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6ABE-04B9-487C-B824-E224528F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63F99-B46D-4BD1-89B9-FDBFB9393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708A-9A69-4763-B730-3043FE9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A0A5-35FF-4F4D-93DD-932A160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ACBE-6B74-47AE-82A1-2B0D24B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5315-3F12-4A57-AE0C-7A3A4EA6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70A7-4119-4CF0-BCAF-DBEAB494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5C1A-076E-4CB4-8D5B-C788B73A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189F-839D-47A4-BAE1-0E4888A7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F704-4879-4F98-A5A3-8FD7CFC8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70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96052-1456-4781-8514-3D888942B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1DC2C-CD3A-4CA8-8D4A-26442804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D9A8-864B-476A-B071-269D546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D932-6D78-4CE1-BCC5-3FAD291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5935-CCF1-4910-86C3-1E6F64F1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4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4D17-988B-4697-B538-B863086E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E6C9-A9DE-4718-B773-5CFCBD59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1B6C-27EE-43E8-8A60-D5730B8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54A8-4841-45B9-8CED-6E183633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D4BF-5613-4620-927A-04033114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2AA8-0FFA-442E-BD0B-DF3DD0AB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B6A7-5C8B-4D2B-9040-47815009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9991-F11F-47D3-B2E1-381D8F9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29E6-9398-429C-9EEC-5D10A2D1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456D-F21D-4249-AC61-86F45A8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0277-E070-4208-9179-68E0A55C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D066-9EA7-42E6-99AC-2EF110142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BB1CC-3756-466C-9BE5-19780E15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C9C89-F49E-40F5-89C8-E4896790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1625-7DD0-42FB-A463-CDD95E49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D1AFA-E018-481F-A3F5-93356B5E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5341-D4B0-4C46-9721-8D6D3CA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8C65-5D54-4DDB-A1E0-602EAD39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4E66D-5E29-4FE2-AE93-DE99335CD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B45F1-7321-4544-8762-B35722493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5B5B2-E132-4988-8760-03C8D797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57716-8DDC-439A-BD4C-E47B5FE9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C9994-DB52-43B7-88A3-4E793FEB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13039-1CA2-44D0-9AFE-4B164AD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3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E92D-FF7D-4053-958E-90B16CE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D3D3F-A245-4903-9584-49560CB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5922-5C22-4FA5-A0A5-379DDF82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0C07A-0BD8-4051-9F7D-2EFAF8F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5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D1A83-1510-4043-BE00-4CD26627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1A735-59FE-44DB-A644-C3193B38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205F-4302-41DA-BD1D-19251C78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10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65AE-DA24-45FF-A299-505E07F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1A71-A754-4DF5-9B92-5E348B8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D131-7BCF-4CF4-8CAD-ECCEFF9F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36C8-B6A6-432D-8ECD-B62B1B5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C835-1B0D-4C99-8AF0-88E523E2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55CD-62DA-4359-A425-EFA02C5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94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8BBB-C38F-4441-8ABF-E94A5793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C6BA5-2C39-4EAA-A1AF-7F952E52A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B36B6-B845-4D78-9B92-8CC6BF5B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3F55-EA36-4092-B954-F1082B31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8847-B2B0-4759-AFED-2B8E0C5F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8316-EE73-4D01-8781-B558C96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48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1C265-D251-4D37-BFA5-A441D4CA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4730-B2E6-43B1-980A-8B34A9D1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C6C4-EDA7-443B-B062-755527D80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214B-FF76-4246-9CC0-44C866F0514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D039-AE2B-43EA-9D6B-4872D8CC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F587-302E-498F-95FD-2AAB6DB70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F2BC-148A-4F78-8222-96E95E483F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46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4D4C-90BD-47DB-A9DC-66787192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326624" cy="2579243"/>
          </a:xfrm>
        </p:spPr>
        <p:txBody>
          <a:bodyPr/>
          <a:lstStyle/>
          <a:p>
            <a:r>
              <a:rPr lang="en-CA" dirty="0"/>
              <a:t>Ottawa Water Distribution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1A9-481E-418A-BAA1-1A17BD12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12" y="3831335"/>
            <a:ext cx="3599688" cy="2345627"/>
          </a:xfrm>
        </p:spPr>
        <p:txBody>
          <a:bodyPr/>
          <a:lstStyle/>
          <a:p>
            <a:r>
              <a:rPr lang="en-CA" dirty="0" err="1"/>
              <a:t>Yujing</a:t>
            </a:r>
            <a:r>
              <a:rPr lang="en-CA" dirty="0"/>
              <a:t> Yang</a:t>
            </a:r>
          </a:p>
          <a:p>
            <a:r>
              <a:rPr lang="en-CA" dirty="0"/>
              <a:t>Niki Jafari</a:t>
            </a:r>
          </a:p>
          <a:p>
            <a:r>
              <a:rPr lang="en-CA" dirty="0"/>
              <a:t>Mahitha Sangem</a:t>
            </a:r>
          </a:p>
        </p:txBody>
      </p:sp>
    </p:spTree>
    <p:extLst>
      <p:ext uri="{BB962C8B-B14F-4D97-AF65-F5344CB8AC3E}">
        <p14:creationId xmlns:p14="http://schemas.microsoft.com/office/powerpoint/2010/main" val="160137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FEDB-839A-4E53-918A-8C46F920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1701-9BE3-4F6D-9F43-4E045BA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4" y="2443638"/>
            <a:ext cx="6568440" cy="1970723"/>
          </a:xfrm>
        </p:spPr>
        <p:txBody>
          <a:bodyPr>
            <a:normAutofit/>
          </a:bodyPr>
          <a:lstStyle/>
          <a:p>
            <a:r>
              <a:rPr lang="en-CA" sz="2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achieved, preliminary, or anticipated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886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1747-A49F-4514-9285-D59B76D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A03B-3DEF-4124-9A71-AC908AFE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2139695"/>
            <a:ext cx="7757160" cy="3324035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does this study matter? how can your findings be used?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2139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6569-D418-4C96-89E5-C2BAD63F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17C0-D174-48F0-AD14-0426523B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43055"/>
            <a:ext cx="6510528" cy="2171890"/>
          </a:xfrm>
        </p:spPr>
        <p:txBody>
          <a:bodyPr>
            <a:normAutofit/>
          </a:bodyPr>
          <a:lstStyle/>
          <a:p>
            <a:r>
              <a:rPr lang="en-CA" sz="2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summary, main contributions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3963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6F9A-491B-44F3-96F4-59CA7F09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256" y="2432304"/>
            <a:ext cx="2999232" cy="1664208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975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0CD9-C835-4488-BCA2-B2311F2E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664" y="1014983"/>
            <a:ext cx="4639056" cy="737997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5DC6D-7C60-444C-9CE8-08F8B868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9850"/>
            <a:ext cx="9144000" cy="264795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31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D4FE-5356-44E6-B3C6-C88443B6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76" y="2414015"/>
            <a:ext cx="8802624" cy="376294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1008FB-A300-4559-A465-BF09910AD626}"/>
              </a:ext>
            </a:extLst>
          </p:cNvPr>
          <p:cNvSpPr txBox="1">
            <a:spLocks/>
          </p:cNvSpPr>
          <p:nvPr/>
        </p:nvSpPr>
        <p:spPr>
          <a:xfrm>
            <a:off x="1103376" y="939483"/>
            <a:ext cx="47625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/>
              <a:t>Impacts</a:t>
            </a:r>
          </a:p>
          <a:p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83191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2FC8-8591-49C0-9BCF-90323F14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3569208" cy="1009651"/>
          </a:xfrm>
        </p:spPr>
        <p:txBody>
          <a:bodyPr>
            <a:normAutofit/>
          </a:bodyPr>
          <a:lstStyle/>
          <a:p>
            <a:r>
              <a:rPr lang="en-CA" sz="36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9459-5B9B-411D-A0FF-D048C222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352" y="2194560"/>
            <a:ext cx="8537448" cy="398240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0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705C-F8AA-4154-A868-69D4C6AC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EDAD-357F-48FC-BB7D-E677AEB5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collection, data cleanup, data mining, data analysis (statistics, machine learning), etc.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441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71A-4E3D-4E55-BF64-3853C8A7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Analysis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1BC0-FC94-4111-A085-823898B7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6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2AC-1224-41E2-975D-3FA6C8E4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Analysis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88DD-CD05-4787-AD9A-872FDB3A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EB38-A1DE-49DF-B054-0CD1EDEA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Analysis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22E8-5255-47B6-AC52-9FF3E75E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9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3048-A66E-4D8E-83A1-528ECD8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/>
              <a:t>Model for Frost depth prediction with change in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FE29-083B-4A49-B3CD-5821E791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121407"/>
            <a:ext cx="7988808" cy="368979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Ottawa Water Distribution Project</vt:lpstr>
      <vt:lpstr>Introduction</vt:lpstr>
      <vt:lpstr>PowerPoint Presentation</vt:lpstr>
      <vt:lpstr>Dataset</vt:lpstr>
      <vt:lpstr>Methodology</vt:lpstr>
      <vt:lpstr>Analysis - 1</vt:lpstr>
      <vt:lpstr>Analysis - 2</vt:lpstr>
      <vt:lpstr>Analysis - 3</vt:lpstr>
      <vt:lpstr>Model for Frost depth prediction with change in temperature</vt:lpstr>
      <vt:lpstr>Results</vt:lpstr>
      <vt:lpstr>Implications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Ottawa Water Distribution Project</dc:title>
  <dc:creator>Mahitha Sangem</dc:creator>
  <cp:lastModifiedBy>Mahitha Sangem</cp:lastModifiedBy>
  <cp:revision>1</cp:revision>
  <dcterms:created xsi:type="dcterms:W3CDTF">2022-03-17T14:06:48Z</dcterms:created>
  <dcterms:modified xsi:type="dcterms:W3CDTF">2022-03-17T14:28:51Z</dcterms:modified>
</cp:coreProperties>
</file>