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DD75C-52B3-9B0B-7F14-E56B5F230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E8A980-E32D-F698-1C9C-C224EE4A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99D3D-A0FB-E68C-7122-3A609935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911BA-2E2A-85C1-133C-3C81FF84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FFFCF-35CA-28D0-C8D7-19CD1292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86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D07B-C3B6-28AF-7E3C-67DC29EE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EF365-5E57-9E46-1941-EF6F5EF4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188E5-EFDC-6A16-ADCF-CAF1BB52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B1C38-4F73-7126-2961-AF21DFB6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DC53D-9BE9-B0F4-D9DC-2614EDCA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29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6DD1E-EB27-7B00-42A4-0A37FA7ED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262C1-DC85-7366-2DDB-4B1F30E5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8366A-DC06-6691-B492-F7031EA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C9104-34FF-D0BC-96E4-2661D502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7B69D-1301-9CB2-9163-84C631C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2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71F4B-4874-FF33-4481-C5334ECE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0BF52-B3E3-1E59-C984-D8C6DC6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FD3FF-D373-A45C-B5D2-87CF7F40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53F2A-CE17-5FAB-FA26-84E2648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2E5C4-572B-82E3-4009-2A641D4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1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C1062-B42E-14D4-665F-C6F66368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39329-926F-A475-B4A0-8B8E361E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559C8-80D7-54A9-CF58-EE6EA0CD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7BFCA-5F63-116E-CE89-A9DE16D2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AAFDD-D967-5DBC-6603-F7C71FE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FE819-41CA-6E5F-C31A-C58B7C59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513C6-817C-716A-B241-2CAE06CDD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6A2B6-BE49-541C-0D08-7C8FD34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24C97-F21D-68C0-CFCF-636890C0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43F76-342C-9AF9-9344-F2F9FD60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72882-69E4-D560-B2A3-34087A12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03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462D-C02C-019F-711F-0414F702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2A0F5-7D2C-F98D-4880-0ECCCB6E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A34BA-1E92-3EF2-E7F8-E33C71BA3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3E4EA-87D1-E1FD-6E6A-67AD23CA3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A4DF5-FCCB-4BDB-5629-B6A78D84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D53F0E-FEB9-9A79-72CF-090FD1C1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BAAC87-65C1-CCFA-0A65-932B063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2572C3-C5C7-C338-869A-3E305959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0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41B3-2675-0310-9384-F31DDEE8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0D9385-5FCD-4B2B-E81F-1AF6F642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3755E4-A154-6D93-4903-1CC95C7C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D483-623B-6CB3-8B59-D3E8A1ED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32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BB473-2C0F-3571-7278-26FD731C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D6F82-9FC9-E34D-525D-A20EBA25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7C902-B396-5059-DAC8-6F3AB3FD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29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34FE7-5250-2678-88D3-78C47184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ADB50-B526-B5A4-A519-C909BE67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5C86B0-07A6-C1AD-8CF1-B349DC5E2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29A40-58F7-D974-09AB-778584CB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105A3-B06C-2CCE-76D9-8AACABBB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15C10-B618-5DA0-FC79-27BD2769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95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63B0C-3099-5E75-E01C-398DF81F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6BC42F-775B-D6E8-96E9-1955762E9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A2EB4-CF60-48D8-95C0-A03CCE45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94F9F-EEFF-4496-5681-6C35546D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92DC4-DDE2-78FA-BA87-DC88A790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269C4-07E1-A79C-349C-37EBF4A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79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4898E-3093-5C69-7A7A-7E75DCB3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BDFC3-EBCD-35EC-1B17-35938444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7391F-A696-374B-3131-B4161067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0D4F-2A05-4A48-B63E-CF51C50B6DDA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8E5FF-F802-6D6D-070B-EE84FA408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E0F2-6D86-CB4E-DECC-F3486272F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BF13-2AFB-5246-8787-AE570CC2D3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76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1034-5997-CE5E-CDE4-EB4C06218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Spring </a:t>
            </a:r>
            <a:r>
              <a:rPr kumimoji="1" lang="ko-KR" altLang="en-US" dirty="0"/>
              <a:t>과제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93E1F-8B83-0E96-6725-92E6009DE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안상언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12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A47D-FF6F-BC83-34FC-4DD0FB55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ERD</a:t>
            </a:r>
            <a:endParaRPr kumimoji="1"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08ADAE0-7896-B7E8-CD77-8A136319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16" y="1690688"/>
            <a:ext cx="5774346" cy="50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09F8-4BE5-8312-F9BD-69BCB4F1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유스케이스</a:t>
            </a:r>
            <a:endParaRPr kumimoji="1" lang="ko-KR" altLang="en-US" dirty="0"/>
          </a:p>
        </p:txBody>
      </p:sp>
      <p:pic>
        <p:nvPicPr>
          <p:cNvPr id="6" name="그림 5" descr="스크린샷, 도표, 천문학이(가) 표시된 사진&#10;&#10;자동 생성된 설명">
            <a:extLst>
              <a:ext uri="{FF2B5EF4-FFF2-40B4-BE49-F238E27FC236}">
                <a16:creationId xmlns:a16="http://schemas.microsoft.com/office/drawing/2014/main" id="{A651F516-124F-61F4-D82A-C4FC527B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8" y="1690688"/>
            <a:ext cx="7772400" cy="46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2717-4893-2BFB-6190-BF27F0A5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C79BD-C948-B80B-68FF-51191C43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56" y="1467173"/>
            <a:ext cx="1979325" cy="5167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A8961-AA7A-F022-C713-CF705F1E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62" y="1505337"/>
            <a:ext cx="3289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85558-A73D-5AF1-49DB-B7D6E05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스웨거</a:t>
            </a:r>
            <a:endParaRPr kumimoji="1"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7CFC092-0626-E746-3B38-B2898301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8" y="1711044"/>
            <a:ext cx="5529183" cy="4781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C4586-0019-1CF0-C7AE-76B7BF71A857}"/>
              </a:ext>
            </a:extLst>
          </p:cNvPr>
          <p:cNvSpPr txBox="1"/>
          <p:nvPr/>
        </p:nvSpPr>
        <p:spPr>
          <a:xfrm>
            <a:off x="7276425" y="3516137"/>
            <a:ext cx="481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dirty="0"/>
              <a:t>&lt;URL&gt;</a:t>
            </a:r>
          </a:p>
          <a:p>
            <a:r>
              <a:rPr kumimoji="1" lang="en" altLang="ko-KR" dirty="0"/>
              <a:t>http://3.34.3.207:8080/swagger-</a:t>
            </a:r>
            <a:r>
              <a:rPr kumimoji="1" lang="en" altLang="ko-KR" dirty="0" err="1"/>
              <a:t>ui</a:t>
            </a:r>
            <a:r>
              <a:rPr kumimoji="1" lang="en" altLang="ko-KR" dirty="0"/>
              <a:t>/</a:t>
            </a:r>
            <a:r>
              <a:rPr kumimoji="1" lang="en" altLang="ko-KR" dirty="0" err="1"/>
              <a:t>index.html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97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2A6C9-D0EC-AD93-B830-B9ED9C7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POSTMAN </a:t>
            </a:r>
            <a:r>
              <a:rPr kumimoji="1"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3824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</Words>
  <Application>Microsoft Macintosh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Spring 과제 발표</vt:lpstr>
      <vt:lpstr>ERD</vt:lpstr>
      <vt:lpstr>유스케이스</vt:lpstr>
      <vt:lpstr>프로젝트 구조</vt:lpstr>
      <vt:lpstr>스웨거</vt:lpstr>
      <vt:lpstr>POSTMAN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과제 발표</dc:title>
  <dc:creator>안상언</dc:creator>
  <cp:lastModifiedBy>안상언</cp:lastModifiedBy>
  <cp:revision>3</cp:revision>
  <dcterms:created xsi:type="dcterms:W3CDTF">2023-11-07T00:42:32Z</dcterms:created>
  <dcterms:modified xsi:type="dcterms:W3CDTF">2023-11-07T02:47:51Z</dcterms:modified>
</cp:coreProperties>
</file>