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222"/>
    <p:restoredTop sz="86416"/>
  </p:normalViewPr>
  <p:slideViewPr>
    <p:cSldViewPr snapToGrid="0" snapToObjects="1">
      <p:cViewPr>
        <p:scale>
          <a:sx n="137" d="100"/>
          <a:sy n="137" d="100"/>
        </p:scale>
        <p:origin x="243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3279-BFDA-B74F-B35D-E286B245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4E229-1B63-554A-9AEE-C0B9127EE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B4A-EC3E-6545-988B-6B4B41F3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D164-0FC5-0A42-9380-43B33956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AE10-18CA-E84D-B052-E154E44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D0C-D77F-4641-BBA0-27A08681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4D69F-222D-EA49-B6A6-8BC66766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C3B8-4A2B-F844-84F6-BF60D22A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5396-F346-7B4E-B304-0C7AD84F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168B-2C27-C142-8177-9F14034E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C59AB-2A2F-274B-AEBD-EDEFF72A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DF497-753E-8B4E-8CB5-28B5CA96C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8FC1-750B-624A-8674-3CEB9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8146-82A6-3349-A46B-B2876B3D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DACF-249E-FD47-B369-7748814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220F-9DF5-684B-9B95-049E70B5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E378-A9FB-AB42-AE71-8256F169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AEF1-2C89-4444-BBA1-C5AC406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B34E-FC4F-BF48-9FCB-B09898CF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B560-611E-7748-97B8-A1BD587E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43B7-4E97-1541-AB8A-85CD269F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D0F4-BFF7-CD44-ADBD-14E434438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CDF0-9BA1-E442-A4CB-DE7E5AB6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BC3F-236B-C642-9D87-5001B3E4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D9F8-3CEF-0E4F-9E7E-30168B8F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3BC-B065-3A45-82B7-9ADA79E5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6207-CCD6-F043-9078-6D5F4109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F1073-2C11-C64E-AE4C-984A8650D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EBC8-6D17-C141-A2A0-5816810C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60CA-0642-D142-937E-4652CCB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922A0-55B9-B742-A3E0-5F812299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2DDB-6566-1B40-96A9-79EF9C7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F265F-E1B9-3C4B-B83A-12BEFF32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160E-544A-6543-977D-6F8816D0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D28AF-B52C-564F-8327-5040F9793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2BA58-33D5-BE42-86F5-5737FAFBC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7A0B5-89C6-0A45-AD0C-AAB523C7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DC983-2846-A14F-B585-E96FC2A6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A726C-A3FF-5441-A06D-017A765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6882-5728-F44C-A98E-BDDBCA5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79C2-C7AB-DC4F-B5BA-1AFA1D80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0C21-332E-314F-A7CC-C3478133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D9BAF-CC04-4E49-B82D-47382B7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B2257-EE55-F549-AFC2-1D40C31C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568B2-951B-3B41-B611-CCB64B1E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93A3D-98C8-C44A-B415-64CCA30F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085-6573-A747-8CA4-5B24D92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9BE8-4C7F-4E4C-80F7-019509FE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0640-B756-AB4A-AD4B-F2854737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6873-165F-4245-8577-4E4D06B5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45A1-46AC-BA46-AC19-E625346E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18C2-1ADD-5E44-8665-D17E2088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5B95-F952-0D4B-B403-A2BF196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77A3A-B3DF-1D4F-A14C-858090A4F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9B82-6CBC-4D40-A12B-37862051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8AE-74B1-FF4F-92C2-DAE2C9C6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F171-DDF2-B349-81E2-F1B507B5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5B51B-6591-A345-B443-4C7B394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B8E0B-9482-F740-A688-A022057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74B1-42F7-E04E-A1F5-7F2D456C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0706-A7CB-FA47-BF95-7AE4E6767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E673-5DC8-6D4E-8D39-EF0A77D640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DC30-901C-174F-AAEF-70DE29CC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86AA-43CB-2B42-AFBC-5F657D4C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BC1-44EA-034F-924C-DA5129A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E255DC-59BB-5645-AEAB-9CA7912131B1}"/>
              </a:ext>
            </a:extLst>
          </p:cNvPr>
          <p:cNvGrpSpPr/>
          <p:nvPr/>
        </p:nvGrpSpPr>
        <p:grpSpPr>
          <a:xfrm>
            <a:off x="856736" y="387177"/>
            <a:ext cx="7812815" cy="5863399"/>
            <a:chOff x="856736" y="387177"/>
            <a:chExt cx="7812815" cy="58633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2771AD0-CC6C-5843-A433-96E3DEE50E02}"/>
                </a:ext>
              </a:extLst>
            </p:cNvPr>
            <p:cNvSpPr/>
            <p:nvPr/>
          </p:nvSpPr>
          <p:spPr>
            <a:xfrm>
              <a:off x="4137455" y="1210960"/>
              <a:ext cx="1173892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SORT_FASTQ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EB75688-2FC3-6C4F-8D53-EE8A8E015955}"/>
                </a:ext>
              </a:extLst>
            </p:cNvPr>
            <p:cNvSpPr/>
            <p:nvPr/>
          </p:nvSpPr>
          <p:spPr>
            <a:xfrm>
              <a:off x="4137455" y="387177"/>
              <a:ext cx="1173892" cy="37070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seq manifest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CEA2EDE-D938-C14D-AA0D-17DCA62DCF37}"/>
                </a:ext>
              </a:extLst>
            </p:cNvPr>
            <p:cNvSpPr/>
            <p:nvPr/>
          </p:nvSpPr>
          <p:spPr>
            <a:xfrm>
              <a:off x="856736" y="1922850"/>
              <a:ext cx="1173892" cy="37070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ref manifest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FAC5EFD-20DF-724E-A3D4-93453810D85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724401" y="757880"/>
              <a:ext cx="0" cy="453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4EBF5CF-6C8B-7A4A-9AE1-05BFBE0EE84A}"/>
                </a:ext>
              </a:extLst>
            </p:cNvPr>
            <p:cNvSpPr/>
            <p:nvPr/>
          </p:nvSpPr>
          <p:spPr>
            <a:xfrm>
              <a:off x="2603156" y="1210961"/>
              <a:ext cx="1173892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PYCOQC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7BA54169-46B7-4E45-AFB4-0BCA5F29210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5400000">
              <a:off x="3730712" y="217271"/>
              <a:ext cx="453081" cy="15342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E9ACC84-ED98-8648-825A-A7F161DA941E}"/>
                </a:ext>
              </a:extLst>
            </p:cNvPr>
            <p:cNvSpPr/>
            <p:nvPr/>
          </p:nvSpPr>
          <p:spPr>
            <a:xfrm>
              <a:off x="5671754" y="1922849"/>
              <a:ext cx="1299518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NANOPLOT_QC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29163A34-9CA4-1644-98F7-ECF97F139444}"/>
                </a:ext>
              </a:extLst>
            </p:cNvPr>
            <p:cNvCxnSpPr>
              <a:cxnSpLocks/>
              <a:stCxn id="4" idx="3"/>
              <a:endCxn id="17" idx="0"/>
            </p:cNvCxnSpPr>
            <p:nvPr/>
          </p:nvCxnSpPr>
          <p:spPr>
            <a:xfrm>
              <a:off x="5311347" y="1396312"/>
              <a:ext cx="1010166" cy="526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786336-9F02-B045-98EC-DCA06C0A7D09}"/>
                </a:ext>
              </a:extLst>
            </p:cNvPr>
            <p:cNvSpPr/>
            <p:nvPr/>
          </p:nvSpPr>
          <p:spPr>
            <a:xfrm>
              <a:off x="2278793" y="1922850"/>
              <a:ext cx="1498255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GET_CHROM_SIZES_AND_INDEX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411B66-38AD-7943-BA30-AD1A27BA0D37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2030628" y="2108202"/>
              <a:ext cx="248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E6B020D-4A5D-C148-A2D3-1ADEACFDA376}"/>
                </a:ext>
              </a:extLst>
            </p:cNvPr>
            <p:cNvSpPr/>
            <p:nvPr/>
          </p:nvSpPr>
          <p:spPr>
            <a:xfrm>
              <a:off x="4035256" y="1922849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MINIMAP2_INDEX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61EB67-A982-0440-8A3E-D67EEAB96BA4}"/>
                </a:ext>
              </a:extLst>
            </p:cNvPr>
            <p:cNvCxnSpPr>
              <a:cxnSpLocks/>
              <a:stCxn id="4" idx="2"/>
              <a:endCxn id="39" idx="0"/>
            </p:cNvCxnSpPr>
            <p:nvPr/>
          </p:nvCxnSpPr>
          <p:spPr>
            <a:xfrm>
              <a:off x="4724401" y="1581663"/>
              <a:ext cx="0" cy="34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69E474F-CFBA-BD41-A832-FD8102A0935D}"/>
                </a:ext>
              </a:extLst>
            </p:cNvPr>
            <p:cNvSpPr/>
            <p:nvPr/>
          </p:nvSpPr>
          <p:spPr>
            <a:xfrm>
              <a:off x="4000501" y="2655675"/>
              <a:ext cx="1447799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MINIMAP2_ALIGN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608B8F-96C7-844C-B47C-B3759B17339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>
              <a:off x="4724401" y="2293552"/>
              <a:ext cx="0" cy="36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E85BDC9-4238-8A4D-9FF8-CF49900A4618}"/>
                </a:ext>
              </a:extLst>
            </p:cNvPr>
            <p:cNvSpPr/>
            <p:nvPr/>
          </p:nvSpPr>
          <p:spPr>
            <a:xfrm>
              <a:off x="4035256" y="3391249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SAMTOOLS_VIEW_SAM_TO_BAM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F9389F-5C5D-6441-9FE2-065E41734069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724401" y="3026378"/>
              <a:ext cx="0" cy="364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794D13-3BDB-1942-8737-608CC2047EBC}"/>
                </a:ext>
              </a:extLst>
            </p:cNvPr>
            <p:cNvCxnSpPr>
              <a:cxnSpLocks/>
              <a:stCxn id="24" idx="3"/>
              <a:endCxn id="39" idx="1"/>
            </p:cNvCxnSpPr>
            <p:nvPr/>
          </p:nvCxnSpPr>
          <p:spPr>
            <a:xfrm flipV="1">
              <a:off x="3777048" y="2108201"/>
              <a:ext cx="2582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BD36ABF-71FC-6640-AC53-C5E3AF069F42}"/>
                </a:ext>
              </a:extLst>
            </p:cNvPr>
            <p:cNvSpPr/>
            <p:nvPr/>
          </p:nvSpPr>
          <p:spPr>
            <a:xfrm>
              <a:off x="4012858" y="4126823"/>
              <a:ext cx="1413045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SAMTOOLS_SORT_AND_INDEX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FC4B8B-6A4F-6C46-9B42-E5613F1D2AD6}"/>
                </a:ext>
              </a:extLst>
            </p:cNvPr>
            <p:cNvCxnSpPr>
              <a:cxnSpLocks/>
              <a:stCxn id="47" idx="2"/>
              <a:endCxn id="59" idx="0"/>
            </p:cNvCxnSpPr>
            <p:nvPr/>
          </p:nvCxnSpPr>
          <p:spPr>
            <a:xfrm flipH="1">
              <a:off x="4719381" y="3761952"/>
              <a:ext cx="5020" cy="364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991B1BF-B508-7148-9066-3049341DA1E7}"/>
                </a:ext>
              </a:extLst>
            </p:cNvPr>
            <p:cNvSpPr/>
            <p:nvPr/>
          </p:nvSpPr>
          <p:spPr>
            <a:xfrm>
              <a:off x="5684816" y="4126487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BEDTOOLS_GENOMECOV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C4CB154-5269-2E4A-BC00-65876CB72A68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5425903" y="4311839"/>
              <a:ext cx="258913" cy="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7D5F46D2-08FF-5745-8321-8ABA9C9260F9}"/>
                </a:ext>
              </a:extLst>
            </p:cNvPr>
            <p:cNvCxnSpPr>
              <a:cxnSpLocks/>
              <a:stCxn id="59" idx="2"/>
              <a:endCxn id="78" idx="0"/>
            </p:cNvCxnSpPr>
            <p:nvPr/>
          </p:nvCxnSpPr>
          <p:spPr>
            <a:xfrm rot="16200000" flipH="1">
              <a:off x="5189334" y="4027572"/>
              <a:ext cx="678935" cy="16188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1606D4B4-3EAF-E643-AF0F-C5F47ACAF2F2}"/>
                </a:ext>
              </a:extLst>
            </p:cNvPr>
            <p:cNvCxnSpPr>
              <a:cxnSpLocks/>
              <a:stCxn id="59" idx="2"/>
              <a:endCxn id="76" idx="0"/>
            </p:cNvCxnSpPr>
            <p:nvPr/>
          </p:nvCxnSpPr>
          <p:spPr>
            <a:xfrm rot="5400000">
              <a:off x="3552359" y="4009438"/>
              <a:ext cx="678935" cy="16551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0773DB7-D228-3E43-8D33-8739995DCA35}"/>
                </a:ext>
              </a:extLst>
            </p:cNvPr>
            <p:cNvSpPr/>
            <p:nvPr/>
          </p:nvSpPr>
          <p:spPr>
            <a:xfrm>
              <a:off x="2375125" y="5176461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MEDAKA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4D0D3A6-5065-014D-B0EB-E7047B730AAF}"/>
                </a:ext>
              </a:extLst>
            </p:cNvPr>
            <p:cNvSpPr/>
            <p:nvPr/>
          </p:nvSpPr>
          <p:spPr>
            <a:xfrm>
              <a:off x="3958103" y="5168447"/>
              <a:ext cx="1517949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MEDAKA_HAPLOID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C317259-713B-F84F-A984-2E872786D5D8}"/>
                </a:ext>
              </a:extLst>
            </p:cNvPr>
            <p:cNvSpPr/>
            <p:nvPr/>
          </p:nvSpPr>
          <p:spPr>
            <a:xfrm>
              <a:off x="5649077" y="5176461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FREEBAYES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C6F8379-61B4-6141-BCD3-8BBCC041DF65}"/>
                </a:ext>
              </a:extLst>
            </p:cNvPr>
            <p:cNvCxnSpPr>
              <a:cxnSpLocks/>
              <a:stCxn id="59" idx="2"/>
              <a:endCxn id="77" idx="0"/>
            </p:cNvCxnSpPr>
            <p:nvPr/>
          </p:nvCxnSpPr>
          <p:spPr>
            <a:xfrm flipH="1">
              <a:off x="4717078" y="4497526"/>
              <a:ext cx="2303" cy="67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8AF3FAB-6571-A648-B7C8-4D48AD8720E2}"/>
                </a:ext>
              </a:extLst>
            </p:cNvPr>
            <p:cNvSpPr/>
            <p:nvPr/>
          </p:nvSpPr>
          <p:spPr>
            <a:xfrm>
              <a:off x="2343460" y="5863412"/>
              <a:ext cx="1441620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VCF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2FEFE3-67B9-9742-9DA4-FD4197CCE0A9}"/>
                </a:ext>
              </a:extLst>
            </p:cNvPr>
            <p:cNvCxnSpPr>
              <a:stCxn id="76" idx="2"/>
              <a:endCxn id="93" idx="0"/>
            </p:cNvCxnSpPr>
            <p:nvPr/>
          </p:nvCxnSpPr>
          <p:spPr>
            <a:xfrm>
              <a:off x="3064270" y="5547164"/>
              <a:ext cx="0" cy="316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0AA7D00-C88D-7F47-AA4F-5534F9530FC0}"/>
                </a:ext>
              </a:extLst>
            </p:cNvPr>
            <p:cNvCxnSpPr>
              <a:cxnSpLocks/>
            </p:cNvCxnSpPr>
            <p:nvPr/>
          </p:nvCxnSpPr>
          <p:spPr>
            <a:xfrm>
              <a:off x="4745720" y="5539149"/>
              <a:ext cx="0" cy="308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E295DAD-01B1-DD4B-AE20-4B9BEE2711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8222" y="5547165"/>
              <a:ext cx="0" cy="308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E465AF2-D4D5-0241-B4C3-C4ED22706E5B}"/>
                </a:ext>
              </a:extLst>
            </p:cNvPr>
            <p:cNvSpPr/>
            <p:nvPr/>
          </p:nvSpPr>
          <p:spPr>
            <a:xfrm>
              <a:off x="856736" y="1206857"/>
              <a:ext cx="1173892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QC GRAPHS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B0218D-9CA5-E44C-87BD-F6AAFB94BCA9}"/>
                </a:ext>
              </a:extLst>
            </p:cNvPr>
            <p:cNvCxnSpPr>
              <a:cxnSpLocks/>
              <a:stCxn id="9" idx="1"/>
              <a:endCxn id="101" idx="3"/>
            </p:cNvCxnSpPr>
            <p:nvPr/>
          </p:nvCxnSpPr>
          <p:spPr>
            <a:xfrm flipH="1">
              <a:off x="2030628" y="1396313"/>
              <a:ext cx="572528" cy="4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7C36CF8-A78F-6543-8E82-FE5741F0E89C}"/>
                </a:ext>
              </a:extLst>
            </p:cNvPr>
            <p:cNvSpPr/>
            <p:nvPr/>
          </p:nvSpPr>
          <p:spPr>
            <a:xfrm>
              <a:off x="7495659" y="1910492"/>
              <a:ext cx="1173892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QC GRAPHS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A2AB333-EA09-8948-ACEB-7EB38D583EBF}"/>
                </a:ext>
              </a:extLst>
            </p:cNvPr>
            <p:cNvCxnSpPr>
              <a:cxnSpLocks/>
              <a:stCxn id="17" idx="3"/>
              <a:endCxn id="109" idx="1"/>
            </p:cNvCxnSpPr>
            <p:nvPr/>
          </p:nvCxnSpPr>
          <p:spPr>
            <a:xfrm flipV="1">
              <a:off x="6971272" y="2104074"/>
              <a:ext cx="524387" cy="4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9661379-B0D1-A947-A46B-B92206038107}"/>
                </a:ext>
              </a:extLst>
            </p:cNvPr>
            <p:cNvSpPr/>
            <p:nvPr/>
          </p:nvSpPr>
          <p:spPr>
            <a:xfrm>
              <a:off x="7495659" y="4126487"/>
              <a:ext cx="1173892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BEDGRAPHS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ACE5A38-0A1F-1F43-9483-A641AA3F4750}"/>
                </a:ext>
              </a:extLst>
            </p:cNvPr>
            <p:cNvCxnSpPr>
              <a:cxnSpLocks/>
              <a:stCxn id="61" idx="3"/>
              <a:endCxn id="113" idx="1"/>
            </p:cNvCxnSpPr>
            <p:nvPr/>
          </p:nvCxnSpPr>
          <p:spPr>
            <a:xfrm>
              <a:off x="7063106" y="4311839"/>
              <a:ext cx="432553" cy="8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125261B-827E-F547-838E-B712AB4B2EEB}"/>
                </a:ext>
              </a:extLst>
            </p:cNvPr>
            <p:cNvSpPr/>
            <p:nvPr/>
          </p:nvSpPr>
          <p:spPr>
            <a:xfrm>
              <a:off x="7240389" y="5176460"/>
              <a:ext cx="1378290" cy="37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CLAIR3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97DB5E9-08D3-B14B-A713-12862FFA9E38}"/>
                </a:ext>
              </a:extLst>
            </p:cNvPr>
            <p:cNvSpPr/>
            <p:nvPr/>
          </p:nvSpPr>
          <p:spPr>
            <a:xfrm>
              <a:off x="7228513" y="5855397"/>
              <a:ext cx="1409955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57AFFC-7089-6844-8D09-CA570AC491E7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7929534" y="5547163"/>
              <a:ext cx="3957" cy="308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9589A26-B987-6243-82DF-5B0981A22D94}"/>
                </a:ext>
              </a:extLst>
            </p:cNvPr>
            <p:cNvSpPr/>
            <p:nvPr/>
          </p:nvSpPr>
          <p:spPr>
            <a:xfrm>
              <a:off x="5649076" y="5863413"/>
              <a:ext cx="1409955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VCF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9EEE983-50E8-DC40-8158-6B1E14D42B7F}"/>
                </a:ext>
              </a:extLst>
            </p:cNvPr>
            <p:cNvSpPr/>
            <p:nvPr/>
          </p:nvSpPr>
          <p:spPr>
            <a:xfrm>
              <a:off x="3958104" y="5855397"/>
              <a:ext cx="1521490" cy="3871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VCF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1A06C07D-2DC6-314F-A4C8-2A5EC0C2484E}"/>
                </a:ext>
              </a:extLst>
            </p:cNvPr>
            <p:cNvCxnSpPr>
              <a:cxnSpLocks/>
              <a:stCxn id="59" idx="2"/>
              <a:endCxn id="42" idx="0"/>
            </p:cNvCxnSpPr>
            <p:nvPr/>
          </p:nvCxnSpPr>
          <p:spPr>
            <a:xfrm rot="16200000" flipH="1">
              <a:off x="5984990" y="3231916"/>
              <a:ext cx="678934" cy="32101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25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60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2022-10-25T09:18:05Z</dcterms:created>
  <dcterms:modified xsi:type="dcterms:W3CDTF">2023-08-26T19:36:24Z</dcterms:modified>
</cp:coreProperties>
</file>