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999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61" d="100"/>
          <a:sy n="161" d="100"/>
        </p:scale>
        <p:origin x="21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30264"/>
            <a:ext cx="674965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701796"/>
            <a:ext cx="674965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72505"/>
            <a:ext cx="1940525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72505"/>
            <a:ext cx="5709082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07773"/>
            <a:ext cx="776210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168309"/>
            <a:ext cx="776210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6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862523"/>
            <a:ext cx="3824804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862523"/>
            <a:ext cx="3824804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72505"/>
            <a:ext cx="7762102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94272"/>
            <a:ext cx="38072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183532"/>
            <a:ext cx="3807226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94272"/>
            <a:ext cx="38259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183532"/>
            <a:ext cx="3825976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66513"/>
            <a:ext cx="45560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66513"/>
            <a:ext cx="45560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72505"/>
            <a:ext cx="77621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862523"/>
            <a:ext cx="77621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086A-985A-CE44-95FB-1793B989CB8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003082"/>
            <a:ext cx="303734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5FCE-CAB0-7C4B-89F6-FD78343A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9FD913-56D7-0F47-9CCA-767CD8159ABA}"/>
              </a:ext>
            </a:extLst>
          </p:cNvPr>
          <p:cNvGrpSpPr/>
          <p:nvPr/>
        </p:nvGrpSpPr>
        <p:grpSpPr>
          <a:xfrm>
            <a:off x="286573" y="96550"/>
            <a:ext cx="8426393" cy="3046988"/>
            <a:chOff x="344362" y="57805"/>
            <a:chExt cx="8426393" cy="30469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5AE86F-F71C-D143-9B7F-73CA42072FBA}"/>
                </a:ext>
              </a:extLst>
            </p:cNvPr>
            <p:cNvSpPr txBox="1"/>
            <p:nvPr/>
          </p:nvSpPr>
          <p:spPr>
            <a:xfrm>
              <a:off x="344362" y="57805"/>
              <a:ext cx="804258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>
                  <a:solidFill>
                    <a:srgbClr val="2E3B87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sanger</a:t>
              </a:r>
              <a:r>
                <a:rPr lang="en-US" sz="9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</a:t>
              </a:r>
              <a:r>
                <a:rPr lang="en-US" sz="96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tol</a:t>
              </a:r>
              <a:r>
                <a:rPr lang="en-US" sz="9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/</a:t>
              </a:r>
            </a:p>
            <a:p>
              <a:r>
                <a:rPr lang="en-US" sz="96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pipelinename</a:t>
              </a:r>
              <a:endParaRPr lang="en-US" sz="9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8495AF-30CC-8D4D-83B1-D95893694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3728" y="135295"/>
              <a:ext cx="1907027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89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Surana</dc:creator>
  <cp:lastModifiedBy>Priyanka Surana</cp:lastModifiedBy>
  <cp:revision>6</cp:revision>
  <dcterms:created xsi:type="dcterms:W3CDTF">2022-02-15T13:50:07Z</dcterms:created>
  <dcterms:modified xsi:type="dcterms:W3CDTF">2022-06-07T14:32:36Z</dcterms:modified>
</cp:coreProperties>
</file>