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83" r:id="rId2"/>
    <p:sldId id="284" r:id="rId3"/>
    <p:sldId id="285" r:id="rId4"/>
    <p:sldId id="306" r:id="rId5"/>
    <p:sldId id="287" r:id="rId6"/>
    <p:sldId id="305" r:id="rId7"/>
    <p:sldId id="288" r:id="rId8"/>
    <p:sldId id="307" r:id="rId9"/>
    <p:sldId id="309" r:id="rId10"/>
    <p:sldId id="311" r:id="rId11"/>
    <p:sldId id="312" r:id="rId12"/>
    <p:sldId id="310" r:id="rId13"/>
    <p:sldId id="313" r:id="rId14"/>
    <p:sldId id="314" r:id="rId15"/>
    <p:sldId id="308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79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4591" autoAdjust="0"/>
  </p:normalViewPr>
  <p:slideViewPr>
    <p:cSldViewPr>
      <p:cViewPr varScale="1">
        <p:scale>
          <a:sx n="68" d="100"/>
          <a:sy n="68" d="100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898F7-BBC2-41B5-9B7E-3BC07D337DC0}" type="datetimeFigureOut">
              <a:rPr lang="ko-KR" altLang="en-US" smtClean="0"/>
              <a:pPr/>
              <a:t>2017-09-25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7D810-76B2-475A-A21C-ABC814ACE8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908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D05B327-497E-434D-841C-B1FF47B9E351}" type="datetimeFigureOut">
              <a:rPr lang="ko-KR" altLang="en-US" smtClean="0"/>
              <a:pPr/>
              <a:t>2017-09-25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직사각형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선 연결선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직선 연결선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직사각형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타원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타원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타원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0B29CDB-25F0-4C59-AD6F-052A3A3FBF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B327-497E-434D-841C-B1FF47B9E351}" type="datetimeFigureOut">
              <a:rPr lang="ko-KR" altLang="en-US" smtClean="0"/>
              <a:pPr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9CDB-25F0-4C59-AD6F-052A3A3FBF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B327-497E-434D-841C-B1FF47B9E351}" type="datetimeFigureOut">
              <a:rPr lang="ko-KR" altLang="en-US" smtClean="0"/>
              <a:pPr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9CDB-25F0-4C59-AD6F-052A3A3FBF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D05B327-497E-434D-841C-B1FF47B9E351}" type="datetimeFigureOut">
              <a:rPr lang="ko-KR" altLang="en-US" smtClean="0"/>
              <a:pPr/>
              <a:t>2017-09-25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0B29CDB-25F0-4C59-AD6F-052A3A3FBF2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D05B327-497E-434D-841C-B1FF47B9E351}" type="datetimeFigureOut">
              <a:rPr lang="ko-KR" altLang="en-US" smtClean="0"/>
              <a:pPr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선 연결선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사각형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타원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타원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타원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직선 연결선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0B29CDB-25F0-4C59-AD6F-052A3A3FBF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B327-497E-434D-841C-B1FF47B9E351}" type="datetimeFigureOut">
              <a:rPr lang="ko-KR" altLang="en-US" smtClean="0"/>
              <a:pPr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9CDB-25F0-4C59-AD6F-052A3A3FBF2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B327-497E-434D-841C-B1FF47B9E351}" type="datetimeFigureOut">
              <a:rPr lang="ko-KR" altLang="en-US" smtClean="0"/>
              <a:pPr/>
              <a:t>2017-09-25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9CDB-25F0-4C59-AD6F-052A3A3FBF2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D05B327-497E-434D-841C-B1FF47B9E351}" type="datetimeFigureOut">
              <a:rPr lang="ko-KR" altLang="en-US" smtClean="0"/>
              <a:pPr/>
              <a:t>2017-09-25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0B29CDB-25F0-4C59-AD6F-052A3A3FBF2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B327-497E-434D-841C-B1FF47B9E351}" type="datetimeFigureOut">
              <a:rPr lang="ko-KR" altLang="en-US" smtClean="0"/>
              <a:pPr/>
              <a:t>2017-09-25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9CDB-25F0-4C59-AD6F-052A3A3FBF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D05B327-497E-434D-841C-B1FF47B9E351}" type="datetimeFigureOut">
              <a:rPr lang="ko-KR" altLang="en-US" smtClean="0"/>
              <a:pPr/>
              <a:t>2017-09-25</a:t>
            </a:fld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0B29CDB-25F0-4C59-AD6F-052A3A3FBF2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직선 연결선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D05B327-497E-434D-841C-B1FF47B9E351}" type="datetimeFigureOut">
              <a:rPr lang="ko-KR" altLang="en-US" smtClean="0"/>
              <a:pPr/>
              <a:t>2017-09-25</a:t>
            </a:fld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0B29CDB-25F0-4C59-AD6F-052A3A3FBF2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D05B327-497E-434D-841C-B1FF47B9E351}" type="datetimeFigureOut">
              <a:rPr lang="ko-KR" altLang="en-US" smtClean="0"/>
              <a:pPr/>
              <a:t>2017-09-25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0B29CDB-25F0-4C59-AD6F-052A3A3FBF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/>
  </p:transition>
  <p:txStyles>
    <p:titleStyle>
      <a:lvl1pPr algn="l" rtl="0" eaLnBrk="1" latinLnBrk="1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1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1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naver.com/sangeun12/221086951888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57356" y="2571744"/>
            <a:ext cx="7072330" cy="1071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372200" y="5143512"/>
            <a:ext cx="2414642" cy="1571636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-겨울IIL" pitchFamily="18" charset="-127"/>
                <a:ea typeface="-겨울IIL" pitchFamily="18" charset="-127"/>
              </a:rPr>
              <a:t>김상은</a:t>
            </a:r>
            <a:endParaRPr lang="en-US" altLang="ko-KR" sz="2000" dirty="0" smtClean="0">
              <a:solidFill>
                <a:schemeClr val="tx1"/>
              </a:solidFill>
              <a:latin typeface="-겨울IIL" pitchFamily="18" charset="-127"/>
              <a:ea typeface="-겨울IIL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28728" y="2500306"/>
            <a:ext cx="73581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ko-KR" alt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   축</a:t>
            </a:r>
            <a:r>
              <a:rPr lang="ko-KR" alt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구</a:t>
            </a:r>
            <a:r>
              <a:rPr lang="ko-KR" alt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대진표</a:t>
            </a:r>
            <a:endParaRPr lang="ko-KR" altLang="en-US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57356" y="857232"/>
            <a:ext cx="700092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4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-</a:t>
            </a:r>
            <a:r>
              <a:rPr lang="ko-KR" altLang="en-US" sz="4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프로젝트</a:t>
            </a:r>
            <a:r>
              <a:rPr lang="en-US" altLang="ko-KR" sz="4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-</a:t>
            </a:r>
            <a:endParaRPr lang="en-US" altLang="ko-KR" sz="4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1907704" y="548680"/>
            <a:ext cx="1440160" cy="6480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1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1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1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1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1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smtClean="0">
                <a:latin typeface="+mn-ea"/>
              </a:rPr>
              <a:t>-</a:t>
            </a:r>
            <a:r>
              <a:rPr lang="ko-KR" altLang="en-US" sz="3600" dirty="0" smtClean="0">
                <a:latin typeface="+mn-ea"/>
              </a:rPr>
              <a:t>결과</a:t>
            </a:r>
            <a:r>
              <a:rPr lang="en-US" altLang="ko-KR" sz="3600" dirty="0" smtClean="0">
                <a:latin typeface="+mn-ea"/>
              </a:rPr>
              <a:t>-</a:t>
            </a:r>
            <a:endParaRPr lang="en-US" altLang="ko-KR" sz="36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165" y="2213529"/>
            <a:ext cx="4038600" cy="42767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216" y="1637434"/>
            <a:ext cx="1638300" cy="14668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751" y="2382121"/>
            <a:ext cx="1638300" cy="14668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3751" y="3104284"/>
            <a:ext cx="3000375" cy="14668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4288" y="1412776"/>
            <a:ext cx="1638300" cy="14668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5651" y="3868867"/>
            <a:ext cx="3038475" cy="14668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35696" y="1412776"/>
            <a:ext cx="417646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+mn-ea"/>
              </a:rPr>
              <a:t>。</a:t>
            </a:r>
            <a:r>
              <a:rPr lang="en-US" altLang="ko-KR" sz="2800" dirty="0" smtClean="0">
                <a:latin typeface="+mn-ea"/>
              </a:rPr>
              <a:t>3Form : </a:t>
            </a:r>
            <a:r>
              <a:rPr lang="ko-KR" altLang="en-US" sz="2800" dirty="0" smtClean="0">
                <a:latin typeface="+mn-ea"/>
              </a:rPr>
              <a:t>리그 출력</a:t>
            </a:r>
            <a:endParaRPr lang="en-US" altLang="ko-KR" sz="2800" dirty="0">
              <a:latin typeface="+mn-ea"/>
            </a:endParaRPr>
          </a:p>
          <a:p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7691" y="300178"/>
            <a:ext cx="6745938" cy="587549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2963" y="642796"/>
            <a:ext cx="6791325" cy="591502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6337" y="471487"/>
            <a:ext cx="6791325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405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1907704" y="548680"/>
            <a:ext cx="1440160" cy="6480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1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1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1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1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1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smtClean="0">
                <a:latin typeface="+mn-ea"/>
              </a:rPr>
              <a:t>-</a:t>
            </a:r>
            <a:r>
              <a:rPr lang="ko-KR" altLang="en-US" sz="3600" dirty="0" smtClean="0">
                <a:latin typeface="+mn-ea"/>
              </a:rPr>
              <a:t>결과</a:t>
            </a:r>
            <a:r>
              <a:rPr lang="en-US" altLang="ko-KR" sz="3600" dirty="0" smtClean="0">
                <a:latin typeface="+mn-ea"/>
              </a:rPr>
              <a:t>-</a:t>
            </a:r>
            <a:endParaRPr lang="en-US" altLang="ko-KR" sz="3600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566900"/>
            <a:ext cx="4200525" cy="3200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208" y="2348880"/>
            <a:ext cx="1466850" cy="1466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120" y="4077072"/>
            <a:ext cx="1866900" cy="14668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35696" y="1412776"/>
            <a:ext cx="417646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+mn-ea"/>
              </a:rPr>
              <a:t>。</a:t>
            </a:r>
            <a:r>
              <a:rPr lang="en-US" altLang="ko-KR" sz="2800" dirty="0" smtClean="0">
                <a:latin typeface="+mn-ea"/>
              </a:rPr>
              <a:t>4Form : </a:t>
            </a:r>
            <a:r>
              <a:rPr lang="ko-KR" altLang="en-US" sz="2800" dirty="0" smtClean="0">
                <a:latin typeface="+mn-ea"/>
              </a:rPr>
              <a:t>경기 결과 입력</a:t>
            </a:r>
            <a:endParaRPr lang="en-US" altLang="ko-KR" sz="2800" dirty="0">
              <a:latin typeface="+mn-ea"/>
            </a:endParaRPr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5604" y="927885"/>
            <a:ext cx="5297207" cy="461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331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1907704" y="188640"/>
            <a:ext cx="1440160" cy="6480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1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1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1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1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1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 smtClean="0">
                <a:latin typeface="+mn-ea"/>
              </a:rPr>
              <a:t>-</a:t>
            </a:r>
            <a:r>
              <a:rPr lang="ko-KR" altLang="en-US" sz="3600" dirty="0" smtClean="0">
                <a:latin typeface="+mn-ea"/>
              </a:rPr>
              <a:t>결과</a:t>
            </a:r>
            <a:r>
              <a:rPr lang="en-US" altLang="ko-KR" sz="3600" dirty="0" smtClean="0">
                <a:latin typeface="+mn-ea"/>
              </a:rPr>
              <a:t>-</a:t>
            </a:r>
            <a:endParaRPr lang="en-US" altLang="ko-KR" sz="3600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700808"/>
            <a:ext cx="6618389" cy="48771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87423" y="1124744"/>
            <a:ext cx="417646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+mn-ea"/>
              </a:rPr>
              <a:t>。</a:t>
            </a:r>
            <a:r>
              <a:rPr lang="en-US" altLang="ko-KR" sz="2800" dirty="0" smtClean="0">
                <a:latin typeface="+mn-ea"/>
              </a:rPr>
              <a:t>5Form : </a:t>
            </a:r>
            <a:r>
              <a:rPr lang="ko-KR" altLang="en-US" sz="2800" dirty="0" smtClean="0">
                <a:latin typeface="+mn-ea"/>
              </a:rPr>
              <a:t>최종 화면</a:t>
            </a:r>
            <a:endParaRPr lang="en-US" altLang="ko-KR" sz="2800" dirty="0">
              <a:latin typeface="+mn-ea"/>
            </a:endParaRP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512676"/>
            <a:ext cx="5710586" cy="497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732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1907704" y="548680"/>
            <a:ext cx="1440160" cy="6480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1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1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1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1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1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 smtClean="0">
                <a:latin typeface="+mn-ea"/>
              </a:rPr>
              <a:t>-</a:t>
            </a:r>
            <a:r>
              <a:rPr lang="ko-KR" altLang="en-US" sz="3600" dirty="0" smtClean="0">
                <a:latin typeface="+mn-ea"/>
              </a:rPr>
              <a:t>결과</a:t>
            </a:r>
            <a:r>
              <a:rPr lang="en-US" altLang="ko-KR" sz="3600" dirty="0" smtClean="0">
                <a:latin typeface="+mn-ea"/>
              </a:rPr>
              <a:t>-</a:t>
            </a:r>
          </a:p>
          <a:p>
            <a:endParaRPr lang="en-US" altLang="ko-KR" sz="3600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429019"/>
            <a:ext cx="5112568" cy="38991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35696" y="1412776"/>
            <a:ext cx="417646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+mn-ea"/>
              </a:rPr>
              <a:t>。</a:t>
            </a:r>
            <a:r>
              <a:rPr lang="en-US" altLang="ko-KR" sz="2800" dirty="0" smtClean="0">
                <a:latin typeface="+mn-ea"/>
              </a:rPr>
              <a:t>6Form : </a:t>
            </a:r>
            <a:r>
              <a:rPr lang="ko-KR" altLang="en-US" sz="2800" dirty="0" smtClean="0">
                <a:latin typeface="+mn-ea"/>
              </a:rPr>
              <a:t>성적 출력</a:t>
            </a:r>
            <a:endParaRPr lang="en-US" altLang="ko-KR" sz="2800" dirty="0">
              <a:latin typeface="+mn-ea"/>
            </a:endParaRPr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263" y="905682"/>
            <a:ext cx="5015842" cy="436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9100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1907704" y="548680"/>
            <a:ext cx="1440160" cy="6480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1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1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1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1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1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 smtClean="0">
                <a:latin typeface="+mn-ea"/>
              </a:rPr>
              <a:t>-</a:t>
            </a:r>
            <a:r>
              <a:rPr lang="ko-KR" altLang="en-US" sz="3600" dirty="0" smtClean="0">
                <a:latin typeface="+mn-ea"/>
              </a:rPr>
              <a:t>결과</a:t>
            </a:r>
            <a:r>
              <a:rPr lang="en-US" altLang="ko-KR" sz="3600" dirty="0" smtClean="0">
                <a:latin typeface="+mn-ea"/>
              </a:rPr>
              <a:t>-</a:t>
            </a:r>
          </a:p>
          <a:p>
            <a:endParaRPr lang="en-US" altLang="ko-KR" sz="36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7744" y="3068960"/>
            <a:ext cx="5472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u="sng" dirty="0">
                <a:hlinkClick r:id="rId2"/>
              </a:rPr>
              <a:t>http://</a:t>
            </a:r>
            <a:r>
              <a:rPr lang="en-US" altLang="ko-KR" sz="2800" u="sng" dirty="0" smtClean="0">
                <a:hlinkClick r:id="rId2"/>
              </a:rPr>
              <a:t>blog.naver.com/sangeun12/221086951888</a:t>
            </a:r>
            <a:r>
              <a:rPr lang="en-US" altLang="ko-KR" sz="2800" u="sng" dirty="0" smtClean="0"/>
              <a:t> </a:t>
            </a:r>
            <a:r>
              <a:rPr lang="ko-KR" altLang="en-US" sz="2800" u="sng" dirty="0" smtClean="0"/>
              <a:t>결과 동영상</a:t>
            </a:r>
            <a:endParaRPr lang="en-US" altLang="ko-KR" sz="2800" u="sng" dirty="0" smtClean="0"/>
          </a:p>
        </p:txBody>
      </p:sp>
    </p:spTree>
    <p:extLst>
      <p:ext uri="{BB962C8B-B14F-4D97-AF65-F5344CB8AC3E}">
        <p14:creationId xmlns:p14="http://schemas.microsoft.com/office/powerpoint/2010/main" val="98503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2267744" y="2708920"/>
            <a:ext cx="6624736" cy="1296144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0" indent="0" algn="l" rtl="0" eaLnBrk="1" latin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1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1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1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1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1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0" dirty="0" smtClean="0">
                <a:latin typeface="+mn-ea"/>
              </a:rPr>
              <a:t>- </a:t>
            </a:r>
            <a:r>
              <a:rPr lang="ko-KR" altLang="en-US" sz="8000" dirty="0" smtClean="0">
                <a:latin typeface="+mn-ea"/>
              </a:rPr>
              <a:t>감사합니다 </a:t>
            </a:r>
            <a:r>
              <a:rPr lang="en-US" altLang="ko-KR" sz="8000" dirty="0" smtClean="0">
                <a:latin typeface="+mn-ea"/>
              </a:rPr>
              <a:t>-</a:t>
            </a:r>
            <a:endParaRPr lang="en-US" altLang="ko-KR" sz="8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34756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/>
          <p:cNvSpPr/>
          <p:nvPr/>
        </p:nvSpPr>
        <p:spPr>
          <a:xfrm>
            <a:off x="-1188640" y="-1755576"/>
            <a:ext cx="4104456" cy="4176464"/>
          </a:xfrm>
          <a:prstGeom prst="ellipse">
            <a:avLst/>
          </a:prstGeom>
          <a:noFill/>
          <a:ln w="476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-684584" y="-963488"/>
            <a:ext cx="3240360" cy="3096344"/>
          </a:xfrm>
          <a:prstGeom prst="ellipse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467600" cy="1143000"/>
          </a:xfrm>
          <a:effectLst>
            <a:outerShdw dist="38100" dir="1800000" sx="110000" sy="11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ko-KR" altLang="en-US" sz="6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목차</a:t>
            </a:r>
            <a:endParaRPr lang="ko-KR" altLang="en-US" sz="6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2924944"/>
            <a:ext cx="7467600" cy="4873752"/>
          </a:xfrm>
        </p:spPr>
        <p:txBody>
          <a:bodyPr/>
          <a:lstStyle/>
          <a:p>
            <a:r>
              <a:rPr lang="en-US" altLang="ko-KR" dirty="0" smtClean="0">
                <a:latin typeface="+mn-ea"/>
              </a:rPr>
              <a:t>-</a:t>
            </a:r>
            <a:r>
              <a:rPr lang="ko-KR" altLang="en-US" dirty="0" smtClean="0">
                <a:latin typeface="+mn-ea"/>
              </a:rPr>
              <a:t>프로젝트의 목적</a:t>
            </a:r>
            <a:r>
              <a:rPr lang="en-US" altLang="ko-KR" dirty="0" smtClean="0">
                <a:latin typeface="+mn-ea"/>
              </a:rPr>
              <a:t>-</a:t>
            </a:r>
          </a:p>
          <a:p>
            <a:r>
              <a:rPr lang="en-US" altLang="ko-KR" dirty="0" smtClean="0">
                <a:latin typeface="+mn-ea"/>
              </a:rPr>
              <a:t>-</a:t>
            </a:r>
            <a:r>
              <a:rPr lang="ko-KR" altLang="en-US" dirty="0" smtClean="0">
                <a:latin typeface="+mn-ea"/>
              </a:rPr>
              <a:t>프로젝트 범위 및 내용</a:t>
            </a:r>
            <a:r>
              <a:rPr lang="en-US" altLang="ko-KR" dirty="0" smtClean="0">
                <a:latin typeface="+mn-ea"/>
              </a:rPr>
              <a:t>-</a:t>
            </a:r>
          </a:p>
          <a:p>
            <a:r>
              <a:rPr lang="en-US" altLang="ko-KR" dirty="0" smtClean="0">
                <a:latin typeface="+mn-ea"/>
              </a:rPr>
              <a:t>-</a:t>
            </a:r>
            <a:r>
              <a:rPr lang="ko-KR" altLang="en-US" dirty="0" smtClean="0">
                <a:latin typeface="+mn-ea"/>
              </a:rPr>
              <a:t>구현 환경</a:t>
            </a:r>
            <a:r>
              <a:rPr lang="en-US" altLang="ko-KR" dirty="0" smtClean="0">
                <a:latin typeface="+mn-ea"/>
              </a:rPr>
              <a:t>-</a:t>
            </a:r>
          </a:p>
          <a:p>
            <a:r>
              <a:rPr lang="en-US" altLang="ko-KR" dirty="0" smtClean="0">
                <a:latin typeface="+mn-ea"/>
              </a:rPr>
              <a:t>-</a:t>
            </a:r>
            <a:r>
              <a:rPr lang="ko-KR" altLang="en-US" dirty="0" smtClean="0">
                <a:latin typeface="+mn-ea"/>
              </a:rPr>
              <a:t>프로젝트 추진일정</a:t>
            </a:r>
            <a:r>
              <a:rPr lang="en-US" altLang="ko-KR" dirty="0" smtClean="0">
                <a:latin typeface="+mn-ea"/>
              </a:rPr>
              <a:t>- </a:t>
            </a:r>
          </a:p>
          <a:p>
            <a:r>
              <a:rPr lang="en-US" altLang="ko-KR" dirty="0" smtClean="0">
                <a:latin typeface="+mn-ea"/>
              </a:rPr>
              <a:t>-</a:t>
            </a:r>
            <a:r>
              <a:rPr lang="ko-KR" altLang="en-US" dirty="0" smtClean="0">
                <a:latin typeface="+mn-ea"/>
              </a:rPr>
              <a:t>프로젝트 순서도</a:t>
            </a:r>
            <a:r>
              <a:rPr lang="en-US" altLang="ko-KR" dirty="0" smtClean="0">
                <a:latin typeface="+mn-ea"/>
              </a:rPr>
              <a:t>- </a:t>
            </a:r>
          </a:p>
          <a:p>
            <a:r>
              <a:rPr lang="en-US" altLang="ko-KR" dirty="0" smtClean="0">
                <a:latin typeface="+mn-ea"/>
              </a:rPr>
              <a:t>-</a:t>
            </a:r>
            <a:r>
              <a:rPr lang="ko-KR" altLang="en-US" dirty="0" smtClean="0">
                <a:latin typeface="+mn-ea"/>
              </a:rPr>
              <a:t>결과</a:t>
            </a:r>
            <a:r>
              <a:rPr lang="en-US" altLang="ko-KR" dirty="0" smtClean="0">
                <a:latin typeface="+mn-ea"/>
              </a:rPr>
              <a:t>-</a:t>
            </a:r>
            <a:endParaRPr lang="en-US" altLang="ko-KR" dirty="0">
              <a:latin typeface="+mn-ea"/>
            </a:endParaRPr>
          </a:p>
        </p:txBody>
      </p:sp>
      <p:pic>
        <p:nvPicPr>
          <p:cNvPr id="4" name="그림 3" descr="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68344" y="5013176"/>
            <a:ext cx="1116335" cy="166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48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1907704" y="548680"/>
            <a:ext cx="2880320" cy="6480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1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1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1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1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1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 smtClean="0">
                <a:latin typeface="+mn-ea"/>
              </a:rPr>
              <a:t>-</a:t>
            </a:r>
            <a:r>
              <a:rPr lang="ko-KR" altLang="en-US" sz="3600" dirty="0" smtClean="0">
                <a:latin typeface="+mn-ea"/>
              </a:rPr>
              <a:t>프로젝트 목적</a:t>
            </a:r>
            <a:r>
              <a:rPr lang="en-US" altLang="ko-KR" sz="3600" dirty="0" smtClean="0">
                <a:latin typeface="+mn-ea"/>
              </a:rPr>
              <a:t>-</a:t>
            </a:r>
            <a:endParaRPr lang="en-US" altLang="ko-KR" sz="3600" dirty="0">
              <a:latin typeface="+mn-ea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547664" y="1224926"/>
            <a:ext cx="6912768" cy="4868369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1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1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1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1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1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>
                <a:latin typeface="+mn-ea"/>
              </a:rPr>
              <a:t>。 </a:t>
            </a:r>
            <a:r>
              <a:rPr lang="en-US" altLang="ko-KR" sz="2400" dirty="0" smtClean="0">
                <a:latin typeface="+mn-ea"/>
              </a:rPr>
              <a:t>2002</a:t>
            </a:r>
            <a:r>
              <a:rPr lang="ko-KR" altLang="en-US" sz="2400" dirty="0" smtClean="0">
                <a:latin typeface="+mn-ea"/>
              </a:rPr>
              <a:t>년 월드컵 이후로 한국사람들의 축구에 대한 관심이 나날이 높아지고 있다</a:t>
            </a:r>
            <a:r>
              <a:rPr lang="en-US" altLang="ko-KR" sz="2400" dirty="0" smtClean="0">
                <a:latin typeface="+mn-ea"/>
              </a:rPr>
              <a:t>. </a:t>
            </a:r>
          </a:p>
          <a:p>
            <a:r>
              <a:rPr lang="en-US" altLang="ko-KR" sz="2400" dirty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K-</a:t>
            </a:r>
            <a:r>
              <a:rPr lang="ko-KR" altLang="en-US" sz="2400" dirty="0" smtClean="0">
                <a:latin typeface="+mn-ea"/>
              </a:rPr>
              <a:t>리그</a:t>
            </a:r>
            <a:r>
              <a:rPr lang="en-US" altLang="ko-KR" sz="2400" dirty="0" smtClean="0">
                <a:latin typeface="+mn-ea"/>
              </a:rPr>
              <a:t>, </a:t>
            </a:r>
            <a:r>
              <a:rPr lang="ko-KR" altLang="en-US" sz="2400" dirty="0" smtClean="0">
                <a:latin typeface="+mn-ea"/>
              </a:rPr>
              <a:t>유럽리그 등</a:t>
            </a: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월드컵을 제외한 클럽리그도 챙겨보는 사람들이 늘어나고 있는 현 상황이다</a:t>
            </a:r>
            <a:r>
              <a:rPr lang="en-US" altLang="ko-KR" sz="2400" dirty="0" smtClean="0">
                <a:latin typeface="+mn-ea"/>
              </a:rPr>
              <a:t>.</a:t>
            </a:r>
          </a:p>
          <a:p>
            <a:r>
              <a:rPr lang="ko-KR" altLang="en-US" sz="2400" dirty="0" smtClean="0">
                <a:latin typeface="+mn-ea"/>
              </a:rPr>
              <a:t> 이에 경기 자료를 입력하여 빠르게 대진표를 완성하고 이에 순위변동과 </a:t>
            </a:r>
            <a:r>
              <a:rPr lang="en-US" altLang="ko-KR" sz="2400" dirty="0" smtClean="0">
                <a:latin typeface="+mn-ea"/>
              </a:rPr>
              <a:t>8</a:t>
            </a:r>
            <a:r>
              <a:rPr lang="ko-KR" altLang="en-US" sz="2400" dirty="0" smtClean="0">
                <a:latin typeface="+mn-ea"/>
              </a:rPr>
              <a:t>강 </a:t>
            </a:r>
            <a:r>
              <a:rPr lang="en-US" altLang="ko-KR" sz="2400" dirty="0" smtClean="0">
                <a:latin typeface="+mn-ea"/>
              </a:rPr>
              <a:t>,4</a:t>
            </a:r>
            <a:r>
              <a:rPr lang="ko-KR" altLang="en-US" sz="2400" dirty="0" smtClean="0">
                <a:latin typeface="+mn-ea"/>
              </a:rPr>
              <a:t>강 등을 올라 갈 수 있는 확률이 높은 팀 등을 구분해 내어서 일일이 정보를 집계하고 분석하는 수고를 덜고자 만든 프로그램이다</a:t>
            </a:r>
            <a:r>
              <a:rPr lang="en-US" altLang="ko-KR" sz="2400" dirty="0" smtClean="0">
                <a:latin typeface="+mn-ea"/>
              </a:rPr>
              <a:t>.</a:t>
            </a:r>
            <a:endParaRPr lang="en-US" altLang="ko-KR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41789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1907704" y="548680"/>
            <a:ext cx="4464496" cy="6480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1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1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1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1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1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 smtClean="0">
                <a:latin typeface="+mn-ea"/>
              </a:rPr>
              <a:t>-</a:t>
            </a:r>
            <a:r>
              <a:rPr lang="ko-KR" altLang="en-US" sz="3600" dirty="0" smtClean="0">
                <a:latin typeface="+mn-ea"/>
              </a:rPr>
              <a:t>프로젝트 범위 및 내용</a:t>
            </a:r>
            <a:r>
              <a:rPr lang="en-US" altLang="ko-KR" sz="3600" dirty="0" smtClean="0">
                <a:latin typeface="+mn-ea"/>
              </a:rPr>
              <a:t>-</a:t>
            </a:r>
            <a:endParaRPr lang="en-US" altLang="ko-KR" sz="3600" dirty="0">
              <a:latin typeface="+mn-ea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547664" y="1224926"/>
            <a:ext cx="6912768" cy="4868369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1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1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1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1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1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>
                <a:latin typeface="+mn-ea"/>
              </a:rPr>
              <a:t>。 기존에 있던 프로그램</a:t>
            </a:r>
            <a:r>
              <a:rPr lang="en-US" altLang="ko-KR" sz="2400" dirty="0" smtClean="0">
                <a:latin typeface="+mn-ea"/>
              </a:rPr>
              <a:t>(</a:t>
            </a:r>
            <a:r>
              <a:rPr lang="ko-KR" altLang="en-US" sz="2400" dirty="0" smtClean="0">
                <a:latin typeface="+mn-ea"/>
              </a:rPr>
              <a:t>프로젝트</a:t>
            </a:r>
            <a:r>
              <a:rPr lang="en-US" altLang="ko-KR" sz="2400" dirty="0" smtClean="0">
                <a:latin typeface="+mn-ea"/>
              </a:rPr>
              <a:t>) </a:t>
            </a:r>
            <a:r>
              <a:rPr lang="ko-KR" altLang="en-US" sz="2400" dirty="0" smtClean="0">
                <a:latin typeface="+mn-ea"/>
              </a:rPr>
              <a:t>는 </a:t>
            </a:r>
            <a:r>
              <a:rPr lang="en-US" altLang="ko-KR" sz="2400" dirty="0" smtClean="0">
                <a:latin typeface="+mn-ea"/>
              </a:rPr>
              <a:t>UI</a:t>
            </a:r>
            <a:r>
              <a:rPr lang="ko-KR" altLang="en-US" sz="2400" dirty="0" smtClean="0">
                <a:latin typeface="+mn-ea"/>
              </a:rPr>
              <a:t>적으로 구현이 너무 안되어 있고 </a:t>
            </a:r>
            <a:r>
              <a:rPr lang="en-US" altLang="ko-KR" sz="2400" dirty="0" smtClean="0">
                <a:latin typeface="+mn-ea"/>
              </a:rPr>
              <a:t>, </a:t>
            </a:r>
            <a:r>
              <a:rPr lang="ko-KR" altLang="en-US" sz="2400" dirty="0" smtClean="0">
                <a:latin typeface="+mn-ea"/>
              </a:rPr>
              <a:t>또한 프로그램에 불필요한 문장들이나 수식 등이 완성이 되어있지 않음</a:t>
            </a:r>
            <a:r>
              <a:rPr lang="en-US" altLang="ko-KR" sz="2400" dirty="0" smtClean="0">
                <a:latin typeface="+mn-ea"/>
              </a:rPr>
              <a:t>.</a:t>
            </a:r>
          </a:p>
          <a:p>
            <a:endParaRPr lang="en-US" altLang="ko-KR" sz="2400" dirty="0">
              <a:latin typeface="+mn-ea"/>
            </a:endParaRPr>
          </a:p>
          <a:p>
            <a:r>
              <a:rPr lang="ko-KR" altLang="en-US" sz="2400" dirty="0" smtClean="0">
                <a:latin typeface="+mn-ea"/>
              </a:rPr>
              <a:t>。 직접 만든 </a:t>
            </a:r>
            <a:r>
              <a:rPr lang="en-US" altLang="ko-KR" sz="2400" dirty="0" smtClean="0">
                <a:latin typeface="+mn-ea"/>
              </a:rPr>
              <a:t>UI</a:t>
            </a:r>
            <a:r>
              <a:rPr lang="ko-KR" altLang="en-US" sz="2400" dirty="0" smtClean="0">
                <a:latin typeface="+mn-ea"/>
              </a:rPr>
              <a:t>와 간단하고 보기 쉬운 프로그래밍으로 기존 프로그램보다 수준 높은 프로그램을 만들고자 함</a:t>
            </a:r>
            <a:r>
              <a:rPr lang="en-US" altLang="ko-KR" sz="2400" dirty="0" smtClean="0">
                <a:latin typeface="+mn-ea"/>
              </a:rPr>
              <a:t>.</a:t>
            </a:r>
            <a:endParaRPr lang="en-US" altLang="ko-KR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79764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1684966" y="620688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1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1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1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1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1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 smtClean="0">
                <a:latin typeface="+mn-ea"/>
              </a:rPr>
              <a:t>-</a:t>
            </a:r>
            <a:r>
              <a:rPr lang="ko-KR" altLang="en-US" sz="3600" dirty="0" smtClean="0">
                <a:latin typeface="+mn-ea"/>
              </a:rPr>
              <a:t>구현 환경</a:t>
            </a:r>
            <a:r>
              <a:rPr lang="en-US" altLang="ko-KR" sz="3600" dirty="0" smtClean="0">
                <a:latin typeface="+mn-ea"/>
              </a:rPr>
              <a:t>-</a:t>
            </a:r>
          </a:p>
          <a:p>
            <a:r>
              <a:rPr lang="en-US" altLang="ko-KR" sz="3600" dirty="0">
                <a:latin typeface="+mn-ea"/>
              </a:rPr>
              <a:t> </a:t>
            </a:r>
            <a:r>
              <a:rPr lang="ko-KR" altLang="en-US" sz="3600" dirty="0" smtClean="0">
                <a:latin typeface="+mn-ea"/>
              </a:rPr>
              <a:t>。운영체제 </a:t>
            </a:r>
            <a:r>
              <a:rPr lang="en-US" altLang="ko-KR" sz="3600" dirty="0" smtClean="0">
                <a:latin typeface="+mn-ea"/>
              </a:rPr>
              <a:t>: Window 7</a:t>
            </a:r>
          </a:p>
          <a:p>
            <a:r>
              <a:rPr lang="en-US" altLang="ko-KR" sz="3600" dirty="0">
                <a:latin typeface="+mn-ea"/>
              </a:rPr>
              <a:t> </a:t>
            </a:r>
            <a:r>
              <a:rPr lang="ko-KR" altLang="en-US" sz="3600" dirty="0" smtClean="0">
                <a:latin typeface="+mn-ea"/>
              </a:rPr>
              <a:t>。개발언어 </a:t>
            </a:r>
            <a:r>
              <a:rPr lang="en-US" altLang="ko-KR" sz="3600" dirty="0" smtClean="0">
                <a:latin typeface="+mn-ea"/>
              </a:rPr>
              <a:t>: C#</a:t>
            </a:r>
          </a:p>
          <a:p>
            <a:r>
              <a:rPr lang="en-US" altLang="ko-KR" sz="3600" dirty="0" smtClean="0">
                <a:latin typeface="+mn-ea"/>
              </a:rPr>
              <a:t> </a:t>
            </a:r>
            <a:r>
              <a:rPr lang="ko-KR" altLang="en-US" sz="3600" dirty="0" smtClean="0">
                <a:latin typeface="+mn-ea"/>
              </a:rPr>
              <a:t>。개발 프로그램 </a:t>
            </a:r>
            <a:r>
              <a:rPr lang="en-US" altLang="ko-KR" sz="3600" dirty="0" smtClean="0">
                <a:latin typeface="+mn-ea"/>
              </a:rPr>
              <a:t>: Visual studio2010</a:t>
            </a:r>
          </a:p>
        </p:txBody>
      </p:sp>
    </p:spTree>
    <p:extLst>
      <p:ext uri="{BB962C8B-B14F-4D97-AF65-F5344CB8AC3E}">
        <p14:creationId xmlns:p14="http://schemas.microsoft.com/office/powerpoint/2010/main" val="5984695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383327"/>
              </p:ext>
            </p:extLst>
          </p:nvPr>
        </p:nvGraphicFramePr>
        <p:xfrm>
          <a:off x="2304151" y="1340768"/>
          <a:ext cx="5975858" cy="4091158"/>
        </p:xfrm>
        <a:graphic>
          <a:graphicData uri="http://schemas.openxmlformats.org/drawingml/2006/table">
            <a:tbl>
              <a:tblPr/>
              <a:tblGrid>
                <a:gridCol w="1040257"/>
                <a:gridCol w="1040257"/>
                <a:gridCol w="243459"/>
                <a:gridCol w="243459"/>
                <a:gridCol w="243459"/>
                <a:gridCol w="243459"/>
                <a:gridCol w="243459"/>
                <a:gridCol w="243459"/>
                <a:gridCol w="243459"/>
                <a:gridCol w="243459"/>
                <a:gridCol w="243459"/>
                <a:gridCol w="243459"/>
                <a:gridCol w="243459"/>
                <a:gridCol w="243459"/>
                <a:gridCol w="243459"/>
                <a:gridCol w="243459"/>
                <a:gridCol w="243459"/>
                <a:gridCol w="243459"/>
              </a:tblGrid>
              <a:tr h="54330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단계별 세부 개발 내용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5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6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01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1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193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계획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수립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준비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주제 선정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7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기존프로그램분석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1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7665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개발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C#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등 언어공부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6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순서도 개선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6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C#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폼 구성 및</a:t>
                      </a:r>
                      <a:endParaRPr lang="en-US" altLang="ko-KR" sz="9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프로그래밍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6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링크 연결 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6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보고서 작성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내용 개체 틀 2"/>
          <p:cNvSpPr txBox="1">
            <a:spLocks/>
          </p:cNvSpPr>
          <p:nvPr/>
        </p:nvSpPr>
        <p:spPr>
          <a:xfrm>
            <a:off x="1691680" y="476673"/>
            <a:ext cx="3600400" cy="6480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1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1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1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1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1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 smtClean="0">
                <a:latin typeface="+mn-ea"/>
              </a:rPr>
              <a:t>-</a:t>
            </a:r>
            <a:r>
              <a:rPr lang="ko-KR" altLang="en-US" sz="3600" dirty="0" smtClean="0">
                <a:latin typeface="+mn-ea"/>
              </a:rPr>
              <a:t>프로젝트 추진일정</a:t>
            </a:r>
            <a:r>
              <a:rPr lang="en-US" altLang="ko-KR" sz="3600" dirty="0" smtClean="0">
                <a:latin typeface="+mn-ea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619362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1452171" y="415420"/>
            <a:ext cx="3168352" cy="6480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1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1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1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1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1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 smtClean="0">
                <a:latin typeface="+mn-ea"/>
              </a:rPr>
              <a:t>-</a:t>
            </a:r>
            <a:r>
              <a:rPr lang="ko-KR" altLang="en-US" sz="3600" dirty="0" smtClean="0">
                <a:latin typeface="+mn-ea"/>
              </a:rPr>
              <a:t>프로젝트 순서도</a:t>
            </a:r>
            <a:r>
              <a:rPr lang="en-US" altLang="ko-KR" sz="3600" dirty="0" smtClean="0">
                <a:latin typeface="+mn-ea"/>
              </a:rPr>
              <a:t>-</a:t>
            </a:r>
            <a:endParaRPr lang="en-US" altLang="ko-KR" sz="3600" dirty="0">
              <a:latin typeface="+mn-ea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997325" y="-62644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054" name="그룹 1053"/>
          <p:cNvGrpSpPr/>
          <p:nvPr/>
        </p:nvGrpSpPr>
        <p:grpSpPr>
          <a:xfrm>
            <a:off x="3374127" y="1305034"/>
            <a:ext cx="3965528" cy="4826500"/>
            <a:chOff x="3374127" y="1305034"/>
            <a:chExt cx="3965528" cy="4826500"/>
          </a:xfrm>
        </p:grpSpPr>
        <p:sp>
          <p:nvSpPr>
            <p:cNvPr id="5" name="다이아몬드 4"/>
            <p:cNvSpPr/>
            <p:nvPr/>
          </p:nvSpPr>
          <p:spPr>
            <a:xfrm>
              <a:off x="5611463" y="1305034"/>
              <a:ext cx="1728192" cy="648072"/>
            </a:xfrm>
            <a:prstGeom prst="diamond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시작</a:t>
              </a:r>
              <a:endParaRPr lang="ko-KR" altLang="en-US" dirty="0"/>
            </a:p>
          </p:txBody>
        </p:sp>
        <p:cxnSp>
          <p:nvCxnSpPr>
            <p:cNvPr id="7" name="직선 화살표 연결선 6"/>
            <p:cNvCxnSpPr>
              <a:stCxn id="5" idx="2"/>
              <a:endCxn id="11" idx="0"/>
            </p:cNvCxnSpPr>
            <p:nvPr/>
          </p:nvCxnSpPr>
          <p:spPr>
            <a:xfrm>
              <a:off x="6475559" y="1953106"/>
              <a:ext cx="0" cy="3922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sp>
          <p:nvSpPr>
            <p:cNvPr id="11" name="모서리가 둥근 직사각형 10"/>
            <p:cNvSpPr/>
            <p:nvPr/>
          </p:nvSpPr>
          <p:spPr>
            <a:xfrm>
              <a:off x="5755479" y="2345337"/>
              <a:ext cx="1440160" cy="1024135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리그 화면</a:t>
              </a:r>
              <a:endParaRPr lang="ko-KR" altLang="en-US" dirty="0"/>
            </a:p>
          </p:txBody>
        </p:sp>
        <p:cxnSp>
          <p:nvCxnSpPr>
            <p:cNvPr id="14" name="구부러진 연결선 13"/>
            <p:cNvCxnSpPr>
              <a:stCxn id="11" idx="1"/>
              <a:endCxn id="15" idx="0"/>
            </p:cNvCxnSpPr>
            <p:nvPr/>
          </p:nvCxnSpPr>
          <p:spPr>
            <a:xfrm rot="10800000">
              <a:off x="4083073" y="2564905"/>
              <a:ext cx="1672407" cy="292501"/>
            </a:xfrm>
            <a:prstGeom prst="curvedConnector4">
              <a:avLst>
                <a:gd name="adj1" fmla="val 33932"/>
                <a:gd name="adj2" fmla="val 178154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sp>
          <p:nvSpPr>
            <p:cNvPr id="15" name="순서도: 다중 문서 14"/>
            <p:cNvSpPr/>
            <p:nvPr/>
          </p:nvSpPr>
          <p:spPr>
            <a:xfrm>
              <a:off x="3374127" y="2564904"/>
              <a:ext cx="1246396" cy="1112119"/>
            </a:xfrm>
            <a:prstGeom prst="flowChartMultidocumen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리그 정보입력</a:t>
              </a:r>
              <a:endParaRPr lang="en-US" altLang="ko-KR" dirty="0" smtClean="0"/>
            </a:p>
          </p:txBody>
        </p:sp>
        <p:sp>
          <p:nvSpPr>
            <p:cNvPr id="19" name="순서도: 천공 테이프 18"/>
            <p:cNvSpPr/>
            <p:nvPr/>
          </p:nvSpPr>
          <p:spPr>
            <a:xfrm>
              <a:off x="3461378" y="4331334"/>
              <a:ext cx="1372233" cy="994031"/>
            </a:xfrm>
            <a:prstGeom prst="flowChartPunchedTap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리그 정보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출력</a:t>
              </a:r>
              <a:endParaRPr lang="ko-KR" altLang="en-US" dirty="0"/>
            </a:p>
          </p:txBody>
        </p:sp>
        <p:cxnSp>
          <p:nvCxnSpPr>
            <p:cNvPr id="25" name="구부러진 연결선 24"/>
            <p:cNvCxnSpPr>
              <a:stCxn id="15" idx="2"/>
              <a:endCxn id="19" idx="1"/>
            </p:cNvCxnSpPr>
            <p:nvPr/>
          </p:nvCxnSpPr>
          <p:spPr>
            <a:xfrm rot="5400000">
              <a:off x="3089295" y="4006990"/>
              <a:ext cx="1193443" cy="449276"/>
            </a:xfrm>
            <a:prstGeom prst="curvedConnector4">
              <a:avLst>
                <a:gd name="adj1" fmla="val 27413"/>
                <a:gd name="adj2" fmla="val 150882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27" name="구부러진 연결선 26"/>
            <p:cNvCxnSpPr>
              <a:stCxn id="11" idx="1"/>
              <a:endCxn id="19" idx="3"/>
            </p:cNvCxnSpPr>
            <p:nvPr/>
          </p:nvCxnSpPr>
          <p:spPr>
            <a:xfrm rot="10800000" flipV="1">
              <a:off x="4833611" y="2857404"/>
              <a:ext cx="921868" cy="197094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31" name="직선 화살표 연결선 30"/>
            <p:cNvCxnSpPr>
              <a:stCxn id="11" idx="2"/>
              <a:endCxn id="1049" idx="0"/>
            </p:cNvCxnSpPr>
            <p:nvPr/>
          </p:nvCxnSpPr>
          <p:spPr>
            <a:xfrm>
              <a:off x="6475559" y="3369472"/>
              <a:ext cx="0" cy="6551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sp>
          <p:nvSpPr>
            <p:cNvPr id="1041" name="다이아몬드 1040"/>
            <p:cNvSpPr/>
            <p:nvPr/>
          </p:nvSpPr>
          <p:spPr>
            <a:xfrm>
              <a:off x="5755479" y="5483462"/>
              <a:ext cx="1440160" cy="648072"/>
            </a:xfrm>
            <a:prstGeom prst="diamond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종료</a:t>
              </a:r>
              <a:endParaRPr lang="en-US" altLang="ko-KR" dirty="0" smtClean="0"/>
            </a:p>
          </p:txBody>
        </p:sp>
        <p:cxnSp>
          <p:nvCxnSpPr>
            <p:cNvPr id="1043" name="직선 화살표 연결선 1042"/>
            <p:cNvCxnSpPr>
              <a:stCxn id="1049" idx="2"/>
              <a:endCxn id="1041" idx="0"/>
            </p:cNvCxnSpPr>
            <p:nvPr/>
          </p:nvCxnSpPr>
          <p:spPr>
            <a:xfrm>
              <a:off x="6475559" y="4945515"/>
              <a:ext cx="0" cy="5379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sp>
          <p:nvSpPr>
            <p:cNvPr id="1049" name="모서리가 둥근 직사각형 1048"/>
            <p:cNvSpPr/>
            <p:nvPr/>
          </p:nvSpPr>
          <p:spPr>
            <a:xfrm>
              <a:off x="5755479" y="4024585"/>
              <a:ext cx="1440160" cy="92093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토너먼트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화면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256624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1907704" y="548680"/>
            <a:ext cx="1440160" cy="6480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1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1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1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1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1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smtClean="0">
                <a:latin typeface="+mn-ea"/>
              </a:rPr>
              <a:t>-</a:t>
            </a:r>
            <a:r>
              <a:rPr lang="ko-KR" altLang="en-US" sz="3600" dirty="0" smtClean="0">
                <a:latin typeface="+mn-ea"/>
              </a:rPr>
              <a:t>결과</a:t>
            </a:r>
            <a:r>
              <a:rPr lang="en-US" altLang="ko-KR" sz="3600" dirty="0" smtClean="0">
                <a:latin typeface="+mn-ea"/>
              </a:rPr>
              <a:t>-</a:t>
            </a:r>
            <a:endParaRPr lang="en-US" altLang="ko-KR" sz="36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6693"/>
            <a:ext cx="3629025" cy="34766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3181037"/>
            <a:ext cx="4733925" cy="20383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1714187"/>
            <a:ext cx="2105025" cy="1466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35696" y="1412776"/>
            <a:ext cx="417646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+mn-ea"/>
              </a:rPr>
              <a:t>。</a:t>
            </a:r>
            <a:r>
              <a:rPr lang="en-US" altLang="ko-KR" sz="2800" dirty="0" smtClean="0">
                <a:latin typeface="+mn-ea"/>
              </a:rPr>
              <a:t>1Form : </a:t>
            </a:r>
            <a:r>
              <a:rPr lang="ko-KR" altLang="en-US" sz="2800" dirty="0" smtClean="0">
                <a:latin typeface="+mn-ea"/>
              </a:rPr>
              <a:t>초기 화면</a:t>
            </a:r>
            <a:endParaRPr lang="en-US" altLang="ko-KR" sz="2800" dirty="0">
              <a:latin typeface="+mn-ea"/>
            </a:endParaRP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3928" y="14159"/>
            <a:ext cx="5049179" cy="439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722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1907704" y="548680"/>
            <a:ext cx="1440160" cy="6480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1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1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1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1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1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smtClean="0">
                <a:latin typeface="+mn-ea"/>
              </a:rPr>
              <a:t>-</a:t>
            </a:r>
            <a:r>
              <a:rPr lang="ko-KR" altLang="en-US" sz="3600" dirty="0" smtClean="0">
                <a:latin typeface="+mn-ea"/>
              </a:rPr>
              <a:t>결과</a:t>
            </a:r>
            <a:r>
              <a:rPr lang="en-US" altLang="ko-KR" sz="3600" dirty="0" smtClean="0">
                <a:latin typeface="+mn-ea"/>
              </a:rPr>
              <a:t>-</a:t>
            </a:r>
            <a:endParaRPr lang="en-US" altLang="ko-KR" sz="36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431" y="2391145"/>
            <a:ext cx="1724025" cy="1466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568" y="4264557"/>
            <a:ext cx="2571750" cy="14668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440519"/>
            <a:ext cx="4876800" cy="36480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35696" y="1412776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+mn-ea"/>
              </a:rPr>
              <a:t>。</a:t>
            </a:r>
            <a:r>
              <a:rPr lang="en-US" altLang="ko-KR" sz="2800" dirty="0" smtClean="0">
                <a:latin typeface="+mn-ea"/>
              </a:rPr>
              <a:t>2Form : </a:t>
            </a:r>
            <a:r>
              <a:rPr lang="ko-KR" altLang="en-US" sz="2800" dirty="0" smtClean="0">
                <a:latin typeface="+mn-ea"/>
              </a:rPr>
              <a:t>정보 입력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904" y="505655"/>
            <a:ext cx="5272946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0765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오렌지">
  <a:themeElements>
    <a:clrScheme name="오렌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오렌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오렌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3086</TotalTime>
  <Words>302</Words>
  <Application>Microsoft Office PowerPoint</Application>
  <PresentationFormat>화면 슬라이드 쇼(4:3)</PresentationFormat>
  <Paragraphs>80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오렌지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Museum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Andy Warhol</dc:title>
  <dc:creator>Black</dc:creator>
  <cp:lastModifiedBy>KSE</cp:lastModifiedBy>
  <cp:revision>245</cp:revision>
  <dcterms:created xsi:type="dcterms:W3CDTF">2011-11-26T10:50:06Z</dcterms:created>
  <dcterms:modified xsi:type="dcterms:W3CDTF">2017-09-25T13:36:44Z</dcterms:modified>
</cp:coreProperties>
</file>