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상은" initials="민상" lastIdx="1" clrIdx="0">
    <p:extLst>
      <p:ext uri="{19B8F6BF-5375-455C-9EA6-DF929625EA0E}">
        <p15:presenceInfo xmlns:p15="http://schemas.microsoft.com/office/powerpoint/2012/main" userId="35e73a313b9e4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8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1D2D-D71F-4073-AC86-BAC91FD406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19B9-990E-4435-BC7E-D91ACAB72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6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끌어다</a:t>
            </a:r>
            <a:r>
              <a:rPr lang="ko-KR" altLang="en-US" dirty="0"/>
              <a:t> 쓰는 방식이 아닌 카드를 추가하는 방식으로 변환</a:t>
            </a:r>
            <a:endParaRPr lang="en-US" altLang="ko-KR" dirty="0"/>
          </a:p>
          <a:p>
            <a:r>
              <a:rPr lang="ko-KR" altLang="en-US" dirty="0"/>
              <a:t>스프레드를 독자적으로 만들어 내는 과정 후에 뽑는 식으로 바꿔 통일성을 유지하고자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통일성 </a:t>
            </a:r>
            <a:r>
              <a:rPr lang="en-US" altLang="ko-KR" dirty="0"/>
              <a:t>: </a:t>
            </a:r>
            <a:r>
              <a:rPr lang="ko-KR" altLang="en-US" dirty="0"/>
              <a:t>기존 스프레드에서도 있는 자동</a:t>
            </a:r>
            <a:r>
              <a:rPr lang="en-US" altLang="ko-KR" dirty="0"/>
              <a:t>, </a:t>
            </a:r>
            <a:r>
              <a:rPr lang="ko-KR" altLang="en-US" dirty="0"/>
              <a:t>수동 뽑기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5C0B5-402C-40F2-945D-B5A8561094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1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9289-09B5-EF4F-7ED2-C85A16A2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A7A21-1FA5-C75D-1CFC-A45EBEC5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C62F7-2140-76E6-9AFE-1D71D00B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A46F7-86DD-38B1-5EC3-A9066A15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47757-C695-2AA7-9764-67EB843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4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04DEB-375C-F05A-36FB-971BB30B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74F2B-35EC-285B-795A-26CAE324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AA92A-BECA-C4C9-1FCC-8214AAC6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59EEB-DD7B-B703-0A8A-AFCF5163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077B3-1ACC-54A5-A138-33CFCB6C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506AA-0202-5804-767B-62298D39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8D640-0F65-586C-E035-FCACC172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FB276-FDEB-1836-B7B6-42736C49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6042D-970F-33A1-8AB1-23E32DF4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B128-5C57-3E2D-328C-E0E0C7C0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4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단메뉴 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D09B8733-6D65-44CC-9F09-789B981448A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4675136"/>
              </p:ext>
            </p:extLst>
          </p:nvPr>
        </p:nvGraphicFramePr>
        <p:xfrm>
          <a:off x="121920" y="150706"/>
          <a:ext cx="11998960" cy="101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96">
                  <a:extLst>
                    <a:ext uri="{9D8B030D-6E8A-4147-A177-3AD203B41FA5}">
                      <a16:colId xmlns:a16="http://schemas.microsoft.com/office/drawing/2014/main" val="3214258363"/>
                    </a:ext>
                  </a:extLst>
                </a:gridCol>
                <a:gridCol w="5999480">
                  <a:extLst>
                    <a:ext uri="{9D8B030D-6E8A-4147-A177-3AD203B41FA5}">
                      <a16:colId xmlns:a16="http://schemas.microsoft.com/office/drawing/2014/main" val="2209997751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172808360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3894591642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241947245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73206254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페이지명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1.0 v</a:t>
                      </a:r>
                      <a:endParaRPr lang="ko-KR" alt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저장일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20211219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44941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화면코드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페이지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6264"/>
                  </a:ext>
                </a:extLst>
              </a:tr>
            </a:tbl>
          </a:graphicData>
        </a:graphic>
      </p:graphicFrame>
      <p:sp>
        <p:nvSpPr>
          <p:cNvPr id="5" name="Rectangle 760">
            <a:extLst>
              <a:ext uri="{FF2B5EF4-FFF2-40B4-BE49-F238E27FC236}">
                <a16:creationId xmlns:a16="http://schemas.microsoft.com/office/drawing/2014/main" id="{A35B5348-A19F-45E7-A5B2-EA82A72BE7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10939" y="1302025"/>
            <a:ext cx="3994108" cy="39756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749">
            <a:extLst>
              <a:ext uri="{FF2B5EF4-FFF2-40B4-BE49-F238E27FC236}">
                <a16:creationId xmlns:a16="http://schemas.microsoft.com/office/drawing/2014/main" id="{54AC0CED-7641-4DC4-9CC7-DC3C907EB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6953" y="1302025"/>
            <a:ext cx="7645082" cy="51825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7" name="Rectangle 750">
            <a:extLst>
              <a:ext uri="{FF2B5EF4-FFF2-40B4-BE49-F238E27FC236}">
                <a16:creationId xmlns:a16="http://schemas.microsoft.com/office/drawing/2014/main" id="{FBCE0088-2B13-4855-AEE7-6B6FDC98C7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10939" y="1302025"/>
            <a:ext cx="3994109" cy="51825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36E71FD-EAF6-4EC6-B670-1180B31E9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6363" y="161925"/>
            <a:ext cx="4491037" cy="463550"/>
          </a:xfrm>
        </p:spPr>
        <p:txBody>
          <a:bodyPr>
            <a:normAutofit/>
          </a:bodyPr>
          <a:lstStyle>
            <a:lvl1pPr>
              <a:defRPr sz="24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lvl="0"/>
            <a:r>
              <a:rPr lang="ko-KR" altLang="en-US" dirty="0"/>
              <a:t>페이지명 적기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0227D6EE-9391-4019-BA26-9E5F0AAEE2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6362" y="727903"/>
            <a:ext cx="4491037" cy="463550"/>
          </a:xfrm>
        </p:spPr>
        <p:txBody>
          <a:bodyPr>
            <a:normAutofit/>
          </a:bodyPr>
          <a:lstStyle>
            <a:lvl1pPr>
              <a:defRPr sz="24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lvl="0"/>
            <a:r>
              <a:rPr lang="ko-KR" altLang="en-US" dirty="0"/>
              <a:t>화면경로 적기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F616886-3C28-4B94-B3F1-151D65D12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3925" y="727075"/>
            <a:ext cx="1082675" cy="396875"/>
          </a:xfrm>
        </p:spPr>
        <p:txBody>
          <a:bodyPr/>
          <a:lstStyle>
            <a:lvl1pPr>
              <a:defRPr sz="16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lvl="0"/>
            <a:r>
              <a:rPr lang="en-US" altLang="ko-KR" dirty="0"/>
              <a:t>MG</a:t>
            </a:r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2862978-F01B-4887-9DD4-492CAA8191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371" y="709400"/>
            <a:ext cx="1082675" cy="459000"/>
          </a:xfrm>
        </p:spPr>
        <p:txBody>
          <a:bodyPr/>
          <a:lstStyle>
            <a:lvl1pPr>
              <a:defRPr sz="24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fld id="{518A09D0-DFEE-4B48-83A6-A76B200EBD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533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B78EC-5CB8-4396-4578-49827B5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0D6B7-6E92-AF8B-CF5E-000DDEA8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9A605-6C7B-3B68-3838-F8FF817C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7F5C4-AA1E-5BB6-17AD-EE34C255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9A2A1-1AAB-2B50-E47F-4037850E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4AA1-0F3C-5AC2-E129-E12FBD11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573AF-0E8F-D42A-D5FA-AE793966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29660-174D-8078-51D1-C33BF8D0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0FF4A-454E-119E-4442-69E92F9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EAE59-F7D4-1012-C71B-C494DB2A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9D1B-3113-2197-8D3D-F6C22269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59725-44AC-908A-18FF-8C24A196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C8CA0-0A06-9A52-B84C-2AB3E465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F0587-F6D5-3785-24CB-B8E5FB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3DA88-0CEA-1B60-D6D6-EB719548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ADBA2-E68A-A99D-0F72-B954ABED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99430-59CA-DAA8-6CA1-D3B34CF9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2FF94-9C2D-5148-A44E-4C51A7A9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0143B-A729-9441-BAEF-2A7581AA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3AEB14-18E3-CDB6-A1CB-47628B45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5FB84B-42A3-DAA7-DC46-39E30A528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366FEA-FAB8-07DE-3BD0-BBD4B99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8BBC0C-706C-36D6-9B48-2A1E56F8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2CC54-07BB-7928-FAA0-3285FCE7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5C2B-0285-934F-20EE-13BF429D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194265-163A-610C-0AC7-26051EAC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0616F-82DF-F759-E55F-A7A24EB7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088F3A-31E2-69B8-A44D-A9650C0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0CA174-7B3D-9A68-EEA2-2057F008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7F6876-54FB-907D-0A9C-88A19EB7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E34F9-135B-A46E-D1F8-A341A64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4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D96D7-73D5-4E2B-E460-49E3B996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A22AB-0D5F-F0BC-62C4-17DEF5C6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D21B7-5235-2061-89C7-13DCB951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69DA2-73EE-8FBB-7BF2-CFDE2A3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3EA1C-86DD-597B-133D-5CF42552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2A2F8-E7E8-3C59-AF4D-855E058A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1AF0F-8104-D690-3100-335AB57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C0E508-2AF8-DAF7-3F2E-80726B32C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B77B3-DE36-D626-9458-64478EFF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A1017-9278-FB22-3A89-1B40BAA7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FC945-FD0D-4345-2A4D-31B8FE65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4B885-60AB-D68C-F321-2924DF7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6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7914A4-9734-F9BC-E29B-95950BA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C2BD2-B3D5-9761-6CE5-666CC8BE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94A26-3119-34E7-9971-40ECA1E0D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5566A-E3A7-AD9F-6654-8DF9E4016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097F-4DD0-5FF1-B0D7-C980F3BB7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6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3E5454-BFAC-AA78-1143-69AA1E967E31}"/>
              </a:ext>
            </a:extLst>
          </p:cNvPr>
          <p:cNvSpPr/>
          <p:nvPr/>
        </p:nvSpPr>
        <p:spPr>
          <a:xfrm>
            <a:off x="10016672" y="188769"/>
            <a:ext cx="1389742" cy="41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4DD048-42B0-981F-3967-04B2433F64CC}"/>
              </a:ext>
            </a:extLst>
          </p:cNvPr>
          <p:cNvSpPr/>
          <p:nvPr/>
        </p:nvSpPr>
        <p:spPr>
          <a:xfrm>
            <a:off x="139699" y="867393"/>
            <a:ext cx="11703960" cy="2678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CGM Blog </a:t>
            </a:r>
            <a:r>
              <a:rPr lang="ko-KR" altLang="en-US" b="1" dirty="0"/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77E6D0-4905-7817-1EBB-CCFEA938CC0F}"/>
              </a:ext>
            </a:extLst>
          </p:cNvPr>
          <p:cNvSpPr/>
          <p:nvPr/>
        </p:nvSpPr>
        <p:spPr>
          <a:xfrm>
            <a:off x="185509" y="3639827"/>
            <a:ext cx="8307616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최신글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….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498E7-7E4F-52F2-BB1F-492FAF8D6D9C}"/>
              </a:ext>
            </a:extLst>
          </p:cNvPr>
          <p:cNvSpPr/>
          <p:nvPr/>
        </p:nvSpPr>
        <p:spPr>
          <a:xfrm>
            <a:off x="8579757" y="3639827"/>
            <a:ext cx="3178628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카테고리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0F9378-93C8-C31D-18CC-99A78FCF01B9}"/>
              </a:ext>
            </a:extLst>
          </p:cNvPr>
          <p:cNvSpPr/>
          <p:nvPr/>
        </p:nvSpPr>
        <p:spPr>
          <a:xfrm>
            <a:off x="2960914" y="65315"/>
            <a:ext cx="5486401" cy="5660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B0C4BC-6F8F-6CD0-711E-4D4B2233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9" t="45435" r="4685" b="45297"/>
          <a:stretch/>
        </p:blipFill>
        <p:spPr>
          <a:xfrm>
            <a:off x="3197675" y="20289"/>
            <a:ext cx="566058" cy="6518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E7EA47-4BFD-7A32-3BC9-C4CAD15C6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3" t="50000" r="39731" b="28920"/>
          <a:stretch/>
        </p:blipFill>
        <p:spPr>
          <a:xfrm>
            <a:off x="281215" y="14024"/>
            <a:ext cx="997858" cy="82104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9AC335-8E90-D87D-17F3-22A15DA08C4D}"/>
              </a:ext>
            </a:extLst>
          </p:cNvPr>
          <p:cNvGrpSpPr/>
          <p:nvPr/>
        </p:nvGrpSpPr>
        <p:grpSpPr>
          <a:xfrm>
            <a:off x="3738332" y="6400837"/>
            <a:ext cx="718462" cy="146958"/>
            <a:chOff x="3738332" y="6400837"/>
            <a:chExt cx="718462" cy="14695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367762-2C64-5DB6-30FB-23FA2D50A726}"/>
                </a:ext>
              </a:extLst>
            </p:cNvPr>
            <p:cNvSpPr/>
            <p:nvPr/>
          </p:nvSpPr>
          <p:spPr>
            <a:xfrm>
              <a:off x="3738332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8B0473-D877-81FD-4BCF-1174AC6DBB0B}"/>
                </a:ext>
              </a:extLst>
            </p:cNvPr>
            <p:cNvSpPr/>
            <p:nvPr/>
          </p:nvSpPr>
          <p:spPr>
            <a:xfrm>
              <a:off x="4034970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207D26-AA2D-F469-7ADE-8CEB4DD95A4E}"/>
                </a:ext>
              </a:extLst>
            </p:cNvPr>
            <p:cNvSpPr/>
            <p:nvPr/>
          </p:nvSpPr>
          <p:spPr>
            <a:xfrm>
              <a:off x="4331608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822F33-3CBD-7384-FA3D-274C6111DE37}"/>
              </a:ext>
            </a:extLst>
          </p:cNvPr>
          <p:cNvSpPr txBox="1"/>
          <p:nvPr/>
        </p:nvSpPr>
        <p:spPr>
          <a:xfrm>
            <a:off x="8753021" y="4058891"/>
            <a:ext cx="283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코딩</a:t>
            </a:r>
            <a:endParaRPr lang="en-US" altLang="ko-KR" dirty="0"/>
          </a:p>
          <a:p>
            <a:r>
              <a:rPr lang="en-US" altLang="ko-KR" dirty="0"/>
              <a:t>O 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O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A4C12-8CA7-0048-B0CC-45DC852D51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04"/>
          <a:stretch/>
        </p:blipFill>
        <p:spPr>
          <a:xfrm>
            <a:off x="213177" y="3639826"/>
            <a:ext cx="8307615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16DE-C2E6-414B-8C12-B155B0D7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home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C68C6F-2043-4E2E-A661-2F0BDDB7D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6362" y="727903"/>
            <a:ext cx="5871792" cy="463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로그인 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D0ADAE0-DAEC-4AB2-917A-F9846DF157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MGT001-1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EB0F2-C9E6-48E1-882E-9974C0FF9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E1733-AA62-42AD-B92C-708A8590EFBC}"/>
              </a:ext>
            </a:extLst>
          </p:cNvPr>
          <p:cNvSpPr txBox="1"/>
          <p:nvPr/>
        </p:nvSpPr>
        <p:spPr>
          <a:xfrm>
            <a:off x="8095785" y="1873585"/>
            <a:ext cx="383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네비게이션 바</a:t>
            </a:r>
            <a:r>
              <a:rPr lang="en-US" altLang="ko-KR" sz="1500" dirty="0"/>
              <a:t>(</a:t>
            </a:r>
            <a:r>
              <a:rPr lang="ko-KR" altLang="en-US" sz="1500" dirty="0"/>
              <a:t>로고</a:t>
            </a:r>
            <a:r>
              <a:rPr lang="en-US" altLang="ko-KR" sz="1500" dirty="0"/>
              <a:t>/</a:t>
            </a:r>
            <a:r>
              <a:rPr lang="ko-KR" altLang="en-US" sz="1500" dirty="0"/>
              <a:t>로그인</a:t>
            </a:r>
            <a:r>
              <a:rPr lang="en-US" altLang="ko-KR" sz="1500" dirty="0"/>
              <a:t>/</a:t>
            </a:r>
            <a:r>
              <a:rPr lang="ko-KR" altLang="en-US" sz="1500" dirty="0" err="1"/>
              <a:t>검색창</a:t>
            </a:r>
            <a:r>
              <a:rPr lang="en-US" altLang="ko-KR" sz="1500" dirty="0"/>
              <a:t>)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CGM_Blog</a:t>
            </a:r>
            <a:r>
              <a:rPr lang="ko-KR" altLang="en-US" dirty="0"/>
              <a:t>에 대한 </a:t>
            </a:r>
            <a:r>
              <a:rPr lang="ko-KR" altLang="en-US" dirty="0" err="1"/>
              <a:t>짧막한</a:t>
            </a:r>
            <a:r>
              <a:rPr lang="ko-KR" altLang="en-US" dirty="0"/>
              <a:t> 문구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최근 게시글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카테고리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635DE-923F-44A5-8407-3FEC64B64094}"/>
              </a:ext>
            </a:extLst>
          </p:cNvPr>
          <p:cNvSpPr/>
          <p:nvPr/>
        </p:nvSpPr>
        <p:spPr>
          <a:xfrm>
            <a:off x="296185" y="3812585"/>
            <a:ext cx="4349143" cy="2552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Recent post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54AA6-EE04-4B4A-B351-309B69C82997}"/>
              </a:ext>
            </a:extLst>
          </p:cNvPr>
          <p:cNvSpPr/>
          <p:nvPr/>
        </p:nvSpPr>
        <p:spPr>
          <a:xfrm>
            <a:off x="296184" y="1943652"/>
            <a:ext cx="7360321" cy="17840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CGM_Blog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7" name="표 8">
            <a:extLst>
              <a:ext uri="{FF2B5EF4-FFF2-40B4-BE49-F238E27FC236}">
                <a16:creationId xmlns:a16="http://schemas.microsoft.com/office/drawing/2014/main" id="{5F482F2D-8E1D-43CA-881C-88CFC3C1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53553"/>
              </p:ext>
            </p:extLst>
          </p:nvPr>
        </p:nvGraphicFramePr>
        <p:xfrm>
          <a:off x="248257" y="1377674"/>
          <a:ext cx="7584300" cy="41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386">
                  <a:extLst>
                    <a:ext uri="{9D8B030D-6E8A-4147-A177-3AD203B41FA5}">
                      <a16:colId xmlns:a16="http://schemas.microsoft.com/office/drawing/2014/main" val="4086334040"/>
                    </a:ext>
                  </a:extLst>
                </a:gridCol>
                <a:gridCol w="3043990">
                  <a:extLst>
                    <a:ext uri="{9D8B030D-6E8A-4147-A177-3AD203B41FA5}">
                      <a16:colId xmlns:a16="http://schemas.microsoft.com/office/drawing/2014/main" val="3918314052"/>
                    </a:ext>
                  </a:extLst>
                </a:gridCol>
                <a:gridCol w="1755874">
                  <a:extLst>
                    <a:ext uri="{9D8B030D-6E8A-4147-A177-3AD203B41FA5}">
                      <a16:colId xmlns:a16="http://schemas.microsoft.com/office/drawing/2014/main" val="1513792872"/>
                    </a:ext>
                  </a:extLst>
                </a:gridCol>
                <a:gridCol w="1264050">
                  <a:extLst>
                    <a:ext uri="{9D8B030D-6E8A-4147-A177-3AD203B41FA5}">
                      <a16:colId xmlns:a16="http://schemas.microsoft.com/office/drawing/2014/main" val="3598995455"/>
                    </a:ext>
                  </a:extLst>
                </a:gridCol>
              </a:tblGrid>
              <a:tr h="41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3032"/>
                  </a:ext>
                </a:extLst>
              </a:tr>
            </a:tbl>
          </a:graphicData>
        </a:graphic>
      </p:graphicFrame>
      <p:sp>
        <p:nvSpPr>
          <p:cNvPr id="38" name="모서리가 둥근 사각형 설명선 6">
            <a:extLst>
              <a:ext uri="{FF2B5EF4-FFF2-40B4-BE49-F238E27FC236}">
                <a16:creationId xmlns:a16="http://schemas.microsoft.com/office/drawing/2014/main" id="{57750307-358D-483C-B8D6-CE8DB2AFCFB4}"/>
              </a:ext>
            </a:extLst>
          </p:cNvPr>
          <p:cNvSpPr/>
          <p:nvPr/>
        </p:nvSpPr>
        <p:spPr>
          <a:xfrm>
            <a:off x="7416972" y="1066420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67600E-33B4-E17E-FFD2-60712576AB20}"/>
              </a:ext>
            </a:extLst>
          </p:cNvPr>
          <p:cNvGrpSpPr/>
          <p:nvPr/>
        </p:nvGrpSpPr>
        <p:grpSpPr>
          <a:xfrm>
            <a:off x="2111525" y="6056618"/>
            <a:ext cx="718462" cy="146958"/>
            <a:chOff x="3738332" y="6400837"/>
            <a:chExt cx="718462" cy="14695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1EA9063-B8BC-4311-EC95-286D45F2825C}"/>
                </a:ext>
              </a:extLst>
            </p:cNvPr>
            <p:cNvSpPr/>
            <p:nvPr/>
          </p:nvSpPr>
          <p:spPr>
            <a:xfrm>
              <a:off x="3738332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B2BF58-49E4-7149-1AA7-0CA8E7F36CB7}"/>
                </a:ext>
              </a:extLst>
            </p:cNvPr>
            <p:cNvSpPr/>
            <p:nvPr/>
          </p:nvSpPr>
          <p:spPr>
            <a:xfrm>
              <a:off x="4034970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3F8849-C62A-4415-C275-620B4F6D20B5}"/>
                </a:ext>
              </a:extLst>
            </p:cNvPr>
            <p:cNvSpPr/>
            <p:nvPr/>
          </p:nvSpPr>
          <p:spPr>
            <a:xfrm>
              <a:off x="4331608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86B71D-56AB-A7A8-382B-36B776207695}"/>
              </a:ext>
            </a:extLst>
          </p:cNvPr>
          <p:cNvSpPr/>
          <p:nvPr/>
        </p:nvSpPr>
        <p:spPr>
          <a:xfrm>
            <a:off x="6285816" y="3812584"/>
            <a:ext cx="1370690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919AB-B333-382D-94CA-0C2AD3A5B1AA}"/>
              </a:ext>
            </a:extLst>
          </p:cNvPr>
          <p:cNvSpPr/>
          <p:nvPr/>
        </p:nvSpPr>
        <p:spPr>
          <a:xfrm>
            <a:off x="4849964" y="3812584"/>
            <a:ext cx="1370690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F7DB45-4240-8D0E-C0A8-500F1C4F4411}"/>
              </a:ext>
            </a:extLst>
          </p:cNvPr>
          <p:cNvSpPr/>
          <p:nvPr/>
        </p:nvSpPr>
        <p:spPr>
          <a:xfrm>
            <a:off x="6267907" y="5128770"/>
            <a:ext cx="1370690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9BCF0-ECEB-4B63-E0F7-64F275A14B7B}"/>
              </a:ext>
            </a:extLst>
          </p:cNvPr>
          <p:cNvSpPr/>
          <p:nvPr/>
        </p:nvSpPr>
        <p:spPr>
          <a:xfrm>
            <a:off x="4837718" y="5135494"/>
            <a:ext cx="1382935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Category3</a:t>
            </a:r>
            <a:endParaRPr lang="ko-KR" altLang="en-US" dirty="0"/>
          </a:p>
        </p:txBody>
      </p:sp>
      <p:sp>
        <p:nvSpPr>
          <p:cNvPr id="35" name="모서리가 둥근 사각형 설명선 6">
            <a:extLst>
              <a:ext uri="{FF2B5EF4-FFF2-40B4-BE49-F238E27FC236}">
                <a16:creationId xmlns:a16="http://schemas.microsoft.com/office/drawing/2014/main" id="{6386B498-EE79-1631-5528-E6FEF69816FB}"/>
              </a:ext>
            </a:extLst>
          </p:cNvPr>
          <p:cNvSpPr/>
          <p:nvPr/>
        </p:nvSpPr>
        <p:spPr>
          <a:xfrm>
            <a:off x="3142813" y="4472916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3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2" name="모서리가 둥근 사각형 설명선 6">
            <a:extLst>
              <a:ext uri="{FF2B5EF4-FFF2-40B4-BE49-F238E27FC236}">
                <a16:creationId xmlns:a16="http://schemas.microsoft.com/office/drawing/2014/main" id="{1344BD72-FB56-93A0-9766-823FC5F9DF9B}"/>
              </a:ext>
            </a:extLst>
          </p:cNvPr>
          <p:cNvSpPr/>
          <p:nvPr/>
        </p:nvSpPr>
        <p:spPr>
          <a:xfrm>
            <a:off x="5289651" y="2271929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6" name="모서리가 둥근 사각형 설명선 6">
            <a:extLst>
              <a:ext uri="{FF2B5EF4-FFF2-40B4-BE49-F238E27FC236}">
                <a16:creationId xmlns:a16="http://schemas.microsoft.com/office/drawing/2014/main" id="{83BB7870-C2FD-6138-2F25-7DCA44A9D02E}"/>
              </a:ext>
            </a:extLst>
          </p:cNvPr>
          <p:cNvSpPr/>
          <p:nvPr/>
        </p:nvSpPr>
        <p:spPr>
          <a:xfrm>
            <a:off x="7112612" y="3544161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4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595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</Words>
  <Application>Microsoft Office PowerPoint</Application>
  <PresentationFormat>와이드스크린</PresentationFormat>
  <Paragraphs>34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 ExtraBold</vt:lpstr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상은</dc:creator>
  <cp:lastModifiedBy>민 상은</cp:lastModifiedBy>
  <cp:revision>4</cp:revision>
  <dcterms:created xsi:type="dcterms:W3CDTF">2022-07-26T06:24:30Z</dcterms:created>
  <dcterms:modified xsi:type="dcterms:W3CDTF">2022-07-26T08:49:04Z</dcterms:modified>
</cp:coreProperties>
</file>