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 상은" initials="민상" lastIdx="1" clrIdx="0">
    <p:extLst>
      <p:ext uri="{19B8F6BF-5375-455C-9EA6-DF929625EA0E}">
        <p15:presenceInfo xmlns:p15="http://schemas.microsoft.com/office/powerpoint/2012/main" userId="35e73a313b9e4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82" autoAdjust="0"/>
    <p:restoredTop sz="94660"/>
  </p:normalViewPr>
  <p:slideViewPr>
    <p:cSldViewPr snapToGrid="0">
      <p:cViewPr>
        <p:scale>
          <a:sx n="75" d="100"/>
          <a:sy n="75" d="100"/>
        </p:scale>
        <p:origin x="5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9289-09B5-EF4F-7ED2-C85A16A28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8A7A21-1FA5-C75D-1CFC-A45EBEC5C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C62F7-2140-76E6-9AFE-1D71D00B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A46F7-86DD-38B1-5EC3-A9066A15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47757-C695-2AA7-9764-67EB843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4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04DEB-375C-F05A-36FB-971BB30B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74F2B-35EC-285B-795A-26CAE324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AA92A-BECA-C4C9-1FCC-8214AAC6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59EEB-DD7B-B703-0A8A-AFCF5163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077B3-1ACC-54A5-A138-33CFCB6C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8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506AA-0202-5804-767B-62298D393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48D640-0F65-586C-E035-FCACC1727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FB276-FDEB-1836-B7B6-42736C49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6042D-970F-33A1-8AB1-23E32DF4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EB128-5C57-3E2D-328C-E0E0C7C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B78EC-5CB8-4396-4578-49827B5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0D6B7-6E92-AF8B-CF5E-000DDEA8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9A605-6C7B-3B68-3838-F8FF817C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7F5C4-AA1E-5BB6-17AD-EE34C255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9A2A1-1AAB-2B50-E47F-4037850E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4AA1-0F3C-5AC2-E129-E12FBD11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573AF-0E8F-D42A-D5FA-AE793966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29660-174D-8078-51D1-C33BF8D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0FF4A-454E-119E-4442-69E92F9D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AE59-F7D4-1012-C71B-C494DB2A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9D1B-3113-2197-8D3D-F6C22269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9725-44AC-908A-18FF-8C24A196A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C8CA0-0A06-9A52-B84C-2AB3E465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F0587-F6D5-3785-24CB-B8E5FBE5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3DA88-0CEA-1B60-D6D6-EB719548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ADBA2-E68A-A99D-0F72-B954ABED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4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99430-59CA-DAA8-6CA1-D3B34CF9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2FF94-9C2D-5148-A44E-4C51A7A9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0143B-A729-9441-BAEF-2A7581AA5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3AEB14-18E3-CDB6-A1CB-47628B45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5FB84B-42A3-DAA7-DC46-39E30A528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366FEA-FAB8-07DE-3BD0-BBD4B99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8BBC0C-706C-36D6-9B48-2A1E56F8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62CC54-07BB-7928-FAA0-3285FCE7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5C2B-0285-934F-20EE-13BF429D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194265-163A-610C-0AC7-26051EAC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0616F-82DF-F759-E55F-A7A24EB7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88F3A-31E2-69B8-A44D-A9650C0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8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0CA174-7B3D-9A68-EEA2-2057F008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7F6876-54FB-907D-0A9C-88A19EB7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E34F9-135B-A46E-D1F8-A341A648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4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D96D7-73D5-4E2B-E460-49E3B996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A22AB-0D5F-F0BC-62C4-17DEF5C6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D21B7-5235-2061-89C7-13DCB951B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369DA2-73EE-8FBB-7BF2-CFDE2A3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3EA1C-86DD-597B-133D-5CF42552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2A2F8-E7E8-3C59-AF4D-855E058A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1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1AF0F-8104-D690-3100-335AB57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C0E508-2AF8-DAF7-3F2E-80726B32C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B77B3-DE36-D626-9458-64478EFF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A1017-9278-FB22-3A89-1B40BAA7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5FC945-FD0D-4345-2A4D-31B8FE65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74B885-60AB-D68C-F321-2924DF7D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7914A4-9734-F9BC-E29B-95950BA2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C2BD2-B3D5-9761-6CE5-666CC8BE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94A26-3119-34E7-9971-40ECA1E0D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0B8F4-B4E7-467B-A425-42D33FC16236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5566A-E3A7-AD9F-6654-8DF9E4016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097F-4DD0-5FF1-B0D7-C980F3BB7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EDABB-D508-401F-A380-2F22E3C47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6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35AE2C-ADF0-E0AA-4C38-05BA10880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254171"/>
            <a:ext cx="11930742" cy="63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3E5454-BFAC-AA78-1143-69AA1E967E31}"/>
              </a:ext>
            </a:extLst>
          </p:cNvPr>
          <p:cNvSpPr/>
          <p:nvPr/>
        </p:nvSpPr>
        <p:spPr>
          <a:xfrm>
            <a:off x="10016672" y="188769"/>
            <a:ext cx="1389742" cy="41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DD048-42B0-981F-3967-04B2433F64CC}"/>
              </a:ext>
            </a:extLst>
          </p:cNvPr>
          <p:cNvSpPr/>
          <p:nvPr/>
        </p:nvSpPr>
        <p:spPr>
          <a:xfrm>
            <a:off x="139699" y="867393"/>
            <a:ext cx="11703960" cy="2678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CGM Blog </a:t>
            </a:r>
            <a:r>
              <a:rPr lang="ko-KR" altLang="en-US" b="1" dirty="0"/>
              <a:t>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77E6D0-4905-7817-1EBB-CCFEA938CC0F}"/>
              </a:ext>
            </a:extLst>
          </p:cNvPr>
          <p:cNvSpPr/>
          <p:nvPr/>
        </p:nvSpPr>
        <p:spPr>
          <a:xfrm>
            <a:off x="139699" y="3630384"/>
            <a:ext cx="8307616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최신글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….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4498E7-7E4F-52F2-BB1F-492FAF8D6D9C}"/>
              </a:ext>
            </a:extLst>
          </p:cNvPr>
          <p:cNvSpPr/>
          <p:nvPr/>
        </p:nvSpPr>
        <p:spPr>
          <a:xfrm>
            <a:off x="8579757" y="3639827"/>
            <a:ext cx="3178628" cy="266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카테고리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F0F9378-93C8-C31D-18CC-99A78FCF01B9}"/>
              </a:ext>
            </a:extLst>
          </p:cNvPr>
          <p:cNvSpPr/>
          <p:nvPr/>
        </p:nvSpPr>
        <p:spPr>
          <a:xfrm>
            <a:off x="2960914" y="65315"/>
            <a:ext cx="5486401" cy="5660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4B0C4BC-6F8F-6CD0-711E-4D4B2233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89" t="45435" r="4685" b="45297"/>
          <a:stretch/>
        </p:blipFill>
        <p:spPr>
          <a:xfrm>
            <a:off x="3197675" y="20289"/>
            <a:ext cx="566058" cy="65182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E7EA47-4BFD-7A32-3BC9-C4CAD15C6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73" t="50000" r="39731" b="28920"/>
          <a:stretch/>
        </p:blipFill>
        <p:spPr>
          <a:xfrm>
            <a:off x="281215" y="14024"/>
            <a:ext cx="997858" cy="821040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58DF262-4098-322D-355B-0CEB51F9EBA8}"/>
              </a:ext>
            </a:extLst>
          </p:cNvPr>
          <p:cNvSpPr/>
          <p:nvPr/>
        </p:nvSpPr>
        <p:spPr>
          <a:xfrm>
            <a:off x="3763733" y="5721019"/>
            <a:ext cx="125186" cy="14695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4367762-2C64-5DB6-30FB-23FA2D50A726}"/>
              </a:ext>
            </a:extLst>
          </p:cNvPr>
          <p:cNvSpPr/>
          <p:nvPr/>
        </p:nvSpPr>
        <p:spPr>
          <a:xfrm>
            <a:off x="4021361" y="5721019"/>
            <a:ext cx="125186" cy="14695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E8B0473-D877-81FD-4BCF-1174AC6DBB0B}"/>
              </a:ext>
            </a:extLst>
          </p:cNvPr>
          <p:cNvSpPr/>
          <p:nvPr/>
        </p:nvSpPr>
        <p:spPr>
          <a:xfrm>
            <a:off x="4293507" y="5721019"/>
            <a:ext cx="125186" cy="14695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207D26-AA2D-F469-7ADE-8CEB4DD95A4E}"/>
              </a:ext>
            </a:extLst>
          </p:cNvPr>
          <p:cNvSpPr/>
          <p:nvPr/>
        </p:nvSpPr>
        <p:spPr>
          <a:xfrm>
            <a:off x="4614637" y="5721019"/>
            <a:ext cx="125186" cy="14695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822F33-3CBD-7384-FA3D-274C6111DE37}"/>
              </a:ext>
            </a:extLst>
          </p:cNvPr>
          <p:cNvSpPr txBox="1"/>
          <p:nvPr/>
        </p:nvSpPr>
        <p:spPr>
          <a:xfrm>
            <a:off x="8753021" y="4058891"/>
            <a:ext cx="283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 </a:t>
            </a:r>
            <a:r>
              <a:rPr lang="ko-KR" altLang="en-US" dirty="0"/>
              <a:t>코딩</a:t>
            </a:r>
            <a:endParaRPr lang="en-US" altLang="ko-KR" dirty="0"/>
          </a:p>
          <a:p>
            <a:r>
              <a:rPr lang="en-US" altLang="ko-KR" dirty="0"/>
              <a:t>O 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r>
              <a:rPr lang="en-US" altLang="ko-KR" dirty="0"/>
              <a:t>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4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상은</dc:creator>
  <cp:lastModifiedBy>민 상은</cp:lastModifiedBy>
  <cp:revision>1</cp:revision>
  <dcterms:created xsi:type="dcterms:W3CDTF">2022-07-26T06:24:30Z</dcterms:created>
  <dcterms:modified xsi:type="dcterms:W3CDTF">2022-07-26T06:32:12Z</dcterms:modified>
</cp:coreProperties>
</file>