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883" r:id="rId2"/>
    <p:sldId id="1045" r:id="rId3"/>
    <p:sldId id="1046" r:id="rId4"/>
    <p:sldId id="1047" r:id="rId5"/>
    <p:sldId id="1042" r:id="rId6"/>
    <p:sldId id="1048" r:id="rId7"/>
    <p:sldId id="1041" r:id="rId8"/>
    <p:sldId id="997" r:id="rId9"/>
    <p:sldId id="1043" r:id="rId10"/>
    <p:sldId id="1044" r:id="rId11"/>
    <p:sldId id="1049" r:id="rId12"/>
    <p:sldId id="547" r:id="rId1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43A"/>
    <a:srgbClr val="973163"/>
    <a:srgbClr val="FD3F03"/>
    <a:srgbClr val="531D05"/>
    <a:srgbClr val="00A1DA"/>
    <a:srgbClr val="0060A8"/>
    <a:srgbClr val="05B3B7"/>
    <a:srgbClr val="06CFD4"/>
    <a:srgbClr val="093FB7"/>
    <a:srgbClr val="0BA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8824" autoAdjust="0"/>
  </p:normalViewPr>
  <p:slideViewPr>
    <p:cSldViewPr snapToGrid="0" snapToObjects="1">
      <p:cViewPr>
        <p:scale>
          <a:sx n="75" d="100"/>
          <a:sy n="75" d="100"/>
        </p:scale>
        <p:origin x="-1266" y="-72"/>
      </p:cViewPr>
      <p:guideLst>
        <p:guide orient="horz" pos="2836"/>
        <p:guide pos="6107"/>
        <p:guide pos="183"/>
        <p:guide pos="1776"/>
        <p:guide pos="1915"/>
        <p:guide pos="3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858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E2C2-404A-C64A-B04A-613163257B1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72F5-1E1A-914E-9C0F-E19F57AC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83DA-E6F5-0548-864B-6F15AEF796B3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99BA-0482-E341-B0E1-5FFBB708D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92417" y="4739779"/>
            <a:ext cx="7090991" cy="623350"/>
          </a:xfrm>
          <a:prstGeom prst="rect">
            <a:avLst/>
          </a:prstGeom>
        </p:spPr>
        <p:txBody>
          <a:bodyPr lIns="86356" tIns="0" rIns="86356" bIns="0" anchor="t" anchorCtr="0"/>
          <a:lstStyle>
            <a:lvl1pPr algn="r">
              <a:defRPr kumimoji="0" lang="en-US" altLang="ko-KR" sz="4000" b="1" i="0" u="none" strike="noStrike" kern="0" cap="none" spc="-150" normalizeH="0" baseline="0" dirty="0" smtClean="0">
                <a:ln>
                  <a:noFill/>
                </a:ln>
                <a:solidFill>
                  <a:srgbClr val="EC96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PROJECT</a:t>
            </a:r>
            <a:endParaRPr lang="en-US" altLang="ko-KR" dirty="0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13372" y="5309712"/>
            <a:ext cx="7090991" cy="529113"/>
          </a:xfrm>
          <a:prstGeom prst="rect">
            <a:avLst/>
          </a:prstGeom>
        </p:spPr>
        <p:txBody>
          <a:bodyPr lIns="86356" tIns="0" rIns="86356" bIns="0" anchor="ctr" anchorCtr="0"/>
          <a:lstStyle>
            <a:lvl1pPr marL="0" indent="0" algn="r">
              <a:buFont typeface="Wingdings" pitchFamily="2" charset="2"/>
              <a:buNone/>
              <a:defRPr kumimoji="0" lang="ko-KR" altLang="en-US" sz="4000" b="1" i="0" u="none" strike="noStrike" kern="0" cap="none" spc="-150" normalizeH="0" baseline="0" dirty="0" smtClean="0">
                <a:ln>
                  <a:noFill/>
                </a:ln>
                <a:solidFill>
                  <a:srgbClr val="97316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>STORYBOARD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-610" y="6705241"/>
            <a:ext cx="9906610" cy="152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589463" y="4520704"/>
            <a:ext cx="4819650" cy="3048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프로젝트에 대한 간단한 카피</a:t>
            </a:r>
          </a:p>
        </p:txBody>
      </p:sp>
    </p:spTree>
    <p:extLst>
      <p:ext uri="{BB962C8B-B14F-4D97-AF65-F5344CB8AC3E}">
        <p14:creationId xmlns:p14="http://schemas.microsoft.com/office/powerpoint/2010/main" val="3284960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단메뉴 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03564" y="683479"/>
            <a:ext cx="9056122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3564" y="373214"/>
            <a:ext cx="855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altLang="ko-KR" sz="16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60"/>
          <p:cNvSpPr>
            <a:spLocks noChangeArrowheads="1"/>
          </p:cNvSpPr>
          <p:nvPr userDrawn="1"/>
        </p:nvSpPr>
        <p:spPr bwMode="auto">
          <a:xfrm>
            <a:off x="5817096" y="592598"/>
            <a:ext cx="393700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7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5593189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Rectangle 750"/>
          <p:cNvSpPr>
            <a:spLocks noChangeArrowheads="1"/>
          </p:cNvSpPr>
          <p:nvPr userDrawn="1"/>
        </p:nvSpPr>
        <p:spPr bwMode="auto">
          <a:xfrm>
            <a:off x="5817096" y="591805"/>
            <a:ext cx="3937005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7787699" y="843836"/>
            <a:ext cx="0" cy="5563681"/>
          </a:xfrm>
          <a:prstGeom prst="line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229484" y="643908"/>
            <a:ext cx="5434941" cy="5756892"/>
            <a:chOff x="229484" y="643908"/>
            <a:chExt cx="5434941" cy="575689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886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29484" y="863728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29484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29484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18007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79"/>
            <p:cNvSpPr>
              <a:spLocks noChangeArrowheads="1"/>
            </p:cNvSpPr>
            <p:nvPr/>
          </p:nvSpPr>
          <p:spPr bwMode="auto">
            <a:xfrm>
              <a:off x="292030" y="721771"/>
              <a:ext cx="2526881" cy="132455"/>
            </a:xfrm>
            <a:prstGeom prst="rect">
              <a:avLst/>
            </a:prstGeom>
            <a:ln w="3175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latinLnBrk="0"/>
              <a:r>
                <a:rPr lang="en-US" altLang="ko-KR" sz="800" dirty="0"/>
                <a:t>Indicator Area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0392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0083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0083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6860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229484" y="4498126"/>
              <a:ext cx="59182" cy="842969"/>
              <a:chOff x="229484" y="4498126"/>
              <a:chExt cx="2684342" cy="842969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29484" y="4498126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29484" y="4919122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29484" y="5205379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29484" y="5341095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2818911" y="4498126"/>
              <a:ext cx="59182" cy="842969"/>
              <a:chOff x="229484" y="4498126"/>
              <a:chExt cx="2684342" cy="842969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229484" y="4498126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29484" y="4919122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29484" y="5205379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29484" y="5341095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292030" y="4498126"/>
              <a:ext cx="2525976" cy="842969"/>
              <a:chOff x="229484" y="4498126"/>
              <a:chExt cx="2684342" cy="842969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229484" y="4498126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29484" y="4919122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29484" y="5205379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229484" y="5341095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화면코드를 적어주세요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 경로를 적어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페이지버전</a:t>
            </a:r>
            <a:endParaRPr lang="en-US" altLang="ko-KR" dirty="0" smtClean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해당 페이지 이름과 페이지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를 맞게 적어주세요</a:t>
            </a:r>
            <a:r>
              <a:rPr lang="en-US" altLang="ko-KR" dirty="0" smtClean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3965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60"/>
          <p:cNvSpPr>
            <a:spLocks noChangeArrowheads="1"/>
          </p:cNvSpPr>
          <p:nvPr userDrawn="1"/>
        </p:nvSpPr>
        <p:spPr bwMode="auto">
          <a:xfrm>
            <a:off x="5817096" y="592598"/>
            <a:ext cx="393700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7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5593189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Rectangle 750"/>
          <p:cNvSpPr>
            <a:spLocks noChangeArrowheads="1"/>
          </p:cNvSpPr>
          <p:nvPr userDrawn="1"/>
        </p:nvSpPr>
        <p:spPr bwMode="auto">
          <a:xfrm>
            <a:off x="5817096" y="591805"/>
            <a:ext cx="3937005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7787699" y="843836"/>
            <a:ext cx="0" cy="5563681"/>
          </a:xfrm>
          <a:prstGeom prst="line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866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9484" y="710137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484" y="6338761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18007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3926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80083" y="710137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0083" y="6338761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6860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130" name="Text Placeholder 4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페이지버전</a:t>
            </a:r>
            <a:endParaRPr lang="en-US" altLang="ko-KR" dirty="0" smtClean="0"/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해당 페이지 이름과 페이지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를 맞게 적어주세요</a:t>
            </a:r>
            <a:r>
              <a:rPr lang="en-US" altLang="ko-KR" dirty="0" smtClean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5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화면코드를 적어주세요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60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 경로를 적어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5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60"/>
          <p:cNvSpPr>
            <a:spLocks noChangeArrowheads="1"/>
          </p:cNvSpPr>
          <p:nvPr userDrawn="1"/>
        </p:nvSpPr>
        <p:spPr bwMode="auto">
          <a:xfrm>
            <a:off x="8566720" y="592598"/>
            <a:ext cx="1187381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7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8329493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Rectangle 750"/>
          <p:cNvSpPr>
            <a:spLocks noChangeArrowheads="1"/>
          </p:cNvSpPr>
          <p:nvPr userDrawn="1"/>
        </p:nvSpPr>
        <p:spPr bwMode="auto">
          <a:xfrm>
            <a:off x="8566720" y="591805"/>
            <a:ext cx="1187381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8866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9484" y="710137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484" y="6338761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18007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2980083" y="643908"/>
            <a:ext cx="2684342" cy="5756892"/>
            <a:chOff x="2980083" y="643908"/>
            <a:chExt cx="2684342" cy="5756892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392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0083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0083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6860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130" name="Text Placeholder 4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페이지버전</a:t>
            </a:r>
            <a:endParaRPr lang="en-US" altLang="ko-KR" dirty="0" smtClean="0"/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해당 페이지 이름과 페이지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를 맞게 적어주세요</a:t>
            </a:r>
            <a:r>
              <a:rPr lang="en-US" altLang="ko-KR" dirty="0" smtClean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grpSp>
        <p:nvGrpSpPr>
          <p:cNvPr id="40" name="그룹 39"/>
          <p:cNvGrpSpPr/>
          <p:nvPr userDrawn="1"/>
        </p:nvGrpSpPr>
        <p:grpSpPr>
          <a:xfrm>
            <a:off x="5722228" y="643908"/>
            <a:ext cx="2684342" cy="5756892"/>
            <a:chOff x="2980083" y="643908"/>
            <a:chExt cx="2684342" cy="5756892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30392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980083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980083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56860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화면코드를 적어주세요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 경로를 적어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70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60"/>
          <p:cNvSpPr>
            <a:spLocks noChangeArrowheads="1"/>
          </p:cNvSpPr>
          <p:nvPr userDrawn="1"/>
        </p:nvSpPr>
        <p:spPr bwMode="auto">
          <a:xfrm>
            <a:off x="7761312" y="590217"/>
            <a:ext cx="1992789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ea typeface="맑은 고딕" pitchFamily="50" charset="-127"/>
            </a:endParaRPr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화면코드를 적어주세요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 경로를 적어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페이지버전</a:t>
            </a:r>
            <a:endParaRPr lang="en-US" altLang="ko-KR" dirty="0" smtClean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해당 페이지 이름과 페이지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를 맞게 적어주세요</a:t>
            </a:r>
            <a:r>
              <a:rPr lang="en-US" altLang="ko-KR" dirty="0" smtClean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59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7564438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60" name="Rectangle 750"/>
          <p:cNvSpPr>
            <a:spLocks noChangeArrowheads="1"/>
          </p:cNvSpPr>
          <p:nvPr userDrawn="1"/>
        </p:nvSpPr>
        <p:spPr bwMode="auto">
          <a:xfrm>
            <a:off x="7761312" y="591805"/>
            <a:ext cx="1992789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47184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ea typeface="맑은 고딕" pitchFamily="50" charset="-127"/>
            </a:endParaRPr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화면코드를 적어주세요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화면 경로를 적어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페이지버전</a:t>
            </a:r>
            <a:endParaRPr lang="en-US" altLang="ko-KR" dirty="0" smtClean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해당 페이지 이름과 페이지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를 맞게 적어주세요</a:t>
            </a:r>
            <a:r>
              <a:rPr lang="en-US" altLang="ko-KR" dirty="0" smtClean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59" name="Rectangle 749"/>
          <p:cNvSpPr>
            <a:spLocks noChangeArrowheads="1"/>
          </p:cNvSpPr>
          <p:nvPr userDrawn="1"/>
        </p:nvSpPr>
        <p:spPr bwMode="auto">
          <a:xfrm>
            <a:off x="151898" y="591805"/>
            <a:ext cx="9602495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1689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-2" y="0"/>
            <a:ext cx="9906002" cy="46938"/>
          </a:xfrm>
          <a:prstGeom prst="rect">
            <a:avLst/>
          </a:prstGeom>
          <a:gradFill flip="none" rotWithShape="1">
            <a:gsLst>
              <a:gs pos="0">
                <a:srgbClr val="973163"/>
              </a:gs>
              <a:gs pos="100000">
                <a:srgbClr val="EE543A"/>
              </a:gs>
            </a:gsLst>
            <a:lin ang="10800000" scaled="1"/>
            <a:tileRect/>
          </a:gra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610" y="6705241"/>
            <a:ext cx="9906610" cy="152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2" y="6615027"/>
            <a:ext cx="9906002" cy="243485"/>
          </a:xfrm>
          <a:prstGeom prst="rect">
            <a:avLst/>
          </a:prstGeom>
          <a:solidFill>
            <a:srgbClr val="EE5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 smtClean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42" y="661971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Mobile</a:t>
            </a:r>
            <a:r>
              <a:rPr lang="en-US" altLang="ko-KR" sz="1000" b="1" baseline="0" dirty="0" smtClean="0">
                <a:solidFill>
                  <a:schemeClr val="bg1"/>
                </a:solidFill>
              </a:rPr>
              <a:t> Storyboard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2" y="0"/>
            <a:ext cx="9906002" cy="46938"/>
          </a:xfrm>
          <a:prstGeom prst="rect">
            <a:avLst/>
          </a:prstGeom>
          <a:gradFill flip="none" rotWithShape="1">
            <a:gsLst>
              <a:gs pos="0">
                <a:srgbClr val="973163"/>
              </a:gs>
              <a:gs pos="100000">
                <a:srgbClr val="EE543A"/>
              </a:gs>
            </a:gsLst>
            <a:lin ang="10800000" scaled="1"/>
            <a:tileRect/>
          </a:gra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49" r:id="rId2"/>
    <p:sldLayoutId id="2147483914" r:id="rId3"/>
    <p:sldLayoutId id="2147483948" r:id="rId4"/>
    <p:sldLayoutId id="2147483955" r:id="rId5"/>
    <p:sldLayoutId id="2147483959" r:id="rId6"/>
    <p:sldLayoutId id="2147483956" r:id="rId7"/>
    <p:sldLayoutId id="2147483957" r:id="rId8"/>
    <p:sldLayoutId id="214748393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PROJECT UIPAC</a:t>
            </a:r>
            <a:endParaRPr lang="ko-KR" altLang="en-US" dirty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MOBILE STORYBOARD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효율적인 모바일 화면설계 개선 프로젝트</a:t>
            </a:r>
            <a:endParaRPr lang="ko-KR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3321962" y="5903843"/>
            <a:ext cx="61116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This material is proprietary to </a:t>
            </a:r>
            <a:r>
              <a:rPr lang="en-US" altLang="ko-KR" sz="700" dirty="0" smtClean="0">
                <a:solidFill>
                  <a:srgbClr val="C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UIPAC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It contains trade secret and confidential information which is solely the property of </a:t>
            </a:r>
            <a:r>
              <a:rPr lang="en-US" altLang="ko-KR" sz="700" dirty="0">
                <a:solidFill>
                  <a:srgbClr val="C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UIPAC</a:t>
            </a:r>
            <a:endParaRPr lang="en-US" altLang="ko-KR" sz="700" dirty="0" smtClean="0">
              <a:solidFill>
                <a:schemeClr val="accent2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This material is solely for </a:t>
            </a:r>
            <a:r>
              <a:rPr lang="en-US" altLang="ko-KR" sz="700" dirty="0">
                <a:solidFill>
                  <a:srgbClr val="C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UIPAC</a:t>
            </a:r>
            <a:r>
              <a:rPr lang="en-US" altLang="ko-KR" sz="700" dirty="0" smtClean="0">
                <a:solidFill>
                  <a:schemeClr val="accent4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internal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use. This material shall not be used, reproduced, copied, disclosed, transmitted</a:t>
            </a:r>
          </a:p>
        </p:txBody>
      </p:sp>
    </p:spTree>
    <p:extLst>
      <p:ext uri="{BB962C8B-B14F-4D97-AF65-F5344CB8AC3E}">
        <p14:creationId xmlns:p14="http://schemas.microsoft.com/office/powerpoint/2010/main" val="21781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0" y="2982893"/>
            <a:ext cx="9906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422E39"/>
                </a:solidFill>
                <a:effectLst/>
                <a:uLnTx/>
                <a:uFillTx/>
                <a:latin typeface="맑은 고딕"/>
              </a:rPr>
              <a:t>http:/www.uipac.com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422E39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655868"/>
            <a:ext cx="9906000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0" cap="none" spc="600" normalizeH="0" baseline="0" noProof="0" dirty="0">
                <a:ln>
                  <a:noFill/>
                </a:ln>
                <a:solidFill>
                  <a:srgbClr val="422E39"/>
                </a:solidFill>
                <a:effectLst/>
                <a:uLnTx/>
                <a:uFillTx/>
                <a:latin typeface="Myriad Pro" pitchFamily="34" charset="0"/>
                <a:ea typeface="AlexandriaFLF" pitchFamily="2" charset="-127"/>
              </a:rPr>
              <a:t>THANK YOU</a:t>
            </a:r>
            <a:endParaRPr kumimoji="0" lang="ko-KR" altLang="en-US" sz="2100" b="0" i="0" u="none" strike="noStrike" kern="0" cap="none" spc="600" normalizeH="0" baseline="0" noProof="0" dirty="0">
              <a:ln>
                <a:noFill/>
              </a:ln>
              <a:solidFill>
                <a:srgbClr val="422E39"/>
              </a:solidFill>
              <a:effectLst/>
              <a:uLnTx/>
              <a:uFillTx/>
              <a:latin typeface="Myriad Pro" pitchFamily="34" charset="0"/>
              <a:ea typeface="AlexandriaFL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Reversion History</a:t>
            </a:r>
            <a:endParaRPr lang="ko-KR" altLang="en-US" dirty="0"/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00301"/>
              </p:ext>
            </p:extLst>
          </p:nvPr>
        </p:nvGraphicFramePr>
        <p:xfrm>
          <a:off x="472107" y="852389"/>
          <a:ext cx="8984714" cy="4056921"/>
        </p:xfrm>
        <a:graphic>
          <a:graphicData uri="http://schemas.openxmlformats.org/drawingml/2006/table">
            <a:tbl>
              <a:tblPr/>
              <a:tblGrid>
                <a:gridCol w="596561"/>
                <a:gridCol w="864856"/>
                <a:gridCol w="5282616"/>
                <a:gridCol w="723900"/>
                <a:gridCol w="1516781"/>
              </a:tblGrid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이슈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 Summary</a:t>
            </a:r>
            <a:endParaRPr lang="ko-KR" altLang="en-US" dirty="0"/>
          </a:p>
        </p:txBody>
      </p:sp>
      <p:sp>
        <p:nvSpPr>
          <p:cNvPr id="3" name="직사각형 3"/>
          <p:cNvSpPr>
            <a:spLocks noChangeArrowheads="1"/>
          </p:cNvSpPr>
          <p:nvPr/>
        </p:nvSpPr>
        <p:spPr bwMode="auto">
          <a:xfrm>
            <a:off x="337462" y="3218565"/>
            <a:ext cx="894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4.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구축 범위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4" name="직사각형 65"/>
          <p:cNvSpPr>
            <a:spLocks noChangeArrowheads="1"/>
          </p:cNvSpPr>
          <p:nvPr/>
        </p:nvSpPr>
        <p:spPr bwMode="auto">
          <a:xfrm>
            <a:off x="405830" y="3410186"/>
            <a:ext cx="897456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구축범위</a:t>
            </a:r>
            <a:endParaRPr lang="en-US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337462" y="4164958"/>
            <a:ext cx="10230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5.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서비스 기능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6" name="직사각형 65"/>
          <p:cNvSpPr>
            <a:spLocks noChangeArrowheads="1"/>
          </p:cNvSpPr>
          <p:nvPr/>
        </p:nvSpPr>
        <p:spPr bwMode="auto">
          <a:xfrm>
            <a:off x="405829" y="4356237"/>
            <a:ext cx="9117173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전반적인 기능</a:t>
            </a:r>
            <a:endParaRPr lang="en-US" altLang="ko-KR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337462" y="2316531"/>
            <a:ext cx="10230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3.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디자인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8" name="직사각형 65"/>
          <p:cNvSpPr>
            <a:spLocks noChangeArrowheads="1"/>
          </p:cNvSpPr>
          <p:nvPr/>
        </p:nvSpPr>
        <p:spPr bwMode="auto">
          <a:xfrm>
            <a:off x="405829" y="2516698"/>
            <a:ext cx="8974561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디자인에 대한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/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색상 등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가이드 문서가 있는 경우 첨부 혹은 링크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9" name="직사각형 3"/>
          <p:cNvSpPr>
            <a:spLocks noChangeArrowheads="1"/>
          </p:cNvSpPr>
          <p:nvPr/>
        </p:nvSpPr>
        <p:spPr bwMode="auto">
          <a:xfrm>
            <a:off x="337462" y="930364"/>
            <a:ext cx="9733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1.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서비스 명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</a:t>
            </a:r>
            <a:endParaRPr lang="ko-KR" altLang="en-US" sz="15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337462" y="1415848"/>
            <a:ext cx="10230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2.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사이트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11" name="직사각형 65"/>
          <p:cNvSpPr>
            <a:spLocks noChangeArrowheads="1"/>
          </p:cNvSpPr>
          <p:nvPr/>
        </p:nvSpPr>
        <p:spPr bwMode="auto">
          <a:xfrm>
            <a:off x="405829" y="1598923"/>
            <a:ext cx="911717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전반적인 사이트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endParaRPr lang="ko-KR" altLang="en-US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73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Storyboard Definition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61185"/>
              </p:ext>
            </p:extLst>
          </p:nvPr>
        </p:nvGraphicFramePr>
        <p:xfrm>
          <a:off x="474375" y="882577"/>
          <a:ext cx="9011147" cy="52358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2057"/>
                <a:gridCol w="3236141"/>
                <a:gridCol w="4082949"/>
              </a:tblGrid>
              <a:tr h="243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화면정의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243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. . .           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우측의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영역의 해당 번호에 설명이 있음을 의미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표시 설명</a:t>
                      </a: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. . .           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테이블의 경우 조건에 따라 보여지는  테이블을 의미</a:t>
                      </a: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 필수준수사항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  <a:endParaRPr kumimoji="1" lang="en-US" altLang="ko-KR" sz="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표시된 부분은 디자인할 때 형태를 반드시 유지함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 서식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 box, list box, check </a:t>
                      </a:r>
                      <a:r>
                        <a:rPr kumimoji="1" lang="en-US" altLang="ko-KR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radio </a:t>
                      </a:r>
                      <a:r>
                        <a:rPr kumimoji="1" lang="en-US" altLang="ko-KR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scroll bar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기본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포인트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7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화면설계서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 정열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구분 콤마 표시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표시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1,000,000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경로표시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화면 우측 상단 위치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좌측메뉴와 동일하게 표기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메일안내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메일이란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기간표시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YYYY/MM/DD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2014/01/01   /    14/01/01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kumimoji="1" lang="ko-KR" altLang="en-US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텍스트 정열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타이틀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중앙정렬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넘버 및 날짜 등 짧은 텍스트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중앙정렬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좌측정렬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페이지에 계속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 시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PPT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페이지에 </a:t>
                      </a:r>
                      <a:r>
                        <a:rPr kumimoji="1" lang="ko-KR" altLang="en-US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전체를 작성하기 어려울 경우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페이지에 이어서 계속된다는 의미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 페이지에 이어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 페이지에 이어 </a:t>
                      </a:r>
                      <a:r>
                        <a:rPr kumimoji="1" lang="ko-KR" altLang="en-US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컨텐츠가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연결된다는 의미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링크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표시 하지 않으며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텍스트링크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명시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sng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다운로드</a:t>
                      </a:r>
                      <a:endParaRPr kumimoji="1" lang="ko-KR" altLang="en-US" sz="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강조색상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내용상 강조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강조색상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본문에 쓰이는 강조색상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미정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u="none" strike="noStrike" cap="none" normalizeH="0" baseline="0" dirty="0" smtClean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내용상 강조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본문에 삽입되어 있는 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내용상에 강조해야 될 부분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표시 하지 않으며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명시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페이지 또는 다른 사이트로의 링크 연결된다는 의미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표시 하지 않으며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명시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페이지로 연결된다는 의미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</a:t>
                      </a:r>
                      <a:r>
                        <a:rPr kumimoji="1" lang="ko-KR" altLang="en-US" sz="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11999"/>
              </p:ext>
            </p:extLst>
          </p:nvPr>
        </p:nvGraphicFramePr>
        <p:xfrm>
          <a:off x="5466567" y="3295854"/>
          <a:ext cx="3908787" cy="427038"/>
        </p:xfrm>
        <a:graphic>
          <a:graphicData uri="http://schemas.openxmlformats.org/drawingml/2006/table">
            <a:tbl>
              <a:tblPr/>
              <a:tblGrid>
                <a:gridCol w="503874"/>
                <a:gridCol w="2420602"/>
                <a:gridCol w="984311"/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화면설계서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2013-07-05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>
          <a:xfrm>
            <a:off x="2312953" y="1146198"/>
            <a:ext cx="168275" cy="158750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43569" y="1146198"/>
            <a:ext cx="168275" cy="158750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802402" y="1146198"/>
            <a:ext cx="168275" cy="158750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0999" y="4185723"/>
            <a:ext cx="2974901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▲ 연결화면 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(2/2)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0999" y="3878225"/>
            <a:ext cx="2974901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(1/2)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1514" y="1413906"/>
            <a:ext cx="133494" cy="133494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68246" y="1413906"/>
            <a:ext cx="133494" cy="133494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34727" y="1413906"/>
            <a:ext cx="133494" cy="133494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312953" y="5668132"/>
            <a:ext cx="303543" cy="303543"/>
            <a:chOff x="957491" y="2697457"/>
            <a:chExt cx="1125309" cy="1125309"/>
          </a:xfrm>
        </p:grpSpPr>
        <p:sp>
          <p:nvSpPr>
            <p:cNvPr id="27" name="직사각형 26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3"/>
          <p:cNvSpPr txBox="1">
            <a:spLocks noChangeArrowheads="1"/>
          </p:cNvSpPr>
          <p:nvPr/>
        </p:nvSpPr>
        <p:spPr bwMode="auto">
          <a:xfrm>
            <a:off x="290513" y="992859"/>
            <a:ext cx="25269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en-US" altLang="ko-KR" sz="900" b="1" dirty="0" smtClean="0">
                <a:ea typeface="맑은 고딕" pitchFamily="50" charset="-127"/>
                <a:cs typeface="Arial" charset="0"/>
              </a:rPr>
              <a:t>TITLE </a:t>
            </a:r>
            <a:r>
              <a:rPr kumimoji="0" lang="ko-KR" altLang="en-US" sz="900" b="1" dirty="0" smtClean="0">
                <a:ea typeface="맑은 고딕" pitchFamily="50" charset="-127"/>
                <a:cs typeface="Arial" charset="0"/>
              </a:rPr>
              <a:t>텍스트</a:t>
            </a:r>
            <a:endParaRPr kumimoji="0" lang="en-US" altLang="ko-KR" sz="900" b="1" dirty="0">
              <a:ea typeface="맑은 고딕" pitchFamily="50" charset="-127"/>
              <a:cs typeface="Arial" charset="0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289990" y="1184359"/>
            <a:ext cx="252941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기본 내용 텍스트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39814" y="1155173"/>
            <a:ext cx="24283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39814" y="1446533"/>
            <a:ext cx="2428351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  <a:endParaRPr lang="ko-KR" alt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9814" y="1751333"/>
            <a:ext cx="1214881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  <a:endParaRPr lang="ko-KR" alt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23257" y="1751331"/>
            <a:ext cx="607440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  <a:endParaRPr lang="ko-KR" alt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64445" y="1751332"/>
            <a:ext cx="303720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  <a:endParaRPr lang="ko-KR" alt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40520" y="2718876"/>
            <a:ext cx="2428350" cy="2428350"/>
            <a:chOff x="957491" y="2697457"/>
            <a:chExt cx="1125309" cy="1125309"/>
          </a:xfrm>
        </p:grpSpPr>
        <p:sp>
          <p:nvSpPr>
            <p:cNvPr id="40" name="직사각형 3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TextBox 42"/>
            <p:cNvSpPr txBox="1"/>
            <p:nvPr/>
          </p:nvSpPr>
          <p:spPr bwMode="auto">
            <a:xfrm>
              <a:off x="1260213" y="3142772"/>
              <a:ext cx="556129" cy="234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520" y="5215498"/>
            <a:ext cx="1214175" cy="1214175"/>
            <a:chOff x="957491" y="2697457"/>
            <a:chExt cx="1125309" cy="1125309"/>
          </a:xfrm>
        </p:grpSpPr>
        <p:sp>
          <p:nvSpPr>
            <p:cNvPr id="45" name="직사각형 4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TextBox 47"/>
            <p:cNvSpPr txBox="1"/>
            <p:nvPr/>
          </p:nvSpPr>
          <p:spPr bwMode="auto">
            <a:xfrm>
              <a:off x="1172421" y="3098540"/>
              <a:ext cx="731715" cy="32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46445" y="5215498"/>
            <a:ext cx="607087" cy="607087"/>
            <a:chOff x="957491" y="2697457"/>
            <a:chExt cx="1125309" cy="1125309"/>
          </a:xfrm>
        </p:grpSpPr>
        <p:sp>
          <p:nvSpPr>
            <p:cNvPr id="50" name="직사각형 4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339814" y="2085383"/>
            <a:ext cx="2428351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9814" y="2390183"/>
            <a:ext cx="1214881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23257" y="2390181"/>
            <a:ext cx="607440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64445" y="2390182"/>
            <a:ext cx="303720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318085" y="5215498"/>
            <a:ext cx="303543" cy="303543"/>
            <a:chOff x="957491" y="2697457"/>
            <a:chExt cx="1125309" cy="1125309"/>
          </a:xfrm>
        </p:grpSpPr>
        <p:sp>
          <p:nvSpPr>
            <p:cNvPr id="64" name="직사각형 6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TextBox 66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115113" y="830072"/>
            <a:ext cx="2390997" cy="1535896"/>
            <a:chOff x="436158" y="2091372"/>
            <a:chExt cx="2716975" cy="174529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36158" y="2091372"/>
              <a:ext cx="819238" cy="819237"/>
              <a:chOff x="957491" y="2697457"/>
              <a:chExt cx="1125309" cy="1125309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2" name="TextBox 141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1391823" y="2091372"/>
              <a:ext cx="819238" cy="819237"/>
              <a:chOff x="957491" y="2697457"/>
              <a:chExt cx="1125309" cy="1125309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8" name="TextBox 137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2333895" y="2091372"/>
              <a:ext cx="819238" cy="819237"/>
              <a:chOff x="957491" y="2697457"/>
              <a:chExt cx="1125309" cy="112530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4" name="TextBox 133"/>
              <p:cNvSpPr txBox="1"/>
              <p:nvPr/>
            </p:nvSpPr>
            <p:spPr bwMode="auto">
              <a:xfrm>
                <a:off x="1222573" y="3107291"/>
                <a:ext cx="631413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36158" y="3017428"/>
              <a:ext cx="819238" cy="819237"/>
              <a:chOff x="957491" y="2697457"/>
              <a:chExt cx="1125309" cy="112530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0" name="TextBox 129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1391823" y="3017428"/>
              <a:ext cx="819238" cy="819237"/>
              <a:chOff x="957491" y="2697457"/>
              <a:chExt cx="1125309" cy="1125309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6" name="TextBox 125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2333895" y="3017428"/>
              <a:ext cx="819238" cy="819237"/>
              <a:chOff x="957491" y="2697457"/>
              <a:chExt cx="1125309" cy="112530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4" name="TextBox 113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086233" y="2530117"/>
            <a:ext cx="483954" cy="46224"/>
            <a:chOff x="4086016" y="2530117"/>
            <a:chExt cx="483954" cy="46224"/>
          </a:xfrm>
        </p:grpSpPr>
        <p:sp>
          <p:nvSpPr>
            <p:cNvPr id="95" name="타원 94"/>
            <p:cNvSpPr/>
            <p:nvPr/>
          </p:nvSpPr>
          <p:spPr>
            <a:xfrm>
              <a:off x="4302079" y="2530117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10111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4086016" y="2530117"/>
              <a:ext cx="51828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4194048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4518143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86233" y="2708275"/>
            <a:ext cx="483954" cy="46224"/>
            <a:chOff x="4086233" y="2708275"/>
            <a:chExt cx="483954" cy="46224"/>
          </a:xfrm>
        </p:grpSpPr>
        <p:sp>
          <p:nvSpPr>
            <p:cNvPr id="147" name="타원 146"/>
            <p:cNvSpPr/>
            <p:nvPr/>
          </p:nvSpPr>
          <p:spPr>
            <a:xfrm>
              <a:off x="4302296" y="2708275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4410328" y="2708275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4086233" y="2708275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4194265" y="2708275"/>
              <a:ext cx="51827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4518360" y="2708275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86233" y="2886434"/>
            <a:ext cx="483954" cy="46224"/>
            <a:chOff x="4086233" y="2886434"/>
            <a:chExt cx="483954" cy="46224"/>
          </a:xfrm>
        </p:grpSpPr>
        <p:sp>
          <p:nvSpPr>
            <p:cNvPr id="153" name="타원 152"/>
            <p:cNvSpPr/>
            <p:nvPr/>
          </p:nvSpPr>
          <p:spPr>
            <a:xfrm>
              <a:off x="4302296" y="2886434"/>
              <a:ext cx="51828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4410328" y="2886434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4086233" y="2886434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194265" y="2886434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4518360" y="2886434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86233" y="3064592"/>
            <a:ext cx="483954" cy="46224"/>
            <a:chOff x="4086233" y="3064592"/>
            <a:chExt cx="483954" cy="46224"/>
          </a:xfrm>
        </p:grpSpPr>
        <p:sp>
          <p:nvSpPr>
            <p:cNvPr id="159" name="타원 158"/>
            <p:cNvSpPr/>
            <p:nvPr/>
          </p:nvSpPr>
          <p:spPr>
            <a:xfrm>
              <a:off x="4302296" y="3064592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4410328" y="3064592"/>
              <a:ext cx="51827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4086233" y="3064592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4194265" y="3064592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4518360" y="3064592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6233" y="3242751"/>
            <a:ext cx="483954" cy="46224"/>
            <a:chOff x="4086233" y="3242751"/>
            <a:chExt cx="483954" cy="46224"/>
          </a:xfrm>
        </p:grpSpPr>
        <p:sp>
          <p:nvSpPr>
            <p:cNvPr id="165" name="타원 164"/>
            <p:cNvSpPr/>
            <p:nvPr/>
          </p:nvSpPr>
          <p:spPr>
            <a:xfrm>
              <a:off x="4302296" y="3242751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4410328" y="3242751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4086233" y="3242751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4194265" y="3242751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518360" y="3242751"/>
              <a:ext cx="51827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15113" y="3634155"/>
            <a:ext cx="2390997" cy="1581580"/>
            <a:chOff x="3115113" y="3634155"/>
            <a:chExt cx="2390997" cy="1581580"/>
          </a:xfrm>
        </p:grpSpPr>
        <p:grpSp>
          <p:nvGrpSpPr>
            <p:cNvPr id="170" name="그룹 169"/>
            <p:cNvGrpSpPr/>
            <p:nvPr/>
          </p:nvGrpSpPr>
          <p:grpSpPr>
            <a:xfrm>
              <a:off x="3115113" y="3679839"/>
              <a:ext cx="2390997" cy="1535896"/>
              <a:chOff x="436158" y="2091372"/>
              <a:chExt cx="2716975" cy="1745293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436158" y="2091372"/>
                <a:ext cx="819238" cy="819237"/>
                <a:chOff x="957491" y="2697457"/>
                <a:chExt cx="1125309" cy="1125309"/>
              </a:xfrm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391823" y="2091372"/>
                <a:ext cx="819238" cy="819237"/>
                <a:chOff x="957491" y="2697457"/>
                <a:chExt cx="1125309" cy="1125309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6" name="TextBox 195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3" name="그룹 172"/>
              <p:cNvGrpSpPr/>
              <p:nvPr/>
            </p:nvGrpSpPr>
            <p:grpSpPr>
              <a:xfrm>
                <a:off x="2333895" y="2091372"/>
                <a:ext cx="819238" cy="819237"/>
                <a:chOff x="957491" y="2697457"/>
                <a:chExt cx="1125309" cy="1125309"/>
              </a:xfrm>
            </p:grpSpPr>
            <p:sp>
              <p:nvSpPr>
                <p:cNvPr id="189" name="직사각형 188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90" name="직선 연결선 189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2" name="TextBox 191"/>
                <p:cNvSpPr txBox="1"/>
                <p:nvPr/>
              </p:nvSpPr>
              <p:spPr bwMode="auto">
                <a:xfrm>
                  <a:off x="1222573" y="3107291"/>
                  <a:ext cx="631413" cy="3056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36158" y="3017428"/>
                <a:ext cx="819238" cy="819237"/>
                <a:chOff x="957491" y="2697457"/>
                <a:chExt cx="1125309" cy="1125309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8" name="TextBox 187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5" name="그룹 174"/>
              <p:cNvGrpSpPr/>
              <p:nvPr/>
            </p:nvGrpSpPr>
            <p:grpSpPr>
              <a:xfrm>
                <a:off x="1391823" y="3017428"/>
                <a:ext cx="819238" cy="819237"/>
                <a:chOff x="957491" y="2697457"/>
                <a:chExt cx="1125309" cy="1125309"/>
              </a:xfrm>
            </p:grpSpPr>
            <p:sp>
              <p:nvSpPr>
                <p:cNvPr id="181" name="직사각형 180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82" name="직선 연결선 181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직선 연결선 182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4" name="TextBox 183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6" name="그룹 175"/>
              <p:cNvGrpSpPr/>
              <p:nvPr/>
            </p:nvGrpSpPr>
            <p:grpSpPr>
              <a:xfrm>
                <a:off x="2333895" y="3017428"/>
                <a:ext cx="819238" cy="819237"/>
                <a:chOff x="957491" y="2697457"/>
                <a:chExt cx="1125309" cy="1125309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</p:grpSp>
        <p:sp>
          <p:nvSpPr>
            <p:cNvPr id="201" name="L 도형 200"/>
            <p:cNvSpPr/>
            <p:nvPr/>
          </p:nvSpPr>
          <p:spPr>
            <a:xfrm rot="18900000">
              <a:off x="3127191" y="3634155"/>
              <a:ext cx="170248" cy="127911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233" name="L 도형 232"/>
            <p:cNvSpPr/>
            <p:nvPr/>
          </p:nvSpPr>
          <p:spPr>
            <a:xfrm rot="18900000">
              <a:off x="3960023" y="3634155"/>
              <a:ext cx="170248" cy="127911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234" name="L 도형 233"/>
            <p:cNvSpPr/>
            <p:nvPr/>
          </p:nvSpPr>
          <p:spPr>
            <a:xfrm rot="18900000">
              <a:off x="3960023" y="4442245"/>
              <a:ext cx="170248" cy="127911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sp>
        <p:nvSpPr>
          <p:cNvPr id="202" name="직사각형 201"/>
          <p:cNvSpPr/>
          <p:nvPr/>
        </p:nvSpPr>
        <p:spPr>
          <a:xfrm>
            <a:off x="6011137" y="830072"/>
            <a:ext cx="2101226" cy="2022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이름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6011137" y="1070400"/>
            <a:ext cx="2101227" cy="2022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r>
              <a:rPr lang="ko-KR" altLang="en-US" sz="700" b="1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이메일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61663" y="1348575"/>
            <a:ext cx="550699" cy="202703"/>
            <a:chOff x="7561663" y="3683252"/>
            <a:chExt cx="550699" cy="202703"/>
          </a:xfrm>
        </p:grpSpPr>
        <p:sp>
          <p:nvSpPr>
            <p:cNvPr id="219" name="직사각형 218"/>
            <p:cNvSpPr/>
            <p:nvPr/>
          </p:nvSpPr>
          <p:spPr>
            <a:xfrm>
              <a:off x="7561663" y="3683727"/>
              <a:ext cx="550699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 smtClean="0">
                  <a:latin typeface="맑은 고딕" pitchFamily="50" charset="-127"/>
                  <a:ea typeface="맑은 고딕" pitchFamily="50" charset="-127"/>
                  <a:cs typeface="나눔고딕"/>
                </a:rPr>
                <a:t>일</a:t>
              </a:r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937071" y="1348575"/>
            <a:ext cx="550699" cy="202703"/>
            <a:chOff x="6937071" y="3683252"/>
            <a:chExt cx="550699" cy="202703"/>
          </a:xfrm>
        </p:grpSpPr>
        <p:sp>
          <p:nvSpPr>
            <p:cNvPr id="227" name="직사각형 226"/>
            <p:cNvSpPr/>
            <p:nvPr/>
          </p:nvSpPr>
          <p:spPr>
            <a:xfrm>
              <a:off x="6937071" y="3683727"/>
              <a:ext cx="550699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월</a:t>
              </a: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7275377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이등변 삼각형 228"/>
            <p:cNvSpPr/>
            <p:nvPr/>
          </p:nvSpPr>
          <p:spPr>
            <a:xfrm rot="10800000">
              <a:off x="7328300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11138" y="1348575"/>
            <a:ext cx="847600" cy="202703"/>
            <a:chOff x="6011138" y="3683252"/>
            <a:chExt cx="847600" cy="202703"/>
          </a:xfrm>
        </p:grpSpPr>
        <p:sp>
          <p:nvSpPr>
            <p:cNvPr id="230" name="직사각형 229"/>
            <p:cNvSpPr/>
            <p:nvPr/>
          </p:nvSpPr>
          <p:spPr>
            <a:xfrm>
              <a:off x="6011138" y="3683727"/>
              <a:ext cx="847600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년도</a:t>
              </a:r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6646344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99267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6011137" y="1629465"/>
            <a:ext cx="2101225" cy="202703"/>
            <a:chOff x="6011137" y="3683252"/>
            <a:chExt cx="2101225" cy="202703"/>
          </a:xfrm>
        </p:grpSpPr>
        <p:sp>
          <p:nvSpPr>
            <p:cNvPr id="252" name="직사각형 251"/>
            <p:cNvSpPr/>
            <p:nvPr/>
          </p:nvSpPr>
          <p:spPr>
            <a:xfrm>
              <a:off x="6011137" y="3683727"/>
              <a:ext cx="2101225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 smtClean="0"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6011136" y="2880914"/>
            <a:ext cx="1050613" cy="202703"/>
            <a:chOff x="7061749" y="3683252"/>
            <a:chExt cx="1050613" cy="202703"/>
          </a:xfrm>
        </p:grpSpPr>
        <p:sp>
          <p:nvSpPr>
            <p:cNvPr id="256" name="직사각형 255"/>
            <p:cNvSpPr/>
            <p:nvPr/>
          </p:nvSpPr>
          <p:spPr>
            <a:xfrm>
              <a:off x="7061749" y="3683727"/>
              <a:ext cx="1050613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 smtClean="0"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이등변 삼각형 257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011138" y="4198082"/>
            <a:ext cx="525307" cy="202703"/>
            <a:chOff x="7587055" y="3683252"/>
            <a:chExt cx="525307" cy="202703"/>
          </a:xfrm>
        </p:grpSpPr>
        <p:sp>
          <p:nvSpPr>
            <p:cNvPr id="260" name="직사각형 259"/>
            <p:cNvSpPr/>
            <p:nvPr/>
          </p:nvSpPr>
          <p:spPr>
            <a:xfrm>
              <a:off x="7587055" y="3683727"/>
              <a:ext cx="525307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ctr" anchorCtr="0"/>
            <a:lstStyle/>
            <a:p>
              <a:r>
                <a:rPr lang="ko-KR" altLang="en-US" sz="700" b="1" dirty="0" smtClean="0"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</a:p>
          </p:txBody>
        </p:sp>
        <p:cxnSp>
          <p:nvCxnSpPr>
            <p:cNvPr id="261" name="직선 연결선 260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이등변 삼각형 261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011138" y="5540533"/>
            <a:ext cx="2196192" cy="107722"/>
            <a:chOff x="6011138" y="5996913"/>
            <a:chExt cx="2196192" cy="107722"/>
          </a:xfrm>
        </p:grpSpPr>
        <p:grpSp>
          <p:nvGrpSpPr>
            <p:cNvPr id="267" name="그룹 266"/>
            <p:cNvGrpSpPr/>
            <p:nvPr/>
          </p:nvGrpSpPr>
          <p:grpSpPr>
            <a:xfrm>
              <a:off x="6011138" y="5996913"/>
              <a:ext cx="508876" cy="107722"/>
              <a:chOff x="6017405" y="2700638"/>
              <a:chExt cx="508876" cy="107722"/>
            </a:xfrm>
          </p:grpSpPr>
          <p:sp>
            <p:nvSpPr>
              <p:cNvPr id="268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6573577" y="5996913"/>
              <a:ext cx="508876" cy="107722"/>
              <a:chOff x="6017405" y="2700638"/>
              <a:chExt cx="508876" cy="107722"/>
            </a:xfrm>
          </p:grpSpPr>
          <p:sp>
            <p:nvSpPr>
              <p:cNvPr id="277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7136016" y="5996913"/>
              <a:ext cx="508876" cy="107722"/>
              <a:chOff x="6017405" y="2700638"/>
              <a:chExt cx="508876" cy="107722"/>
            </a:xfrm>
          </p:grpSpPr>
          <p:sp>
            <p:nvSpPr>
              <p:cNvPr id="280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698454" y="5996913"/>
              <a:ext cx="508876" cy="107722"/>
              <a:chOff x="6017405" y="2700638"/>
              <a:chExt cx="508876" cy="107722"/>
            </a:xfrm>
          </p:grpSpPr>
          <p:sp>
            <p:nvSpPr>
              <p:cNvPr id="283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6011137" y="1893192"/>
            <a:ext cx="2101227" cy="838195"/>
            <a:chOff x="6011137" y="2754499"/>
            <a:chExt cx="2101227" cy="838195"/>
          </a:xfrm>
        </p:grpSpPr>
        <p:grpSp>
          <p:nvGrpSpPr>
            <p:cNvPr id="285" name="그룹 284"/>
            <p:cNvGrpSpPr/>
            <p:nvPr/>
          </p:nvGrpSpPr>
          <p:grpSpPr>
            <a:xfrm>
              <a:off x="6011137" y="2754499"/>
              <a:ext cx="2101225" cy="838195"/>
              <a:chOff x="6011137" y="3683252"/>
              <a:chExt cx="2101225" cy="838195"/>
            </a:xfrm>
          </p:grpSpPr>
          <p:sp>
            <p:nvSpPr>
              <p:cNvPr id="286" name="직사각형 285"/>
              <p:cNvSpPr/>
              <p:nvPr/>
            </p:nvSpPr>
            <p:spPr>
              <a:xfrm>
                <a:off x="6011137" y="3683727"/>
                <a:ext cx="2101225" cy="202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r>
                  <a:rPr lang="ko-KR" altLang="en-US" sz="700" b="1" dirty="0" smtClean="0"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</a:p>
            </p:txBody>
          </p:sp>
          <p:cxnSp>
            <p:nvCxnSpPr>
              <p:cNvPr id="287" name="직선 연결선 286"/>
              <p:cNvCxnSpPr/>
              <p:nvPr/>
            </p:nvCxnSpPr>
            <p:spPr>
              <a:xfrm>
                <a:off x="7899969" y="3683252"/>
                <a:ext cx="0" cy="202228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이등변 삼각형 287"/>
              <p:cNvSpPr/>
              <p:nvPr/>
            </p:nvSpPr>
            <p:spPr>
              <a:xfrm rot="10800000">
                <a:off x="7952892" y="3758311"/>
                <a:ext cx="111681" cy="6575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6011137" y="3895838"/>
                <a:ext cx="2101225" cy="6256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pPr>
                  <a:spcAft>
                    <a:spcPts val="700"/>
                  </a:spcAft>
                </a:pPr>
                <a:r>
                  <a:rPr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  <a:r>
                  <a:rPr lang="en-US" altLang="ko-KR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1</a:t>
                </a:r>
              </a:p>
              <a:p>
                <a:pPr>
                  <a:spcAft>
                    <a:spcPts val="700"/>
                  </a:spcAft>
                </a:pPr>
                <a:r>
                  <a:rPr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  <a:r>
                  <a:rPr lang="en-US" altLang="ko-KR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2</a:t>
                </a:r>
              </a:p>
              <a:p>
                <a:pPr>
                  <a:spcAft>
                    <a:spcPts val="700"/>
                  </a:spcAft>
                </a:pPr>
                <a:r>
                  <a:rPr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  <a:r>
                  <a:rPr lang="en-US" altLang="ko-KR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3</a:t>
                </a:r>
                <a:endPara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6011138" y="3178175"/>
              <a:ext cx="2101226" cy="18415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011136" y="3126287"/>
            <a:ext cx="1050613" cy="843534"/>
            <a:chOff x="6011136" y="3495407"/>
            <a:chExt cx="1050613" cy="843534"/>
          </a:xfrm>
        </p:grpSpPr>
        <p:grpSp>
          <p:nvGrpSpPr>
            <p:cNvPr id="289" name="그룹 288"/>
            <p:cNvGrpSpPr/>
            <p:nvPr/>
          </p:nvGrpSpPr>
          <p:grpSpPr>
            <a:xfrm>
              <a:off x="6011136" y="3495407"/>
              <a:ext cx="1050613" cy="202703"/>
              <a:chOff x="7061749" y="3683252"/>
              <a:chExt cx="1050613" cy="202703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7061749" y="3683727"/>
                <a:ext cx="1050613" cy="202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r>
                  <a:rPr lang="ko-KR" altLang="en-US" sz="700" b="1" dirty="0" smtClean="0"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</a:p>
            </p:txBody>
          </p:sp>
          <p:cxnSp>
            <p:nvCxnSpPr>
              <p:cNvPr id="291" name="직선 연결선 290"/>
              <p:cNvCxnSpPr/>
              <p:nvPr/>
            </p:nvCxnSpPr>
            <p:spPr>
              <a:xfrm>
                <a:off x="7899969" y="3683252"/>
                <a:ext cx="0" cy="202228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이등변 삼각형 291"/>
              <p:cNvSpPr/>
              <p:nvPr/>
            </p:nvSpPr>
            <p:spPr>
              <a:xfrm rot="10800000">
                <a:off x="7952892" y="3758311"/>
                <a:ext cx="111681" cy="6575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sp>
          <p:nvSpPr>
            <p:cNvPr id="300" name="직사각형 299"/>
            <p:cNvSpPr/>
            <p:nvPr/>
          </p:nvSpPr>
          <p:spPr>
            <a:xfrm>
              <a:off x="6011137" y="3713332"/>
              <a:ext cx="1050611" cy="6256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1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2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3</a:t>
              </a: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6011138" y="3924422"/>
              <a:ext cx="1050611" cy="18415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011137" y="4431289"/>
            <a:ext cx="525308" cy="839546"/>
            <a:chOff x="6011137" y="4494789"/>
            <a:chExt cx="525308" cy="839546"/>
          </a:xfrm>
        </p:grpSpPr>
        <p:grpSp>
          <p:nvGrpSpPr>
            <p:cNvPr id="293" name="그룹 292"/>
            <p:cNvGrpSpPr/>
            <p:nvPr/>
          </p:nvGrpSpPr>
          <p:grpSpPr>
            <a:xfrm>
              <a:off x="6011138" y="4494789"/>
              <a:ext cx="525307" cy="202703"/>
              <a:chOff x="7587055" y="3683252"/>
              <a:chExt cx="525307" cy="202703"/>
            </a:xfrm>
          </p:grpSpPr>
          <p:sp>
            <p:nvSpPr>
              <p:cNvPr id="294" name="직사각형 293"/>
              <p:cNvSpPr/>
              <p:nvPr/>
            </p:nvSpPr>
            <p:spPr>
              <a:xfrm>
                <a:off x="7587055" y="3683727"/>
                <a:ext cx="525307" cy="202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36000" rIns="36000" rtlCol="0" anchor="ctr" anchorCtr="0"/>
              <a:lstStyle/>
              <a:p>
                <a:r>
                  <a:rPr lang="ko-KR" altLang="en-US" sz="700" b="1" dirty="0" smtClean="0"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</a:t>
                </a:r>
              </a:p>
            </p:txBody>
          </p:sp>
          <p:cxnSp>
            <p:nvCxnSpPr>
              <p:cNvPr id="295" name="직선 연결선 294"/>
              <p:cNvCxnSpPr/>
              <p:nvPr/>
            </p:nvCxnSpPr>
            <p:spPr>
              <a:xfrm>
                <a:off x="7899969" y="3683252"/>
                <a:ext cx="0" cy="202228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이등변 삼각형 295"/>
              <p:cNvSpPr/>
              <p:nvPr/>
            </p:nvSpPr>
            <p:spPr>
              <a:xfrm rot="10800000">
                <a:off x="7952892" y="3758311"/>
                <a:ext cx="111681" cy="6575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sp>
          <p:nvSpPr>
            <p:cNvPr id="304" name="직사각형 303"/>
            <p:cNvSpPr/>
            <p:nvPr/>
          </p:nvSpPr>
          <p:spPr>
            <a:xfrm>
              <a:off x="6011137" y="4708726"/>
              <a:ext cx="525307" cy="6256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1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2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3</a:t>
              </a: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6011138" y="4919816"/>
              <a:ext cx="525307" cy="18415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6002242" y="5808455"/>
            <a:ext cx="2205088" cy="115545"/>
            <a:chOff x="6002242" y="5808455"/>
            <a:chExt cx="2205088" cy="115545"/>
          </a:xfrm>
        </p:grpSpPr>
        <p:grpSp>
          <p:nvGrpSpPr>
            <p:cNvPr id="83" name="그룹 82"/>
            <p:cNvGrpSpPr/>
            <p:nvPr/>
          </p:nvGrpSpPr>
          <p:grpSpPr>
            <a:xfrm>
              <a:off x="6566482" y="5816278"/>
              <a:ext cx="515971" cy="107722"/>
              <a:chOff x="6566482" y="5816278"/>
              <a:chExt cx="515971" cy="107722"/>
            </a:xfrm>
          </p:grpSpPr>
          <p:sp>
            <p:nvSpPr>
              <p:cNvPr id="324" name="직사각형 323"/>
              <p:cNvSpPr/>
              <p:nvPr/>
            </p:nvSpPr>
            <p:spPr>
              <a:xfrm>
                <a:off x="6566482" y="5832652"/>
                <a:ext cx="79862" cy="797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/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" name="TextBox 32"/>
              <p:cNvSpPr txBox="1">
                <a:spLocks noChangeArrowheads="1"/>
              </p:cNvSpPr>
              <p:nvPr/>
            </p:nvSpPr>
            <p:spPr bwMode="auto">
              <a:xfrm>
                <a:off x="6676552" y="581627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130177" y="5816278"/>
              <a:ext cx="514715" cy="107722"/>
              <a:chOff x="7130177" y="5816278"/>
              <a:chExt cx="514715" cy="107722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7130177" y="5832652"/>
                <a:ext cx="79862" cy="797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/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" name="TextBox 32"/>
              <p:cNvSpPr txBox="1">
                <a:spLocks noChangeArrowheads="1"/>
              </p:cNvSpPr>
              <p:nvPr/>
            </p:nvSpPr>
            <p:spPr bwMode="auto">
              <a:xfrm>
                <a:off x="7238991" y="581627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691531" y="5816278"/>
              <a:ext cx="515799" cy="107722"/>
              <a:chOff x="7691531" y="5816278"/>
              <a:chExt cx="515799" cy="107722"/>
            </a:xfrm>
          </p:grpSpPr>
          <p:sp>
            <p:nvSpPr>
              <p:cNvPr id="326" name="직사각형 325"/>
              <p:cNvSpPr/>
              <p:nvPr/>
            </p:nvSpPr>
            <p:spPr>
              <a:xfrm>
                <a:off x="7691531" y="5832652"/>
                <a:ext cx="79862" cy="797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/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" name="TextBox 32"/>
              <p:cNvSpPr txBox="1">
                <a:spLocks noChangeArrowheads="1"/>
              </p:cNvSpPr>
              <p:nvPr/>
            </p:nvSpPr>
            <p:spPr bwMode="auto">
              <a:xfrm>
                <a:off x="7801429" y="581627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 smtClean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 smtClean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>
              <a:off x="6002242" y="5808455"/>
              <a:ext cx="517772" cy="115545"/>
              <a:chOff x="6002242" y="5808455"/>
              <a:chExt cx="517772" cy="115545"/>
            </a:xfrm>
          </p:grpSpPr>
          <p:grpSp>
            <p:nvGrpSpPr>
              <p:cNvPr id="327" name="그룹 326"/>
              <p:cNvGrpSpPr/>
              <p:nvPr/>
            </p:nvGrpSpPr>
            <p:grpSpPr>
              <a:xfrm>
                <a:off x="6005128" y="5816278"/>
                <a:ext cx="514886" cy="107722"/>
                <a:chOff x="6005128" y="5816278"/>
                <a:chExt cx="514886" cy="107722"/>
              </a:xfrm>
            </p:grpSpPr>
            <p:sp>
              <p:nvSpPr>
                <p:cNvPr id="323" name="직사각형 322"/>
                <p:cNvSpPr/>
                <p:nvPr/>
              </p:nvSpPr>
              <p:spPr>
                <a:xfrm>
                  <a:off x="6005128" y="5832652"/>
                  <a:ext cx="79862" cy="7973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114113" y="5816278"/>
                  <a:ext cx="405901" cy="107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ko-KR" altLang="en-US" sz="700" b="1" dirty="0" smtClean="0">
                      <a:ea typeface="맑은 고딕" pitchFamily="50" charset="-127"/>
                      <a:cs typeface="Arial" pitchFamily="34" charset="0"/>
                    </a:rPr>
                    <a:t>선택</a:t>
                  </a:r>
                  <a:r>
                    <a:rPr kumimoji="0" lang="en-US" altLang="ko-KR" sz="700" b="1" dirty="0" smtClean="0">
                      <a:ea typeface="맑은 고딕" pitchFamily="50" charset="-127"/>
                      <a:cs typeface="Arial" pitchFamily="34" charset="0"/>
                    </a:rPr>
                    <a:t>1</a:t>
                  </a:r>
                </a:p>
              </p:txBody>
            </p:sp>
          </p:grpSp>
          <p:sp>
            <p:nvSpPr>
              <p:cNvPr id="309" name="L 도형 308"/>
              <p:cNvSpPr/>
              <p:nvPr/>
            </p:nvSpPr>
            <p:spPr>
              <a:xfrm rot="18900000">
                <a:off x="6002242" y="5808455"/>
                <a:ext cx="96101" cy="72203"/>
              </a:xfrm>
              <a:prstGeom prst="corner">
                <a:avLst>
                  <a:gd name="adj1" fmla="val 41180"/>
                  <a:gd name="adj2" fmla="val 3656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prstDash val="dot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 smtClean="0">
                  <a:latin typeface="나눔고딕"/>
                  <a:ea typeface="나눔고딕"/>
                  <a:cs typeface="나눔고딕"/>
                </a:endParaRPr>
              </a:p>
            </p:txBody>
          </p:sp>
        </p:grpSp>
      </p:grpSp>
      <p:grpSp>
        <p:nvGrpSpPr>
          <p:cNvPr id="330" name="그룹 329"/>
          <p:cNvGrpSpPr/>
          <p:nvPr/>
        </p:nvGrpSpPr>
        <p:grpSpPr>
          <a:xfrm>
            <a:off x="6746041" y="4262756"/>
            <a:ext cx="715211" cy="111741"/>
            <a:chOff x="6641543" y="4604236"/>
            <a:chExt cx="715211" cy="111741"/>
          </a:xfrm>
        </p:grpSpPr>
        <p:sp>
          <p:nvSpPr>
            <p:cNvPr id="331" name="포인트가 5개인 별 330"/>
            <p:cNvSpPr/>
            <p:nvPr/>
          </p:nvSpPr>
          <p:spPr>
            <a:xfrm>
              <a:off x="6641543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" name="포인트가 5개인 별 331"/>
            <p:cNvSpPr/>
            <p:nvPr/>
          </p:nvSpPr>
          <p:spPr>
            <a:xfrm>
              <a:off x="6943277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" name="포인트가 5개인 별 332"/>
            <p:cNvSpPr/>
            <p:nvPr/>
          </p:nvSpPr>
          <p:spPr>
            <a:xfrm>
              <a:off x="7094144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4" name="포인트가 5개인 별 333"/>
            <p:cNvSpPr/>
            <p:nvPr/>
          </p:nvSpPr>
          <p:spPr>
            <a:xfrm>
              <a:off x="7245012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5" name="포인트가 5개인 별 334"/>
            <p:cNvSpPr/>
            <p:nvPr/>
          </p:nvSpPr>
          <p:spPr>
            <a:xfrm>
              <a:off x="6792410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6746041" y="4506200"/>
            <a:ext cx="1512455" cy="87002"/>
            <a:chOff x="476269" y="4547517"/>
            <a:chExt cx="1512455" cy="87002"/>
          </a:xfrm>
        </p:grpSpPr>
        <p:sp>
          <p:nvSpPr>
            <p:cNvPr id="337" name="모서리가 둥근 직사각형 336"/>
            <p:cNvSpPr/>
            <p:nvPr/>
          </p:nvSpPr>
          <p:spPr>
            <a:xfrm>
              <a:off x="476269" y="4575057"/>
              <a:ext cx="1512455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476269" y="4575057"/>
              <a:ext cx="398276" cy="3192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831044" y="4547517"/>
              <a:ext cx="87002" cy="8700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3114156" y="5370385"/>
            <a:ext cx="459678" cy="459678"/>
            <a:chOff x="3282802" y="4492551"/>
            <a:chExt cx="459678" cy="459678"/>
          </a:xfrm>
        </p:grpSpPr>
        <p:sp>
          <p:nvSpPr>
            <p:cNvPr id="341" name="직사각형 340"/>
            <p:cNvSpPr/>
            <p:nvPr/>
          </p:nvSpPr>
          <p:spPr>
            <a:xfrm>
              <a:off x="3282802" y="4492551"/>
              <a:ext cx="459678" cy="4596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grpSp>
          <p:nvGrpSpPr>
            <p:cNvPr id="342" name="그룹 341"/>
            <p:cNvGrpSpPr/>
            <p:nvPr/>
          </p:nvGrpSpPr>
          <p:grpSpPr>
            <a:xfrm rot="16200000">
              <a:off x="3320767" y="4613007"/>
              <a:ext cx="383750" cy="281419"/>
              <a:chOff x="6393828" y="4457267"/>
              <a:chExt cx="767498" cy="562839"/>
            </a:xfrm>
            <a:solidFill>
              <a:schemeClr val="bg1">
                <a:lumMod val="75000"/>
              </a:schemeClr>
            </a:solidFill>
          </p:grpSpPr>
          <p:sp>
            <p:nvSpPr>
              <p:cNvPr id="343" name="순서도: 지연 342"/>
              <p:cNvSpPr/>
              <p:nvPr/>
            </p:nvSpPr>
            <p:spPr>
              <a:xfrm>
                <a:off x="6393828" y="4457267"/>
                <a:ext cx="424297" cy="562839"/>
              </a:xfrm>
              <a:prstGeom prst="flowChartDelay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714263" y="4515154"/>
                <a:ext cx="447063" cy="447065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46" name="모서리가 둥근 직사각형 345"/>
          <p:cNvSpPr/>
          <p:nvPr/>
        </p:nvSpPr>
        <p:spPr>
          <a:xfrm>
            <a:off x="6723614" y="4757355"/>
            <a:ext cx="1557307" cy="2022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349" name="그룹 348"/>
          <p:cNvGrpSpPr/>
          <p:nvPr/>
        </p:nvGrpSpPr>
        <p:grpSpPr>
          <a:xfrm>
            <a:off x="6799327" y="4813320"/>
            <a:ext cx="90947" cy="112795"/>
            <a:chOff x="6708303" y="4907465"/>
            <a:chExt cx="121051" cy="150129"/>
          </a:xfrm>
        </p:grpSpPr>
        <p:sp>
          <p:nvSpPr>
            <p:cNvPr id="347" name="타원 346"/>
            <p:cNvSpPr/>
            <p:nvPr/>
          </p:nvSpPr>
          <p:spPr>
            <a:xfrm>
              <a:off x="6708303" y="4907465"/>
              <a:ext cx="102645" cy="10264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" name="모서리가 둥근 직사각형 347"/>
            <p:cNvSpPr/>
            <p:nvPr/>
          </p:nvSpPr>
          <p:spPr>
            <a:xfrm rot="2700000">
              <a:off x="6773995" y="5002234"/>
              <a:ext cx="78796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9" name="그룹 358"/>
          <p:cNvGrpSpPr/>
          <p:nvPr/>
        </p:nvGrpSpPr>
        <p:grpSpPr>
          <a:xfrm>
            <a:off x="4014580" y="5358966"/>
            <a:ext cx="267891" cy="267891"/>
            <a:chOff x="3978201" y="5358966"/>
            <a:chExt cx="267891" cy="267891"/>
          </a:xfrm>
        </p:grpSpPr>
        <p:sp>
          <p:nvSpPr>
            <p:cNvPr id="356" name="모서리가 둥근 직사각형 355"/>
            <p:cNvSpPr/>
            <p:nvPr/>
          </p:nvSpPr>
          <p:spPr>
            <a:xfrm>
              <a:off x="3978201" y="5358966"/>
              <a:ext cx="267891" cy="2678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5" name="포인트가 5개인 별 354"/>
            <p:cNvSpPr/>
            <p:nvPr/>
          </p:nvSpPr>
          <p:spPr>
            <a:xfrm>
              <a:off x="4037782" y="5418546"/>
              <a:ext cx="148729" cy="148728"/>
            </a:xfrm>
            <a:prstGeom prst="star5">
              <a:avLst>
                <a:gd name="adj" fmla="val 22378"/>
                <a:gd name="hf" fmla="val 105146"/>
                <a:gd name="vf" fmla="val 11055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699326" y="5358966"/>
            <a:ext cx="267891" cy="267891"/>
            <a:chOff x="4335963" y="5358966"/>
            <a:chExt cx="267891" cy="267891"/>
          </a:xfrm>
        </p:grpSpPr>
        <p:sp>
          <p:nvSpPr>
            <p:cNvPr id="357" name="모서리가 둥근 직사각형 356"/>
            <p:cNvSpPr/>
            <p:nvPr/>
          </p:nvSpPr>
          <p:spPr>
            <a:xfrm>
              <a:off x="4335963" y="5358966"/>
              <a:ext cx="267891" cy="2678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8" name="포인트가 5개인 별 357"/>
            <p:cNvSpPr/>
            <p:nvPr/>
          </p:nvSpPr>
          <p:spPr>
            <a:xfrm>
              <a:off x="4395544" y="5418546"/>
              <a:ext cx="148729" cy="148728"/>
            </a:xfrm>
            <a:prstGeom prst="star5">
              <a:avLst>
                <a:gd name="adj" fmla="val 22378"/>
                <a:gd name="hf" fmla="val 105146"/>
                <a:gd name="vf" fmla="val 110557"/>
              </a:avLst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9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58636" y="1068229"/>
            <a:ext cx="2101225" cy="838195"/>
            <a:chOff x="6011137" y="3683252"/>
            <a:chExt cx="2101225" cy="838195"/>
          </a:xfrm>
        </p:grpSpPr>
        <p:sp>
          <p:nvSpPr>
            <p:cNvPr id="11" name="직사각형 10"/>
            <p:cNvSpPr/>
            <p:nvPr/>
          </p:nvSpPr>
          <p:spPr>
            <a:xfrm>
              <a:off x="6011137" y="3683727"/>
              <a:ext cx="2101225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 smtClean="0"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이등변 삼각형 12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11137" y="3895838"/>
              <a:ext cx="2101225" cy="6256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1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2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3</a:t>
              </a: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8636" y="2088535"/>
            <a:ext cx="2101225" cy="15957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&lt;html&gt;</a:t>
            </a:r>
            <a:endParaRPr lang="ko-KR" altLang="en-US" sz="7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278038" y="967748"/>
            <a:ext cx="2101225" cy="1565870"/>
            <a:chOff x="3252636" y="2199680"/>
            <a:chExt cx="2101225" cy="1565870"/>
          </a:xfrm>
        </p:grpSpPr>
        <p:sp>
          <p:nvSpPr>
            <p:cNvPr id="17" name="직사각형 16"/>
            <p:cNvSpPr/>
            <p:nvPr/>
          </p:nvSpPr>
          <p:spPr>
            <a:xfrm>
              <a:off x="3252636" y="2199680"/>
              <a:ext cx="2101225" cy="13245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2636" y="3524250"/>
              <a:ext cx="2101225" cy="241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547020" y="3628939"/>
              <a:ext cx="1512455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588699" y="3601399"/>
              <a:ext cx="87002" cy="870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4166555" y="2769003"/>
              <a:ext cx="311485" cy="1638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3364623" y="3610160"/>
              <a:ext cx="99249" cy="694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5400000">
              <a:off x="5154189" y="3579566"/>
              <a:ext cx="117465" cy="130666"/>
              <a:chOff x="3816910" y="3832268"/>
              <a:chExt cx="593725" cy="66044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892511" y="4227500"/>
                <a:ext cx="442523" cy="265212"/>
                <a:chOff x="3846046" y="4083050"/>
                <a:chExt cx="535453" cy="625358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3952359" y="4349751"/>
                  <a:ext cx="322828" cy="35865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endParaRPr lang="ko-KR" altLang="en-US" sz="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순서도: 수동 연산 26"/>
                <p:cNvSpPr/>
                <p:nvPr/>
              </p:nvSpPr>
              <p:spPr>
                <a:xfrm>
                  <a:off x="3846046" y="4083050"/>
                  <a:ext cx="535453" cy="266700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endParaRPr lang="ko-KR" altLang="en-US" sz="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29" name="막힌 원호 28"/>
              <p:cNvSpPr/>
              <p:nvPr/>
            </p:nvSpPr>
            <p:spPr>
              <a:xfrm rot="20700000">
                <a:off x="3816910" y="3832268"/>
                <a:ext cx="593725" cy="593725"/>
              </a:xfrm>
              <a:prstGeom prst="blockArc">
                <a:avLst>
                  <a:gd name="adj1" fmla="val 12541387"/>
                  <a:gd name="adj2" fmla="val 43111"/>
                  <a:gd name="adj3" fmla="val 73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막힌 원호 29"/>
              <p:cNvSpPr/>
              <p:nvPr/>
            </p:nvSpPr>
            <p:spPr>
              <a:xfrm rot="20700000">
                <a:off x="3911012" y="3966418"/>
                <a:ext cx="405523" cy="446075"/>
              </a:xfrm>
              <a:prstGeom prst="blockArc">
                <a:avLst>
                  <a:gd name="adj1" fmla="val 12553630"/>
                  <a:gd name="adj2" fmla="val 108382"/>
                  <a:gd name="adj3" fmla="val 1076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막힌 원호 30"/>
              <p:cNvSpPr/>
              <p:nvPr/>
            </p:nvSpPr>
            <p:spPr>
              <a:xfrm rot="20700000">
                <a:off x="3999321" y="4082607"/>
                <a:ext cx="228906" cy="251797"/>
              </a:xfrm>
              <a:prstGeom prst="blockArc">
                <a:avLst>
                  <a:gd name="adj1" fmla="val 12541387"/>
                  <a:gd name="adj2" fmla="val 7701"/>
                  <a:gd name="adj3" fmla="val 144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3278038" y="2739430"/>
            <a:ext cx="2101225" cy="1567084"/>
            <a:chOff x="3278038" y="3304580"/>
            <a:chExt cx="2101225" cy="1567084"/>
          </a:xfrm>
        </p:grpSpPr>
        <p:sp>
          <p:nvSpPr>
            <p:cNvPr id="49" name="직사각형 48"/>
            <p:cNvSpPr/>
            <p:nvPr/>
          </p:nvSpPr>
          <p:spPr>
            <a:xfrm>
              <a:off x="3278038" y="3304580"/>
              <a:ext cx="2101225" cy="1565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85" b="-1"/>
            <a:stretch/>
          </p:blipFill>
          <p:spPr bwMode="auto">
            <a:xfrm>
              <a:off x="3282802" y="3309344"/>
              <a:ext cx="2096461" cy="156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 descr="C:\Users\ASA\Desktop\socila ico\images\flick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5" y="1659358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SA\Desktop\socila ico\images\googlecirc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3" y="2399639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SA\Desktop\socila ico\images\googleplu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30" y="24109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SA\Desktop\socila ico\images\kakao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24109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SA\Desktop\socila ico\images\linkedi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1" y="16654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ASA\Desktop\socila ico\images\pinterest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1659359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ASA\Desktop\socila ico\images\rss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4" y="870319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ASA\Desktop\socila ico\images\tiwtter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31" y="870320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ASA\Desktop\socila ico\images\vimeo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3181295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ASA\Desktop\socila ico\images\youtube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29" y="3181295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ASA\Desktop\socila ico\images\blog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2" y="3170015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ASA\Desktop\socila ico\images\facebook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8703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951128" y="4065814"/>
            <a:ext cx="443729" cy="136071"/>
            <a:chOff x="5941831" y="4305300"/>
            <a:chExt cx="2209186" cy="677455"/>
          </a:xfrm>
        </p:grpSpPr>
        <p:pic>
          <p:nvPicPr>
            <p:cNvPr id="73" name="Picture 9" descr="C:\Users\ASA\Desktop\socila ico\images\rss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564" y="4305300"/>
              <a:ext cx="677453" cy="67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0" descr="C:\Users\ASA\Desktop\socila ico\images\tiwtter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831" y="4305301"/>
              <a:ext cx="677453" cy="67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4" descr="C:\Users\ASA\Desktop\socila ico\images\facebook.png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831" y="4305302"/>
              <a:ext cx="677453" cy="67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6" name="그룹 4095"/>
          <p:cNvGrpSpPr/>
          <p:nvPr/>
        </p:nvGrpSpPr>
        <p:grpSpPr>
          <a:xfrm>
            <a:off x="3282802" y="4492551"/>
            <a:ext cx="459678" cy="464062"/>
            <a:chOff x="3282802" y="4492551"/>
            <a:chExt cx="459678" cy="464062"/>
          </a:xfrm>
        </p:grpSpPr>
        <p:sp>
          <p:nvSpPr>
            <p:cNvPr id="63" name="직사각형 62"/>
            <p:cNvSpPr/>
            <p:nvPr/>
          </p:nvSpPr>
          <p:spPr>
            <a:xfrm>
              <a:off x="3282802" y="4492551"/>
              <a:ext cx="459678" cy="4596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6200000">
              <a:off x="3320766" y="4624028"/>
              <a:ext cx="383750" cy="281419"/>
              <a:chOff x="6371794" y="4457267"/>
              <a:chExt cx="767499" cy="562839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순서도: 지연 59"/>
              <p:cNvSpPr/>
              <p:nvPr/>
            </p:nvSpPr>
            <p:spPr>
              <a:xfrm>
                <a:off x="6371794" y="4457267"/>
                <a:ext cx="424296" cy="562839"/>
              </a:xfrm>
              <a:prstGeom prst="flowChartDelay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692229" y="4515155"/>
                <a:ext cx="447064" cy="447064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116" name="그룹 4115"/>
          <p:cNvGrpSpPr/>
          <p:nvPr/>
        </p:nvGrpSpPr>
        <p:grpSpPr>
          <a:xfrm>
            <a:off x="2417166" y="2088535"/>
            <a:ext cx="144973" cy="1595735"/>
            <a:chOff x="2407640" y="4201885"/>
            <a:chExt cx="144973" cy="1595735"/>
          </a:xfrm>
        </p:grpSpPr>
        <p:sp>
          <p:nvSpPr>
            <p:cNvPr id="89" name="직사각형 88"/>
            <p:cNvSpPr/>
            <p:nvPr/>
          </p:nvSpPr>
          <p:spPr>
            <a:xfrm>
              <a:off x="2407640" y="4201885"/>
              <a:ext cx="144973" cy="15957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4097" name="직사각형 4096"/>
            <p:cNvSpPr/>
            <p:nvPr/>
          </p:nvSpPr>
          <p:spPr>
            <a:xfrm>
              <a:off x="2407640" y="4492551"/>
              <a:ext cx="144973" cy="303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15" name="그룹 4114"/>
            <p:cNvGrpSpPr/>
            <p:nvPr/>
          </p:nvGrpSpPr>
          <p:grpSpPr>
            <a:xfrm>
              <a:off x="2407640" y="4234524"/>
              <a:ext cx="144973" cy="89821"/>
              <a:chOff x="2407640" y="4234524"/>
              <a:chExt cx="144973" cy="89821"/>
            </a:xfrm>
          </p:grpSpPr>
          <p:sp>
            <p:nvSpPr>
              <p:cNvPr id="4111" name="이등변 삼각형 4110"/>
              <p:cNvSpPr/>
              <p:nvPr/>
            </p:nvSpPr>
            <p:spPr>
              <a:xfrm>
                <a:off x="2439464" y="4234524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113" name="직선 연결선 4112"/>
              <p:cNvCxnSpPr/>
              <p:nvPr/>
            </p:nvCxnSpPr>
            <p:spPr>
              <a:xfrm>
                <a:off x="2407640" y="4324345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4" name="그룹 4113"/>
            <p:cNvGrpSpPr/>
            <p:nvPr/>
          </p:nvGrpSpPr>
          <p:grpSpPr>
            <a:xfrm>
              <a:off x="2407640" y="5680989"/>
              <a:ext cx="144973" cy="95894"/>
              <a:chOff x="2407640" y="5680989"/>
              <a:chExt cx="144973" cy="95894"/>
            </a:xfrm>
          </p:grpSpPr>
          <p:sp>
            <p:nvSpPr>
              <p:cNvPr id="92" name="이등변 삼각형 91"/>
              <p:cNvSpPr/>
              <p:nvPr/>
            </p:nvSpPr>
            <p:spPr>
              <a:xfrm rot="10800000">
                <a:off x="2439464" y="5718332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2407640" y="5680989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직사각형 99"/>
          <p:cNvSpPr/>
          <p:nvPr/>
        </p:nvSpPr>
        <p:spPr>
          <a:xfrm>
            <a:off x="458636" y="3946596"/>
            <a:ext cx="2101225" cy="15957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&lt;html&gt;</a:t>
            </a:r>
            <a:endParaRPr lang="ko-KR" altLang="en-US" sz="7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101" name="그룹 100"/>
          <p:cNvGrpSpPr/>
          <p:nvPr/>
        </p:nvGrpSpPr>
        <p:grpSpPr>
          <a:xfrm rot="16200000">
            <a:off x="1436762" y="4419233"/>
            <a:ext cx="144975" cy="2101225"/>
            <a:chOff x="2407639" y="4201885"/>
            <a:chExt cx="144975" cy="2101225"/>
          </a:xfrm>
        </p:grpSpPr>
        <p:sp>
          <p:nvSpPr>
            <p:cNvPr id="102" name="직사각형 101"/>
            <p:cNvSpPr/>
            <p:nvPr/>
          </p:nvSpPr>
          <p:spPr>
            <a:xfrm>
              <a:off x="2407641" y="4201885"/>
              <a:ext cx="144973" cy="2101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07640" y="4763380"/>
              <a:ext cx="144973" cy="303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407640" y="4234524"/>
              <a:ext cx="144973" cy="89821"/>
              <a:chOff x="2407640" y="4234524"/>
              <a:chExt cx="144973" cy="89821"/>
            </a:xfrm>
          </p:grpSpPr>
          <p:sp>
            <p:nvSpPr>
              <p:cNvPr id="108" name="이등변 삼각형 107"/>
              <p:cNvSpPr/>
              <p:nvPr/>
            </p:nvSpPr>
            <p:spPr>
              <a:xfrm>
                <a:off x="2439464" y="4234524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2407640" y="4324345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2407639" y="6172633"/>
              <a:ext cx="144973" cy="95893"/>
              <a:chOff x="2407639" y="6172633"/>
              <a:chExt cx="144973" cy="95893"/>
            </a:xfrm>
          </p:grpSpPr>
          <p:sp>
            <p:nvSpPr>
              <p:cNvPr id="106" name="이등변 삼각형 105"/>
              <p:cNvSpPr/>
              <p:nvPr/>
            </p:nvSpPr>
            <p:spPr>
              <a:xfrm rot="10800000">
                <a:off x="2439463" y="6209975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07639" y="6172633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2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그룹 314"/>
          <p:cNvGrpSpPr/>
          <p:nvPr/>
        </p:nvGrpSpPr>
        <p:grpSpPr>
          <a:xfrm>
            <a:off x="3121618" y="2151335"/>
            <a:ext cx="2393361" cy="461123"/>
            <a:chOff x="3121618" y="2151335"/>
            <a:chExt cx="2393361" cy="461123"/>
          </a:xfrm>
        </p:grpSpPr>
        <p:sp>
          <p:nvSpPr>
            <p:cNvPr id="306" name="TextBox 113"/>
            <p:cNvSpPr txBox="1">
              <a:spLocks noChangeArrowheads="1"/>
            </p:cNvSpPr>
            <p:nvPr/>
          </p:nvSpPr>
          <p:spPr bwMode="auto">
            <a:xfrm>
              <a:off x="3121618" y="2152150"/>
              <a:ext cx="2024582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ko-KR" altLang="en-US" sz="600" dirty="0" smtClean="0">
                  <a:ea typeface="맑은 고딕" pitchFamily="50" charset="-127"/>
                  <a:cs typeface="Arial" pitchFamily="34" charset="0"/>
                </a:rPr>
                <a:t>공지사항 테스트 입니다</a:t>
              </a: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7" name="TextBox 113"/>
            <p:cNvSpPr txBox="1">
              <a:spLocks noChangeArrowheads="1"/>
            </p:cNvSpPr>
            <p:nvPr/>
          </p:nvSpPr>
          <p:spPr bwMode="auto">
            <a:xfrm>
              <a:off x="3121618" y="2336424"/>
              <a:ext cx="2024582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신규 서비스 업데이트가 완료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8" name="TextBox 113"/>
            <p:cNvSpPr txBox="1">
              <a:spLocks noChangeArrowheads="1"/>
            </p:cNvSpPr>
            <p:nvPr/>
          </p:nvSpPr>
          <p:spPr bwMode="auto">
            <a:xfrm>
              <a:off x="3121618" y="2520125"/>
              <a:ext cx="2024582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회사 홈페이지가 </a:t>
              </a:r>
              <a:r>
                <a:rPr kumimoji="0" lang="ko-KR" altLang="en-US" sz="600" dirty="0" err="1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리뉴얼</a:t>
              </a: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12" name="TextBox 113"/>
            <p:cNvSpPr txBox="1">
              <a:spLocks noChangeArrowheads="1"/>
            </p:cNvSpPr>
            <p:nvPr/>
          </p:nvSpPr>
          <p:spPr bwMode="auto">
            <a:xfrm>
              <a:off x="5175695" y="2151335"/>
              <a:ext cx="339284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14/01/01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13" name="TextBox 113"/>
            <p:cNvSpPr txBox="1">
              <a:spLocks noChangeArrowheads="1"/>
            </p:cNvSpPr>
            <p:nvPr/>
          </p:nvSpPr>
          <p:spPr bwMode="auto">
            <a:xfrm>
              <a:off x="5175695" y="2335144"/>
              <a:ext cx="339284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14/01/01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14" name="TextBox 113"/>
            <p:cNvSpPr txBox="1">
              <a:spLocks noChangeArrowheads="1"/>
            </p:cNvSpPr>
            <p:nvPr/>
          </p:nvSpPr>
          <p:spPr bwMode="auto">
            <a:xfrm>
              <a:off x="5175695" y="2518827"/>
              <a:ext cx="339284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14/01/01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73" name="텍스트 개체 틀 37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4" name="텍스트 개체 틀 37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1" name="텍스트 개체 틀 37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9" name="텍스트 개체 틀 3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2" name="텍스트 개체 틀 37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0" name="텍스트 개체 틀 36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89990" y="1007268"/>
            <a:ext cx="2527475" cy="327617"/>
            <a:chOff x="7181518" y="2540109"/>
            <a:chExt cx="2005484" cy="255870"/>
          </a:xfrm>
        </p:grpSpPr>
        <p:sp>
          <p:nvSpPr>
            <p:cNvPr id="21" name="직사각형 20"/>
            <p:cNvSpPr/>
            <p:nvPr/>
          </p:nvSpPr>
          <p:spPr>
            <a:xfrm>
              <a:off x="8426470" y="2540109"/>
              <a:ext cx="760532" cy="255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3</a:t>
              </a:r>
            </a:p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r>
                <a:rPr lang="ko-KR" altLang="en-US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>
              <a:off x="7799412" y="2540109"/>
              <a:ext cx="808759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2</a:t>
              </a:r>
            </a:p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ko-KR" altLang="en-US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7181518" y="2540109"/>
              <a:ext cx="738237" cy="25587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1</a:t>
              </a:r>
              <a:endParaRPr lang="en-US" altLang="ko-KR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9990" y="1388270"/>
            <a:ext cx="2527475" cy="327617"/>
            <a:chOff x="7181518" y="2540109"/>
            <a:chExt cx="2005484" cy="255870"/>
          </a:xfrm>
        </p:grpSpPr>
        <p:sp>
          <p:nvSpPr>
            <p:cNvPr id="25" name="직사각형 24"/>
            <p:cNvSpPr/>
            <p:nvPr/>
          </p:nvSpPr>
          <p:spPr>
            <a:xfrm>
              <a:off x="8426470" y="2540109"/>
              <a:ext cx="760532" cy="255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3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7799412" y="2540109"/>
              <a:ext cx="808759" cy="25587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2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7181518" y="2540109"/>
              <a:ext cx="738237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1</a:t>
              </a:r>
              <a:endParaRPr lang="en-US" altLang="ko-KR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  <a:endPara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9990" y="1774033"/>
            <a:ext cx="2527475" cy="327617"/>
            <a:chOff x="7181518" y="2540109"/>
            <a:chExt cx="2005484" cy="255870"/>
          </a:xfrm>
        </p:grpSpPr>
        <p:sp>
          <p:nvSpPr>
            <p:cNvPr id="29" name="직사각형 28"/>
            <p:cNvSpPr/>
            <p:nvPr/>
          </p:nvSpPr>
          <p:spPr>
            <a:xfrm>
              <a:off x="8426470" y="2540109"/>
              <a:ext cx="760532" cy="255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3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30" name="오각형 29"/>
            <p:cNvSpPr/>
            <p:nvPr/>
          </p:nvSpPr>
          <p:spPr>
            <a:xfrm>
              <a:off x="7799412" y="2540109"/>
              <a:ext cx="808759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2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31" name="오각형 30"/>
            <p:cNvSpPr/>
            <p:nvPr/>
          </p:nvSpPr>
          <p:spPr>
            <a:xfrm>
              <a:off x="7181518" y="2540109"/>
              <a:ext cx="738237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1</a:t>
              </a:r>
              <a:endParaRPr lang="en-US" altLang="ko-KR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lvl="0" algn="ctr"/>
              <a:r>
                <a:rPr lang="en-US" altLang="ko-KR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77486" y="3518103"/>
            <a:ext cx="2353005" cy="529511"/>
            <a:chOff x="377486" y="3938012"/>
            <a:chExt cx="2353005" cy="529511"/>
          </a:xfrm>
        </p:grpSpPr>
        <p:sp>
          <p:nvSpPr>
            <p:cNvPr id="73" name="직사각형 72"/>
            <p:cNvSpPr/>
            <p:nvPr/>
          </p:nvSpPr>
          <p:spPr>
            <a:xfrm>
              <a:off x="377486" y="3938013"/>
              <a:ext cx="2353005" cy="529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3522" y="3943569"/>
              <a:ext cx="1558568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1945736" y="3938012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113"/>
            <p:cNvSpPr txBox="1">
              <a:spLocks noChangeArrowheads="1"/>
            </p:cNvSpPr>
            <p:nvPr/>
          </p:nvSpPr>
          <p:spPr bwMode="auto">
            <a:xfrm>
              <a:off x="1177715" y="4002834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 smtClean="0">
                  <a:ea typeface="맑은 고딕" pitchFamily="50" charset="-127"/>
                  <a:cs typeface="Arial" charset="0"/>
                </a:rPr>
                <a:t>2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79" name="TextBox 113"/>
            <p:cNvSpPr txBox="1">
              <a:spLocks noChangeArrowheads="1"/>
            </p:cNvSpPr>
            <p:nvPr/>
          </p:nvSpPr>
          <p:spPr bwMode="auto">
            <a:xfrm>
              <a:off x="377486" y="4002834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 smtClean="0">
                  <a:ea typeface="맑은 고딕" pitchFamily="50" charset="-127"/>
                  <a:cs typeface="Arial" charset="0"/>
                </a:rPr>
                <a:t>1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0" name="TextBox 113"/>
            <p:cNvSpPr txBox="1">
              <a:spLocks noChangeArrowheads="1"/>
            </p:cNvSpPr>
            <p:nvPr/>
          </p:nvSpPr>
          <p:spPr bwMode="auto">
            <a:xfrm>
              <a:off x="1962470" y="4002834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3</a:t>
              </a:r>
            </a:p>
          </p:txBody>
        </p:sp>
        <p:cxnSp>
          <p:nvCxnSpPr>
            <p:cNvPr id="81" name="직선 연결선 80"/>
            <p:cNvCxnSpPr/>
            <p:nvPr/>
          </p:nvCxnSpPr>
          <p:spPr>
            <a:xfrm flipV="1">
              <a:off x="1161611" y="3948802"/>
              <a:ext cx="0" cy="21578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79156" y="4175378"/>
              <a:ext cx="1566895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>
            <a:off x="377486" y="2833438"/>
            <a:ext cx="2353005" cy="529511"/>
            <a:chOff x="377486" y="3253347"/>
            <a:chExt cx="2353005" cy="529511"/>
          </a:xfrm>
        </p:grpSpPr>
        <p:sp>
          <p:nvSpPr>
            <p:cNvPr id="84" name="직사각형 83"/>
            <p:cNvSpPr/>
            <p:nvPr/>
          </p:nvSpPr>
          <p:spPr>
            <a:xfrm>
              <a:off x="377486" y="3253348"/>
              <a:ext cx="2353005" cy="529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3522" y="3258904"/>
              <a:ext cx="780471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946050" y="3258904"/>
              <a:ext cx="780471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1946051" y="3490713"/>
              <a:ext cx="78444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945736" y="3253347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13"/>
            <p:cNvSpPr txBox="1">
              <a:spLocks noChangeArrowheads="1"/>
            </p:cNvSpPr>
            <p:nvPr/>
          </p:nvSpPr>
          <p:spPr bwMode="auto">
            <a:xfrm>
              <a:off x="1177715" y="3318169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 smtClean="0">
                  <a:ea typeface="맑은 고딕" pitchFamily="50" charset="-127"/>
                  <a:cs typeface="Arial" charset="0"/>
                </a:rPr>
                <a:t>2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90" name="TextBox 113"/>
            <p:cNvSpPr txBox="1">
              <a:spLocks noChangeArrowheads="1"/>
            </p:cNvSpPr>
            <p:nvPr/>
          </p:nvSpPr>
          <p:spPr bwMode="auto">
            <a:xfrm>
              <a:off x="377486" y="3318169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 smtClean="0">
                  <a:ea typeface="맑은 고딕" pitchFamily="50" charset="-127"/>
                  <a:cs typeface="Arial" charset="0"/>
                </a:rPr>
                <a:t>1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91" name="TextBox 113"/>
            <p:cNvSpPr txBox="1">
              <a:spLocks noChangeArrowheads="1"/>
            </p:cNvSpPr>
            <p:nvPr/>
          </p:nvSpPr>
          <p:spPr bwMode="auto">
            <a:xfrm>
              <a:off x="1962470" y="3318169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3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 flipV="1">
              <a:off x="1161611" y="3253347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79156" y="3490713"/>
              <a:ext cx="78444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77486" y="2220672"/>
            <a:ext cx="2353005" cy="529511"/>
            <a:chOff x="377486" y="2640581"/>
            <a:chExt cx="2353005" cy="529511"/>
          </a:xfrm>
        </p:grpSpPr>
        <p:sp>
          <p:nvSpPr>
            <p:cNvPr id="94" name="직사각형 93"/>
            <p:cNvSpPr/>
            <p:nvPr/>
          </p:nvSpPr>
          <p:spPr>
            <a:xfrm>
              <a:off x="377486" y="2640582"/>
              <a:ext cx="2353005" cy="529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161612" y="2646138"/>
              <a:ext cx="1564910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163429" y="2877947"/>
              <a:ext cx="1557323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113"/>
            <p:cNvSpPr txBox="1">
              <a:spLocks noChangeArrowheads="1"/>
            </p:cNvSpPr>
            <p:nvPr/>
          </p:nvSpPr>
          <p:spPr bwMode="auto">
            <a:xfrm>
              <a:off x="1177715" y="2705403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 smtClean="0">
                  <a:ea typeface="맑은 고딕" pitchFamily="50" charset="-127"/>
                  <a:cs typeface="Arial" charset="0"/>
                </a:rPr>
                <a:t>2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00" name="TextBox 113"/>
            <p:cNvSpPr txBox="1">
              <a:spLocks noChangeArrowheads="1"/>
            </p:cNvSpPr>
            <p:nvPr/>
          </p:nvSpPr>
          <p:spPr bwMode="auto">
            <a:xfrm>
              <a:off x="377486" y="2705403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 smtClean="0">
                  <a:ea typeface="맑은 고딕" pitchFamily="50" charset="-127"/>
                  <a:cs typeface="Arial" charset="0"/>
                </a:rPr>
                <a:t>1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01" name="TextBox 113"/>
            <p:cNvSpPr txBox="1">
              <a:spLocks noChangeArrowheads="1"/>
            </p:cNvSpPr>
            <p:nvPr/>
          </p:nvSpPr>
          <p:spPr bwMode="auto">
            <a:xfrm>
              <a:off x="1962470" y="2705403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 smtClean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3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 flipV="1">
              <a:off x="1161611" y="2640581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1942090" y="2651371"/>
              <a:ext cx="0" cy="21578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288576" y="5869481"/>
            <a:ext cx="2532064" cy="716092"/>
            <a:chOff x="3040060" y="2478581"/>
            <a:chExt cx="2532064" cy="716092"/>
          </a:xfrm>
        </p:grpSpPr>
        <p:sp>
          <p:nvSpPr>
            <p:cNvPr id="142" name="직사각형 141"/>
            <p:cNvSpPr/>
            <p:nvPr/>
          </p:nvSpPr>
          <p:spPr>
            <a:xfrm rot="10800000">
              <a:off x="3040060" y="2478581"/>
              <a:ext cx="2532064" cy="716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43" name="양쪽 모서리가 둥근 사각형 142"/>
            <p:cNvSpPr/>
            <p:nvPr/>
          </p:nvSpPr>
          <p:spPr>
            <a:xfrm>
              <a:off x="3061868" y="2478581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양쪽 모서리가 둥근 사각형 143"/>
            <p:cNvSpPr/>
            <p:nvPr/>
          </p:nvSpPr>
          <p:spPr>
            <a:xfrm>
              <a:off x="3889848" y="2478581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양쪽 모서리가 둥근 사각형 145"/>
            <p:cNvSpPr/>
            <p:nvPr/>
          </p:nvSpPr>
          <p:spPr>
            <a:xfrm>
              <a:off x="3061868" y="2901806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양쪽 모서리가 둥근 사각형 146"/>
            <p:cNvSpPr/>
            <p:nvPr/>
          </p:nvSpPr>
          <p:spPr>
            <a:xfrm>
              <a:off x="3889848" y="2901807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양쪽 모서리가 둥근 사각형 144"/>
            <p:cNvSpPr/>
            <p:nvPr/>
          </p:nvSpPr>
          <p:spPr>
            <a:xfrm>
              <a:off x="4716246" y="2478581"/>
              <a:ext cx="827980" cy="324000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4716246" y="2870673"/>
              <a:ext cx="827980" cy="324000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72000" anchor="t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288576" y="5059215"/>
            <a:ext cx="2532064" cy="716092"/>
            <a:chOff x="3040060" y="1668315"/>
            <a:chExt cx="2532064" cy="716092"/>
          </a:xfrm>
        </p:grpSpPr>
        <p:sp>
          <p:nvSpPr>
            <p:cNvPr id="135" name="직사각형 134"/>
            <p:cNvSpPr/>
            <p:nvPr/>
          </p:nvSpPr>
          <p:spPr>
            <a:xfrm rot="10800000">
              <a:off x="3040060" y="1668315"/>
              <a:ext cx="2532064" cy="716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36" name="양쪽 모서리가 둥근 사각형 135"/>
            <p:cNvSpPr/>
            <p:nvPr/>
          </p:nvSpPr>
          <p:spPr>
            <a:xfrm>
              <a:off x="3061868" y="1668315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4716246" y="1668315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3061868" y="2091540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양쪽 모서리가 둥근 사각형 140"/>
            <p:cNvSpPr/>
            <p:nvPr/>
          </p:nvSpPr>
          <p:spPr>
            <a:xfrm>
              <a:off x="4716246" y="2091541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양쪽 모서리가 둥근 사각형 136"/>
            <p:cNvSpPr/>
            <p:nvPr/>
          </p:nvSpPr>
          <p:spPr>
            <a:xfrm>
              <a:off x="3889848" y="1668315"/>
              <a:ext cx="827980" cy="324000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양쪽 모서리가 둥근 사각형 139"/>
            <p:cNvSpPr/>
            <p:nvPr/>
          </p:nvSpPr>
          <p:spPr>
            <a:xfrm>
              <a:off x="3889848" y="2060407"/>
              <a:ext cx="827980" cy="324000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72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88576" y="4236168"/>
            <a:ext cx="2532064" cy="716091"/>
            <a:chOff x="3040060" y="845268"/>
            <a:chExt cx="2532064" cy="716091"/>
          </a:xfrm>
        </p:grpSpPr>
        <p:sp>
          <p:nvSpPr>
            <p:cNvPr id="118" name="직사각형 117"/>
            <p:cNvSpPr/>
            <p:nvPr/>
          </p:nvSpPr>
          <p:spPr>
            <a:xfrm rot="10800000">
              <a:off x="3040060" y="845268"/>
              <a:ext cx="2532064" cy="716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25" name="양쪽 모서리가 둥근 사각형 124"/>
            <p:cNvSpPr/>
            <p:nvPr/>
          </p:nvSpPr>
          <p:spPr>
            <a:xfrm>
              <a:off x="3889848" y="845268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양쪽 모서리가 둥근 사각형 125"/>
            <p:cNvSpPr/>
            <p:nvPr/>
          </p:nvSpPr>
          <p:spPr>
            <a:xfrm>
              <a:off x="4716246" y="845268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양쪽 모서리가 둥근 사각형 132"/>
            <p:cNvSpPr/>
            <p:nvPr/>
          </p:nvSpPr>
          <p:spPr>
            <a:xfrm>
              <a:off x="3889848" y="1268494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양쪽 모서리가 둥근 사각형 133"/>
            <p:cNvSpPr/>
            <p:nvPr/>
          </p:nvSpPr>
          <p:spPr>
            <a:xfrm>
              <a:off x="4716246" y="1268494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양쪽 모서리가 둥근 사각형 123"/>
            <p:cNvSpPr/>
            <p:nvPr/>
          </p:nvSpPr>
          <p:spPr>
            <a:xfrm>
              <a:off x="3061868" y="845268"/>
              <a:ext cx="827980" cy="324000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양쪽 모서리가 둥근 사각형 129"/>
            <p:cNvSpPr/>
            <p:nvPr/>
          </p:nvSpPr>
          <p:spPr>
            <a:xfrm>
              <a:off x="3061868" y="1237359"/>
              <a:ext cx="827980" cy="324000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72000" anchor="t" anchorCtr="0"/>
            <a:lstStyle/>
            <a:p>
              <a:pPr algn="ctr"/>
              <a:r>
                <a:rPr lang="ko-KR" altLang="en-US" sz="7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3029692" y="822602"/>
            <a:ext cx="2543823" cy="1021644"/>
            <a:chOff x="3029692" y="822602"/>
            <a:chExt cx="2543823" cy="1021644"/>
          </a:xfrm>
        </p:grpSpPr>
        <p:sp>
          <p:nvSpPr>
            <p:cNvPr id="161" name="직사각형 160"/>
            <p:cNvSpPr/>
            <p:nvPr/>
          </p:nvSpPr>
          <p:spPr>
            <a:xfrm>
              <a:off x="3049308" y="834308"/>
              <a:ext cx="2513537" cy="17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57" name="TextBox 113"/>
            <p:cNvSpPr txBox="1">
              <a:spLocks noChangeArrowheads="1"/>
            </p:cNvSpPr>
            <p:nvPr/>
          </p:nvSpPr>
          <p:spPr bwMode="auto">
            <a:xfrm>
              <a:off x="3029692" y="822602"/>
              <a:ext cx="234465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300"/>
                </a:spcAft>
              </a:pPr>
              <a:r>
                <a:rPr kumimoji="0" lang="ko-KR" altLang="en-US" sz="600" b="1" dirty="0" smtClean="0">
                  <a:ea typeface="맑은 고딕" pitchFamily="50" charset="-127"/>
                  <a:cs typeface="Arial" charset="0"/>
                </a:rPr>
                <a:t>공지사항</a:t>
              </a:r>
              <a:endParaRPr kumimoji="0" lang="en-US" altLang="ko-KR" sz="6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040063" y="1289418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3040063" y="1566832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040063" y="1844246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113"/>
            <p:cNvSpPr txBox="1">
              <a:spLocks noChangeArrowheads="1"/>
            </p:cNvSpPr>
            <p:nvPr/>
          </p:nvSpPr>
          <p:spPr bwMode="auto">
            <a:xfrm>
              <a:off x="3411043" y="1059415"/>
              <a:ext cx="1974489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ko-KR" altLang="en-US" sz="600" dirty="0" smtClean="0">
                  <a:ea typeface="맑은 고딕" pitchFamily="50" charset="-127"/>
                  <a:cs typeface="Arial" pitchFamily="34" charset="0"/>
                </a:rPr>
                <a:t>공지사항 테스트 입니다</a:t>
              </a: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1" name="TextBox 113"/>
            <p:cNvSpPr txBox="1">
              <a:spLocks noChangeArrowheads="1"/>
            </p:cNvSpPr>
            <p:nvPr/>
          </p:nvSpPr>
          <p:spPr bwMode="auto">
            <a:xfrm>
              <a:off x="3127736" y="1336548"/>
              <a:ext cx="2445779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신규 서비스 업데이트가 완료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2" name="TextBox 113"/>
            <p:cNvSpPr txBox="1">
              <a:spLocks noChangeArrowheads="1"/>
            </p:cNvSpPr>
            <p:nvPr/>
          </p:nvSpPr>
          <p:spPr bwMode="auto">
            <a:xfrm>
              <a:off x="3127736" y="1610727"/>
              <a:ext cx="2445779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회사 홈페이지가 </a:t>
              </a:r>
              <a:r>
                <a:rPr kumimoji="0" lang="ko-KR" altLang="en-US" sz="600" dirty="0" err="1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리뉴얼</a:t>
              </a: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3" name="TextBox 113"/>
            <p:cNvSpPr txBox="1">
              <a:spLocks noChangeArrowheads="1"/>
            </p:cNvSpPr>
            <p:nvPr/>
          </p:nvSpPr>
          <p:spPr bwMode="auto">
            <a:xfrm>
              <a:off x="3127736" y="1149931"/>
              <a:ext cx="481593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[2014/01/01]</a:t>
              </a:r>
            </a:p>
          </p:txBody>
        </p:sp>
        <p:sp>
          <p:nvSpPr>
            <p:cNvPr id="304" name="TextBox 113"/>
            <p:cNvSpPr txBox="1">
              <a:spLocks noChangeArrowheads="1"/>
            </p:cNvSpPr>
            <p:nvPr/>
          </p:nvSpPr>
          <p:spPr bwMode="auto">
            <a:xfrm>
              <a:off x="3127736" y="1425706"/>
              <a:ext cx="481593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[2014/01/01]</a:t>
              </a:r>
            </a:p>
          </p:txBody>
        </p:sp>
        <p:sp>
          <p:nvSpPr>
            <p:cNvPr id="305" name="TextBox 113"/>
            <p:cNvSpPr txBox="1">
              <a:spLocks noChangeArrowheads="1"/>
            </p:cNvSpPr>
            <p:nvPr/>
          </p:nvSpPr>
          <p:spPr bwMode="auto">
            <a:xfrm>
              <a:off x="3127736" y="1700016"/>
              <a:ext cx="481593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[2014/01/01]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3133350" y="3744680"/>
            <a:ext cx="2359923" cy="108451"/>
            <a:chOff x="3133350" y="3089905"/>
            <a:chExt cx="2359923" cy="108451"/>
          </a:xfrm>
        </p:grpSpPr>
        <p:sp>
          <p:nvSpPr>
            <p:cNvPr id="195" name="TextBox 32"/>
            <p:cNvSpPr txBox="1">
              <a:spLocks noChangeArrowheads="1"/>
            </p:cNvSpPr>
            <p:nvPr/>
          </p:nvSpPr>
          <p:spPr bwMode="auto">
            <a:xfrm>
              <a:off x="3284036" y="3089905"/>
              <a:ext cx="2209237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이용약관</a:t>
              </a:r>
              <a:r>
                <a:rPr lang="en-US" altLang="ko-KR" dirty="0"/>
                <a:t>, </a:t>
              </a:r>
              <a:r>
                <a:rPr lang="ko-KR" altLang="en-US" dirty="0" err="1" smtClean="0"/>
                <a:t>개인정보수집ㆍ이용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모두 동의</a:t>
              </a:r>
              <a:endParaRPr lang="en-US" altLang="ko-KR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133350" y="3101876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3133350" y="3957542"/>
            <a:ext cx="2359923" cy="114407"/>
            <a:chOff x="3133350" y="3302767"/>
            <a:chExt cx="2359923" cy="114407"/>
          </a:xfrm>
        </p:grpSpPr>
        <p:sp>
          <p:nvSpPr>
            <p:cNvPr id="199" name="TextBox 32"/>
            <p:cNvSpPr txBox="1">
              <a:spLocks noChangeArrowheads="1"/>
            </p:cNvSpPr>
            <p:nvPr/>
          </p:nvSpPr>
          <p:spPr bwMode="auto">
            <a:xfrm>
              <a:off x="3284036" y="3308723"/>
              <a:ext cx="2209237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이용약관</a:t>
              </a:r>
              <a:r>
                <a:rPr lang="en-US" altLang="ko-KR" dirty="0"/>
                <a:t>, </a:t>
              </a:r>
              <a:r>
                <a:rPr lang="ko-KR" altLang="en-US" dirty="0" err="1"/>
                <a:t>개인정보수집ㆍ이용</a:t>
              </a:r>
              <a:r>
                <a:rPr lang="ko-KR" altLang="en-US" dirty="0"/>
                <a:t> 모두 동의</a:t>
              </a:r>
              <a:endParaRPr lang="en-US" altLang="ko-KR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133350" y="3320694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L 도형 200"/>
            <p:cNvSpPr/>
            <p:nvPr/>
          </p:nvSpPr>
          <p:spPr>
            <a:xfrm rot="18900000">
              <a:off x="3134044" y="3302767"/>
              <a:ext cx="105711" cy="79423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</p:grpSp>
      <p:sp>
        <p:nvSpPr>
          <p:cNvPr id="203" name="직사각형 202"/>
          <p:cNvSpPr/>
          <p:nvPr/>
        </p:nvSpPr>
        <p:spPr>
          <a:xfrm>
            <a:off x="3116285" y="4200855"/>
            <a:ext cx="2369985" cy="111493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anchor="ctr"/>
          <a:lstStyle/>
          <a:p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3119711" y="4496412"/>
            <a:ext cx="235070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119711" y="4762131"/>
            <a:ext cx="235070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119711" y="5044071"/>
            <a:ext cx="235070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/>
          <p:cNvGrpSpPr/>
          <p:nvPr/>
        </p:nvGrpSpPr>
        <p:grpSpPr>
          <a:xfrm>
            <a:off x="3179616" y="4304162"/>
            <a:ext cx="2241647" cy="107722"/>
            <a:chOff x="3179616" y="3379389"/>
            <a:chExt cx="2241647" cy="107722"/>
          </a:xfrm>
        </p:grpSpPr>
        <p:sp>
          <p:nvSpPr>
            <p:cNvPr id="206" name="직사각형 205"/>
            <p:cNvSpPr/>
            <p:nvPr/>
          </p:nvSpPr>
          <p:spPr>
            <a:xfrm>
              <a:off x="3179616" y="3385868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Box 32"/>
            <p:cNvSpPr txBox="1">
              <a:spLocks noChangeArrowheads="1"/>
            </p:cNvSpPr>
            <p:nvPr/>
          </p:nvSpPr>
          <p:spPr bwMode="auto">
            <a:xfrm>
              <a:off x="3341193" y="3379389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 smtClean="0"/>
                <a:t>이용약관 동의</a:t>
              </a:r>
              <a:endParaRPr lang="en-US" altLang="ko-KR" b="0" dirty="0"/>
            </a:p>
          </p:txBody>
        </p:sp>
        <p:sp>
          <p:nvSpPr>
            <p:cNvPr id="217" name="TextBox 32"/>
            <p:cNvSpPr txBox="1">
              <a:spLocks noChangeArrowheads="1"/>
            </p:cNvSpPr>
            <p:nvPr/>
          </p:nvSpPr>
          <p:spPr bwMode="auto">
            <a:xfrm>
              <a:off x="5146199" y="3387083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 smtClean="0"/>
                <a:t>자세히 </a:t>
              </a:r>
              <a:endParaRPr lang="en-US" altLang="ko-KR" sz="600" b="0" dirty="0"/>
            </a:p>
          </p:txBody>
        </p:sp>
        <p:sp>
          <p:nvSpPr>
            <p:cNvPr id="223" name="이등변 삼각형 222"/>
            <p:cNvSpPr/>
            <p:nvPr/>
          </p:nvSpPr>
          <p:spPr bwMode="auto">
            <a:xfrm rot="5400000">
              <a:off x="5379232" y="3420403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3179616" y="4581344"/>
            <a:ext cx="2241647" cy="107722"/>
            <a:chOff x="3179616" y="3656571"/>
            <a:chExt cx="2241647" cy="107722"/>
          </a:xfrm>
        </p:grpSpPr>
        <p:sp>
          <p:nvSpPr>
            <p:cNvPr id="209" name="직사각형 208"/>
            <p:cNvSpPr/>
            <p:nvPr/>
          </p:nvSpPr>
          <p:spPr>
            <a:xfrm>
              <a:off x="3179616" y="3662764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TextBox 32"/>
            <p:cNvSpPr txBox="1">
              <a:spLocks noChangeArrowheads="1"/>
            </p:cNvSpPr>
            <p:nvPr/>
          </p:nvSpPr>
          <p:spPr bwMode="auto">
            <a:xfrm>
              <a:off x="3341193" y="3656571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 smtClean="0"/>
                <a:t>서비스 약관 동의</a:t>
              </a:r>
              <a:endParaRPr lang="en-US" altLang="ko-KR" b="0" dirty="0"/>
            </a:p>
          </p:txBody>
        </p:sp>
        <p:sp>
          <p:nvSpPr>
            <p:cNvPr id="218" name="TextBox 32"/>
            <p:cNvSpPr txBox="1">
              <a:spLocks noChangeArrowheads="1"/>
            </p:cNvSpPr>
            <p:nvPr/>
          </p:nvSpPr>
          <p:spPr bwMode="auto">
            <a:xfrm>
              <a:off x="5146199" y="3664265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4" name="이등변 삼각형 223"/>
            <p:cNvSpPr/>
            <p:nvPr/>
          </p:nvSpPr>
          <p:spPr bwMode="auto">
            <a:xfrm rot="5400000">
              <a:off x="5379232" y="3697585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3179616" y="4858526"/>
            <a:ext cx="2241647" cy="107722"/>
            <a:chOff x="3179616" y="3933753"/>
            <a:chExt cx="2241647" cy="107722"/>
          </a:xfrm>
        </p:grpSpPr>
        <p:sp>
          <p:nvSpPr>
            <p:cNvPr id="210" name="직사각형 209"/>
            <p:cNvSpPr/>
            <p:nvPr/>
          </p:nvSpPr>
          <p:spPr>
            <a:xfrm>
              <a:off x="3179616" y="3939660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5" name="TextBox 32"/>
            <p:cNvSpPr txBox="1">
              <a:spLocks noChangeArrowheads="1"/>
            </p:cNvSpPr>
            <p:nvPr/>
          </p:nvSpPr>
          <p:spPr bwMode="auto">
            <a:xfrm>
              <a:off x="3341193" y="3933753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 smtClean="0"/>
                <a:t>개인정보 </a:t>
              </a:r>
              <a:r>
                <a:rPr lang="ko-KR" altLang="en-US" b="0" dirty="0" err="1" smtClean="0"/>
                <a:t>수집</a:t>
              </a:r>
              <a:r>
                <a:rPr lang="ko-KR" altLang="en-US" b="0" dirty="0" err="1" smtClean="0">
                  <a:solidFill>
                    <a:prstClr val="black"/>
                  </a:solidFill>
                </a:rPr>
                <a:t>ㆍ이용</a:t>
              </a:r>
              <a:r>
                <a:rPr lang="ko-KR" altLang="en-US" b="0" dirty="0" smtClean="0">
                  <a:solidFill>
                    <a:prstClr val="black"/>
                  </a:solidFill>
                </a:rPr>
                <a:t> 동의</a:t>
              </a:r>
              <a:endParaRPr lang="en-US" altLang="ko-KR" b="0" dirty="0"/>
            </a:p>
          </p:txBody>
        </p:sp>
        <p:sp>
          <p:nvSpPr>
            <p:cNvPr id="219" name="TextBox 32"/>
            <p:cNvSpPr txBox="1">
              <a:spLocks noChangeArrowheads="1"/>
            </p:cNvSpPr>
            <p:nvPr/>
          </p:nvSpPr>
          <p:spPr bwMode="auto">
            <a:xfrm>
              <a:off x="5146199" y="3941447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5" name="이등변 삼각형 224"/>
            <p:cNvSpPr/>
            <p:nvPr/>
          </p:nvSpPr>
          <p:spPr bwMode="auto">
            <a:xfrm rot="5400000">
              <a:off x="5379232" y="3974767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179616" y="5135709"/>
            <a:ext cx="2241647" cy="107722"/>
            <a:chOff x="3179616" y="4210936"/>
            <a:chExt cx="2241647" cy="107722"/>
          </a:xfrm>
        </p:grpSpPr>
        <p:sp>
          <p:nvSpPr>
            <p:cNvPr id="211" name="직사각형 210"/>
            <p:cNvSpPr/>
            <p:nvPr/>
          </p:nvSpPr>
          <p:spPr>
            <a:xfrm>
              <a:off x="3179616" y="4216557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6" name="TextBox 32"/>
            <p:cNvSpPr txBox="1">
              <a:spLocks noChangeArrowheads="1"/>
            </p:cNvSpPr>
            <p:nvPr/>
          </p:nvSpPr>
          <p:spPr bwMode="auto">
            <a:xfrm>
              <a:off x="3341193" y="4210936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 smtClean="0"/>
                <a:t>개인정보 제 </a:t>
              </a:r>
              <a:r>
                <a:rPr lang="en-US" altLang="ko-KR" b="0" dirty="0" smtClean="0"/>
                <a:t>3</a:t>
              </a:r>
              <a:r>
                <a:rPr lang="ko-KR" altLang="en-US" b="0" dirty="0" smtClean="0"/>
                <a:t>자 제공 동의</a:t>
              </a:r>
              <a:endParaRPr lang="en-US" altLang="ko-KR" b="0" dirty="0"/>
            </a:p>
          </p:txBody>
        </p:sp>
        <p:sp>
          <p:nvSpPr>
            <p:cNvPr id="220" name="TextBox 32"/>
            <p:cNvSpPr txBox="1">
              <a:spLocks noChangeArrowheads="1"/>
            </p:cNvSpPr>
            <p:nvPr/>
          </p:nvSpPr>
          <p:spPr bwMode="auto">
            <a:xfrm>
              <a:off x="5146199" y="4218630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6" name="이등변 삼각형 225"/>
            <p:cNvSpPr/>
            <p:nvPr/>
          </p:nvSpPr>
          <p:spPr bwMode="auto">
            <a:xfrm rot="5400000">
              <a:off x="5379232" y="4251950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3040063" y="5524110"/>
            <a:ext cx="2532062" cy="349552"/>
            <a:chOff x="3040063" y="4010025"/>
            <a:chExt cx="2532062" cy="349552"/>
          </a:xfrm>
        </p:grpSpPr>
        <p:sp>
          <p:nvSpPr>
            <p:cNvPr id="259" name="직사각형 258"/>
            <p:cNvSpPr/>
            <p:nvPr/>
          </p:nvSpPr>
          <p:spPr>
            <a:xfrm>
              <a:off x="3040063" y="4010025"/>
              <a:ext cx="2527545" cy="349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040063" y="4093552"/>
              <a:ext cx="25320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1200" b="1" dirty="0" err="1" smtClean="0">
                  <a:ea typeface="맑은 고딕" pitchFamily="50" charset="-127"/>
                  <a:cs typeface="Arial" charset="0"/>
                </a:rPr>
                <a:t>회원가입</a:t>
              </a:r>
              <a:endParaRPr lang="en-US" altLang="ko-KR" sz="12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3044837" y="4359577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그룹 248"/>
            <p:cNvGrpSpPr/>
            <p:nvPr/>
          </p:nvGrpSpPr>
          <p:grpSpPr>
            <a:xfrm>
              <a:off x="5267940" y="4054790"/>
              <a:ext cx="234628" cy="234628"/>
              <a:chOff x="957491" y="2697457"/>
              <a:chExt cx="1125309" cy="1125309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1" name="직선 연결선 250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3" name="TextBox 252"/>
              <p:cNvSpPr txBox="1"/>
              <p:nvPr/>
            </p:nvSpPr>
            <p:spPr bwMode="auto">
              <a:xfrm>
                <a:off x="1063783" y="3040208"/>
                <a:ext cx="948988" cy="439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3103925" y="4054790"/>
              <a:ext cx="234628" cy="234628"/>
              <a:chOff x="957491" y="2697457"/>
              <a:chExt cx="1125309" cy="1125309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6" name="직선 연결선 255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8" name="TextBox 257"/>
              <p:cNvSpPr txBox="1"/>
              <p:nvPr/>
            </p:nvSpPr>
            <p:spPr bwMode="auto">
              <a:xfrm>
                <a:off x="1063783" y="3040208"/>
                <a:ext cx="948988" cy="439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sp>
        <p:nvSpPr>
          <p:cNvPr id="261" name="TextBox 113"/>
          <p:cNvSpPr txBox="1">
            <a:spLocks noChangeArrowheads="1"/>
          </p:cNvSpPr>
          <p:nvPr/>
        </p:nvSpPr>
        <p:spPr bwMode="auto">
          <a:xfrm>
            <a:off x="3058512" y="5951438"/>
            <a:ext cx="25095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kumimoji="0" lang="ko-KR" altLang="en-US" sz="700" b="1" dirty="0" smtClean="0">
                <a:ea typeface="맑은 고딕" pitchFamily="50" charset="-127"/>
                <a:cs typeface="Arial" charset="0"/>
              </a:rPr>
              <a:t>로그아웃  </a:t>
            </a:r>
            <a:r>
              <a:rPr kumimoji="0" lang="en-US" altLang="ko-KR" sz="700" b="1" dirty="0" smtClean="0">
                <a:ea typeface="맑은 고딕" pitchFamily="50" charset="-127"/>
                <a:cs typeface="Arial" charset="0"/>
              </a:rPr>
              <a:t>|  </a:t>
            </a:r>
            <a:r>
              <a:rPr kumimoji="0" lang="ko-KR" altLang="en-US" sz="700" b="1" dirty="0" smtClean="0">
                <a:ea typeface="맑은 고딕" pitchFamily="50" charset="-127"/>
                <a:cs typeface="Arial" charset="0"/>
              </a:rPr>
              <a:t>이용약관  </a:t>
            </a:r>
            <a:r>
              <a:rPr kumimoji="0" lang="en-US" altLang="ko-KR" sz="700" b="1" dirty="0" smtClean="0">
                <a:ea typeface="맑은 고딕" pitchFamily="50" charset="-127"/>
                <a:cs typeface="Arial" charset="0"/>
              </a:rPr>
              <a:t>|  </a:t>
            </a:r>
            <a:r>
              <a:rPr kumimoji="0" lang="ko-KR" altLang="en-US" sz="700" b="1" dirty="0" smtClean="0">
                <a:ea typeface="맑은 고딕" pitchFamily="50" charset="-127"/>
                <a:cs typeface="Arial" charset="0"/>
              </a:rPr>
              <a:t>개인정보취급방침  </a:t>
            </a:r>
            <a:r>
              <a:rPr kumimoji="0" lang="en-US" altLang="ko-KR" sz="700" b="1" dirty="0" smtClean="0">
                <a:ea typeface="맑은 고딕" pitchFamily="50" charset="-127"/>
                <a:cs typeface="Arial" charset="0"/>
              </a:rPr>
              <a:t>|  PC</a:t>
            </a:r>
            <a:r>
              <a:rPr kumimoji="0" lang="ko-KR" altLang="en-US" sz="700" b="1" dirty="0" smtClean="0">
                <a:ea typeface="맑은 고딕" pitchFamily="50" charset="-127"/>
                <a:cs typeface="Arial" charset="0"/>
              </a:rPr>
              <a:t>버전</a:t>
            </a:r>
            <a:endParaRPr kumimoji="0" lang="en-US" altLang="ko-KR" sz="700" b="1" dirty="0">
              <a:ea typeface="맑은 고딕" pitchFamily="50" charset="-127"/>
              <a:cs typeface="Arial" charset="0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3044166" y="6209321"/>
            <a:ext cx="2521028" cy="209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263" name="TextBox 32"/>
          <p:cNvSpPr txBox="1">
            <a:spLocks noChangeArrowheads="1"/>
          </p:cNvSpPr>
          <p:nvPr/>
        </p:nvSpPr>
        <p:spPr bwMode="auto">
          <a:xfrm>
            <a:off x="3036613" y="6266525"/>
            <a:ext cx="252102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defRPr kumimoji="0" sz="800">
                <a:latin typeface="나눔고딕" pitchFamily="50" charset="-127"/>
                <a:ea typeface="나눔고딕" pitchFamily="50" charset="-127"/>
                <a:cs typeface="Arial" pitchFamily="34" charset="0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600" dirty="0" smtClean="0"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600" dirty="0" smtClean="0">
                <a:latin typeface="맑은 고딕" pitchFamily="50" charset="-127"/>
                <a:ea typeface="맑은 고딕" pitchFamily="50" charset="-127"/>
              </a:rPr>
              <a:t>ⓒ</a:t>
            </a:r>
            <a:r>
              <a:rPr lang="en-US" altLang="ko-KR" sz="600" dirty="0" smtClean="0">
                <a:latin typeface="맑은 고딕" pitchFamily="50" charset="-127"/>
                <a:ea typeface="맑은 고딕" pitchFamily="50" charset="-127"/>
              </a:rPr>
              <a:t>2014 </a:t>
            </a:r>
            <a:r>
              <a:rPr lang="en-US" altLang="ko-KR" sz="600" dirty="0" err="1" smtClean="0">
                <a:latin typeface="맑은 고딕" pitchFamily="50" charset="-127"/>
                <a:ea typeface="맑은 고딕" pitchFamily="50" charset="-127"/>
              </a:rPr>
              <a:t>Uipac</a:t>
            </a:r>
            <a:r>
              <a:rPr lang="en-US" altLang="ko-KR" sz="600" dirty="0" smtClean="0">
                <a:latin typeface="맑은 고딕" pitchFamily="50" charset="-127"/>
                <a:ea typeface="맑은 고딕" pitchFamily="50" charset="-127"/>
              </a:rPr>
              <a:t>. All Rights reserved</a:t>
            </a:r>
            <a:endParaRPr lang="en-US" altLang="ko-KR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3049308" y="1928690"/>
            <a:ext cx="2513537" cy="172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82" name="TextBox 113"/>
          <p:cNvSpPr txBox="1">
            <a:spLocks noChangeArrowheads="1"/>
          </p:cNvSpPr>
          <p:nvPr/>
        </p:nvSpPr>
        <p:spPr bwMode="auto">
          <a:xfrm>
            <a:off x="3029692" y="1916984"/>
            <a:ext cx="23446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600" b="1" dirty="0" smtClean="0">
                <a:ea typeface="맑은 고딕" pitchFamily="50" charset="-127"/>
                <a:cs typeface="Arial" charset="0"/>
              </a:rPr>
              <a:t>공지사항</a:t>
            </a:r>
            <a:endParaRPr kumimoji="0" lang="en-US" altLang="ko-KR" sz="600" b="1" dirty="0">
              <a:ea typeface="맑은 고딕" pitchFamily="50" charset="-127"/>
              <a:cs typeface="Arial" charset="0"/>
            </a:endParaRPr>
          </a:p>
        </p:txBody>
      </p:sp>
      <p:cxnSp>
        <p:nvCxnSpPr>
          <p:cNvPr id="283" name="직선 연결선 282"/>
          <p:cNvCxnSpPr/>
          <p:nvPr/>
        </p:nvCxnSpPr>
        <p:spPr>
          <a:xfrm>
            <a:off x="3040063" y="2290931"/>
            <a:ext cx="252729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040063" y="2472325"/>
            <a:ext cx="252729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040063" y="2653719"/>
            <a:ext cx="252729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그룹 287"/>
          <p:cNvGrpSpPr/>
          <p:nvPr/>
        </p:nvGrpSpPr>
        <p:grpSpPr>
          <a:xfrm>
            <a:off x="3029692" y="2819783"/>
            <a:ext cx="2537670" cy="736735"/>
            <a:chOff x="3029692" y="1916984"/>
            <a:chExt cx="2537670" cy="736735"/>
          </a:xfrm>
        </p:grpSpPr>
        <p:sp>
          <p:nvSpPr>
            <p:cNvPr id="289" name="직사각형 288"/>
            <p:cNvSpPr/>
            <p:nvPr/>
          </p:nvSpPr>
          <p:spPr>
            <a:xfrm>
              <a:off x="3049308" y="1928690"/>
              <a:ext cx="2513537" cy="17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291" name="TextBox 113"/>
            <p:cNvSpPr txBox="1">
              <a:spLocks noChangeArrowheads="1"/>
            </p:cNvSpPr>
            <p:nvPr/>
          </p:nvSpPr>
          <p:spPr bwMode="auto">
            <a:xfrm>
              <a:off x="3029692" y="1916984"/>
              <a:ext cx="234465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300"/>
                </a:spcAft>
              </a:pPr>
              <a:r>
                <a:rPr kumimoji="0" lang="ko-KR" altLang="en-US" sz="600" b="1" dirty="0" smtClean="0">
                  <a:ea typeface="맑은 고딕" pitchFamily="50" charset="-127"/>
                  <a:cs typeface="Arial" charset="0"/>
                </a:rPr>
                <a:t>공지사항</a:t>
              </a:r>
              <a:endParaRPr kumimoji="0" lang="en-US" altLang="ko-KR" sz="6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292" name="직선 연결선 291"/>
            <p:cNvCxnSpPr/>
            <p:nvPr/>
          </p:nvCxnSpPr>
          <p:spPr>
            <a:xfrm>
              <a:off x="3040063" y="2290931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>
              <a:off x="3040063" y="2472325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3040063" y="2653719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모서리가 둥근 직사각형 296"/>
          <p:cNvSpPr/>
          <p:nvPr/>
        </p:nvSpPr>
        <p:spPr>
          <a:xfrm>
            <a:off x="3591153" y="1155542"/>
            <a:ext cx="85875" cy="8587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3134391" y="1065765"/>
            <a:ext cx="251966" cy="7611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NOTICE</a:t>
            </a:r>
            <a:endParaRPr lang="ko-KR" altLang="en-US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4385462" y="3064454"/>
            <a:ext cx="94463" cy="944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6" name="그룹 315"/>
          <p:cNvGrpSpPr/>
          <p:nvPr/>
        </p:nvGrpSpPr>
        <p:grpSpPr>
          <a:xfrm>
            <a:off x="3124793" y="3056867"/>
            <a:ext cx="2412072" cy="461123"/>
            <a:chOff x="2734128" y="2151335"/>
            <a:chExt cx="2412072" cy="461123"/>
          </a:xfrm>
        </p:grpSpPr>
        <p:sp>
          <p:nvSpPr>
            <p:cNvPr id="317" name="TextBox 113"/>
            <p:cNvSpPr txBox="1">
              <a:spLocks noChangeArrowheads="1"/>
            </p:cNvSpPr>
            <p:nvPr/>
          </p:nvSpPr>
          <p:spPr bwMode="auto">
            <a:xfrm>
              <a:off x="3121618" y="2152150"/>
              <a:ext cx="2024582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ko-KR" altLang="en-US" sz="600" dirty="0" smtClean="0">
                  <a:ea typeface="맑은 고딕" pitchFamily="50" charset="-127"/>
                  <a:cs typeface="Arial" pitchFamily="34" charset="0"/>
                </a:rPr>
                <a:t>공지사항 테스트 입니다</a:t>
              </a: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18" name="TextBox 113"/>
            <p:cNvSpPr txBox="1">
              <a:spLocks noChangeArrowheads="1"/>
            </p:cNvSpPr>
            <p:nvPr/>
          </p:nvSpPr>
          <p:spPr bwMode="auto">
            <a:xfrm>
              <a:off x="3121618" y="2336424"/>
              <a:ext cx="2024582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신규 서비스 업데이트가 완료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19" name="TextBox 113"/>
            <p:cNvSpPr txBox="1">
              <a:spLocks noChangeArrowheads="1"/>
            </p:cNvSpPr>
            <p:nvPr/>
          </p:nvSpPr>
          <p:spPr bwMode="auto">
            <a:xfrm>
              <a:off x="3121618" y="2520125"/>
              <a:ext cx="2024582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회사 홈페이지가 </a:t>
              </a:r>
              <a:r>
                <a:rPr kumimoji="0" lang="ko-KR" altLang="en-US" sz="600" dirty="0" err="1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리뉴얼</a:t>
              </a: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20" name="TextBox 113"/>
            <p:cNvSpPr txBox="1">
              <a:spLocks noChangeArrowheads="1"/>
            </p:cNvSpPr>
            <p:nvPr/>
          </p:nvSpPr>
          <p:spPr bwMode="auto">
            <a:xfrm>
              <a:off x="2734128" y="2151335"/>
              <a:ext cx="339284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[14/01/01]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21" name="TextBox 113"/>
            <p:cNvSpPr txBox="1">
              <a:spLocks noChangeArrowheads="1"/>
            </p:cNvSpPr>
            <p:nvPr/>
          </p:nvSpPr>
          <p:spPr bwMode="auto">
            <a:xfrm>
              <a:off x="2734128" y="2335144"/>
              <a:ext cx="339284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[14/01/01]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22" name="TextBox 113"/>
            <p:cNvSpPr txBox="1">
              <a:spLocks noChangeArrowheads="1"/>
            </p:cNvSpPr>
            <p:nvPr/>
          </p:nvSpPr>
          <p:spPr bwMode="auto">
            <a:xfrm>
              <a:off x="2734128" y="2518827"/>
              <a:ext cx="339284" cy="923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 smtClean="0">
                  <a:ea typeface="맑은 고딕" pitchFamily="50" charset="-127"/>
                  <a:cs typeface="Arial" pitchFamily="34" charset="0"/>
                </a:rPr>
                <a:t>[14/01/01]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23" name="모서리가 둥근 직사각형 322"/>
          <p:cNvSpPr/>
          <p:nvPr/>
        </p:nvSpPr>
        <p:spPr>
          <a:xfrm>
            <a:off x="3980154" y="2167055"/>
            <a:ext cx="172095" cy="76113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NEW</a:t>
            </a:r>
            <a:endParaRPr lang="ko-KR" altLang="en-US" sz="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2" name="그룹 491"/>
          <p:cNvGrpSpPr/>
          <p:nvPr/>
        </p:nvGrpSpPr>
        <p:grpSpPr>
          <a:xfrm>
            <a:off x="5786298" y="1232181"/>
            <a:ext cx="2527288" cy="372600"/>
            <a:chOff x="5786298" y="2330373"/>
            <a:chExt cx="2527288" cy="372600"/>
          </a:xfrm>
        </p:grpSpPr>
        <p:sp>
          <p:nvSpPr>
            <p:cNvPr id="375" name="TextBox 32"/>
            <p:cNvSpPr txBox="1">
              <a:spLocks noChangeArrowheads="1"/>
            </p:cNvSpPr>
            <p:nvPr/>
          </p:nvSpPr>
          <p:spPr bwMode="auto">
            <a:xfrm>
              <a:off x="6058264" y="2345614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 smtClean="0">
                  <a:ea typeface="맑은 고딕" pitchFamily="50" charset="-127"/>
                  <a:cs typeface="Arial" pitchFamily="34" charset="0"/>
                </a:rPr>
                <a:t>글쓴</a:t>
              </a: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이</a:t>
              </a:r>
              <a:endParaRPr kumimoji="0" lang="en-US" altLang="ko-KR" sz="800" b="1" dirty="0" smtClean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76" name="TextBox 32"/>
            <p:cNvSpPr txBox="1">
              <a:spLocks noChangeArrowheads="1"/>
            </p:cNvSpPr>
            <p:nvPr/>
          </p:nvSpPr>
          <p:spPr bwMode="auto">
            <a:xfrm>
              <a:off x="7717396" y="2330373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18:18:55</a:t>
              </a:r>
            </a:p>
          </p:txBody>
        </p:sp>
        <p:sp>
          <p:nvSpPr>
            <p:cNvPr id="377" name="TextBox 32"/>
            <p:cNvSpPr txBox="1">
              <a:spLocks noChangeArrowheads="1"/>
            </p:cNvSpPr>
            <p:nvPr/>
          </p:nvSpPr>
          <p:spPr bwMode="auto">
            <a:xfrm>
              <a:off x="6058264" y="2491114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 smtClean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5845386" y="2422096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5786298" y="270297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그룹 410"/>
            <p:cNvGrpSpPr/>
            <p:nvPr/>
          </p:nvGrpSpPr>
          <p:grpSpPr>
            <a:xfrm>
              <a:off x="6491198" y="2340221"/>
              <a:ext cx="118657" cy="118657"/>
              <a:chOff x="957491" y="2697457"/>
              <a:chExt cx="1125309" cy="1125309"/>
            </a:xfrm>
          </p:grpSpPr>
          <p:sp>
            <p:nvSpPr>
              <p:cNvPr id="412" name="직사각형 411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13" name="직선 연결선 412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4" name="직선 연결선 413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15" name="TextBox 414"/>
              <p:cNvSpPr txBox="1"/>
              <p:nvPr/>
            </p:nvSpPr>
            <p:spPr bwMode="auto">
              <a:xfrm>
                <a:off x="1032839" y="3031198"/>
                <a:ext cx="1010879" cy="457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sp>
        <p:nvSpPr>
          <p:cNvPr id="429" name="직사각형 428"/>
          <p:cNvSpPr/>
          <p:nvPr/>
        </p:nvSpPr>
        <p:spPr>
          <a:xfrm>
            <a:off x="5792558" y="857861"/>
            <a:ext cx="2521028" cy="30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430" name="직사각형 429"/>
          <p:cNvSpPr/>
          <p:nvPr/>
        </p:nvSpPr>
        <p:spPr>
          <a:xfrm>
            <a:off x="5861975" y="911258"/>
            <a:ext cx="464322" cy="2053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전체선택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6392279" y="911258"/>
            <a:ext cx="377572" cy="2053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2" name="직선 연결선 431"/>
          <p:cNvCxnSpPr/>
          <p:nvPr/>
        </p:nvCxnSpPr>
        <p:spPr>
          <a:xfrm>
            <a:off x="5792414" y="1163544"/>
            <a:ext cx="252728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>
            <a:off x="5797398" y="857860"/>
            <a:ext cx="252728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3" name="그룹 542"/>
          <p:cNvGrpSpPr/>
          <p:nvPr/>
        </p:nvGrpSpPr>
        <p:grpSpPr>
          <a:xfrm>
            <a:off x="5786198" y="3396152"/>
            <a:ext cx="2527288" cy="663181"/>
            <a:chOff x="5786198" y="3396152"/>
            <a:chExt cx="2527288" cy="663181"/>
          </a:xfrm>
        </p:grpSpPr>
        <p:sp>
          <p:nvSpPr>
            <p:cNvPr id="434" name="직사각형 433"/>
            <p:cNvSpPr/>
            <p:nvPr/>
          </p:nvSpPr>
          <p:spPr>
            <a:xfrm>
              <a:off x="5786342" y="3398259"/>
              <a:ext cx="2521028" cy="339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5786342" y="3746007"/>
              <a:ext cx="2521028" cy="313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5855759" y="3800634"/>
              <a:ext cx="464322" cy="205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전체선택</a:t>
              </a:r>
              <a:endParaRPr lang="ko-KR" altLang="en-US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8" name="직선 연결선 437"/>
            <p:cNvCxnSpPr/>
            <p:nvPr/>
          </p:nvCxnSpPr>
          <p:spPr>
            <a:xfrm>
              <a:off x="5786198" y="405933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직사각형 438"/>
            <p:cNvSpPr/>
            <p:nvPr/>
          </p:nvSpPr>
          <p:spPr>
            <a:xfrm>
              <a:off x="6386063" y="3800634"/>
              <a:ext cx="377572" cy="205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ko-KR" altLang="en-US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1" name="직선 연결선 440"/>
            <p:cNvCxnSpPr/>
            <p:nvPr/>
          </p:nvCxnSpPr>
          <p:spPr>
            <a:xfrm>
              <a:off x="5786198" y="373965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extBox 113"/>
            <p:cNvSpPr txBox="1">
              <a:spLocks noChangeArrowheads="1"/>
            </p:cNvSpPr>
            <p:nvPr/>
          </p:nvSpPr>
          <p:spPr bwMode="auto">
            <a:xfrm>
              <a:off x="6478457" y="3453433"/>
              <a:ext cx="9649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en-US" altLang="ko-KR" sz="800" b="1" dirty="0" smtClean="0">
                  <a:ea typeface="맑은 고딕" pitchFamily="50" charset="-127"/>
                  <a:cs typeface="Arial" charset="0"/>
                </a:rPr>
                <a:t>15</a:t>
              </a: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개 </a:t>
              </a:r>
              <a:r>
                <a:rPr kumimoji="0" lang="ko-KR" altLang="en-US" sz="800" b="1" dirty="0" err="1" smtClean="0">
                  <a:ea typeface="맑은 고딕" pitchFamily="50" charset="-127"/>
                  <a:cs typeface="Arial" charset="0"/>
                </a:rPr>
                <a:t>더보기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443" name="TextBox 113"/>
            <p:cNvSpPr txBox="1">
              <a:spLocks noChangeArrowheads="1"/>
            </p:cNvSpPr>
            <p:nvPr/>
          </p:nvSpPr>
          <p:spPr bwMode="auto">
            <a:xfrm>
              <a:off x="6478457" y="3591461"/>
              <a:ext cx="96499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en-US" altLang="ko-KR" sz="700" dirty="0" smtClean="0">
                  <a:ea typeface="맑은 고딕" pitchFamily="50" charset="-127"/>
                  <a:cs typeface="Arial" charset="0"/>
                </a:rPr>
                <a:t>15/411</a:t>
              </a:r>
              <a:endParaRPr kumimoji="0" lang="en-US" altLang="ko-KR" sz="700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444" name="아래쪽 화살표 443"/>
            <p:cNvSpPr/>
            <p:nvPr/>
          </p:nvSpPr>
          <p:spPr>
            <a:xfrm>
              <a:off x="6491157" y="3466133"/>
              <a:ext cx="94668" cy="19566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>
            <a:xfrm>
              <a:off x="7874767" y="3396152"/>
              <a:ext cx="0" cy="343501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113"/>
            <p:cNvSpPr txBox="1">
              <a:spLocks noChangeArrowheads="1"/>
            </p:cNvSpPr>
            <p:nvPr/>
          </p:nvSpPr>
          <p:spPr bwMode="auto">
            <a:xfrm>
              <a:off x="7926046" y="3489258"/>
              <a:ext cx="33822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400" b="1" dirty="0" smtClean="0">
                  <a:ea typeface="맑은 고딕" pitchFamily="50" charset="-127"/>
                  <a:cs typeface="Arial" charset="0"/>
                </a:rPr>
                <a:t>▲</a:t>
              </a:r>
              <a:endParaRPr kumimoji="0" lang="en-US" altLang="ko-KR" sz="400" b="1" dirty="0" smtClean="0">
                <a:ea typeface="맑은 고딕" pitchFamily="50" charset="-127"/>
                <a:cs typeface="Arial" charset="0"/>
              </a:endParaRPr>
            </a:p>
            <a:p>
              <a:pPr algn="ctr" eaLnBrk="1" hangingPunct="1"/>
              <a:r>
                <a:rPr kumimoji="0" lang="ko-KR" altLang="en-US" sz="700" b="1" dirty="0" err="1" smtClean="0">
                  <a:ea typeface="맑은 고딕" pitchFamily="50" charset="-127"/>
                  <a:cs typeface="Arial" charset="0"/>
                </a:rPr>
                <a:t>맨위로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5786298" y="1679215"/>
            <a:ext cx="2527288" cy="373550"/>
            <a:chOff x="5786298" y="2779522"/>
            <a:chExt cx="2527288" cy="373550"/>
          </a:xfrm>
        </p:grpSpPr>
        <p:sp>
          <p:nvSpPr>
            <p:cNvPr id="381" name="TextBox 32"/>
            <p:cNvSpPr txBox="1">
              <a:spLocks noChangeArrowheads="1"/>
            </p:cNvSpPr>
            <p:nvPr/>
          </p:nvSpPr>
          <p:spPr bwMode="auto">
            <a:xfrm>
              <a:off x="7717396" y="2779522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448" name="TextBox 32"/>
            <p:cNvSpPr txBox="1">
              <a:spLocks noChangeArrowheads="1"/>
            </p:cNvSpPr>
            <p:nvPr/>
          </p:nvSpPr>
          <p:spPr bwMode="auto">
            <a:xfrm>
              <a:off x="6058264" y="2795713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 smtClean="0">
                  <a:ea typeface="맑은 고딕" pitchFamily="50" charset="-127"/>
                  <a:cs typeface="Arial" pitchFamily="34" charset="0"/>
                </a:rPr>
                <a:t>글쓴</a:t>
              </a: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이</a:t>
              </a:r>
              <a:endParaRPr kumimoji="0" lang="en-US" altLang="ko-KR" sz="800" b="1" dirty="0" smtClean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50" name="TextBox 32"/>
            <p:cNvSpPr txBox="1">
              <a:spLocks noChangeArrowheads="1"/>
            </p:cNvSpPr>
            <p:nvPr/>
          </p:nvSpPr>
          <p:spPr bwMode="auto">
            <a:xfrm>
              <a:off x="6058264" y="2941213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 smtClean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5845386" y="2872195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52" name="직선 연결선 451"/>
            <p:cNvCxnSpPr/>
            <p:nvPr/>
          </p:nvCxnSpPr>
          <p:spPr>
            <a:xfrm>
              <a:off x="5786298" y="3153072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그룹 452"/>
            <p:cNvGrpSpPr/>
            <p:nvPr/>
          </p:nvGrpSpPr>
          <p:grpSpPr>
            <a:xfrm>
              <a:off x="6491198" y="2790320"/>
              <a:ext cx="118657" cy="118657"/>
              <a:chOff x="957491" y="2697457"/>
              <a:chExt cx="1125309" cy="1125309"/>
            </a:xfrm>
          </p:grpSpPr>
          <p:sp>
            <p:nvSpPr>
              <p:cNvPr id="454" name="직사각형 453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55" name="직선 연결선 454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6" name="직선 연결선 455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57" name="TextBox 456"/>
              <p:cNvSpPr txBox="1"/>
              <p:nvPr/>
            </p:nvSpPr>
            <p:spPr bwMode="auto">
              <a:xfrm>
                <a:off x="1032839" y="3031198"/>
                <a:ext cx="1010879" cy="457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grpSp>
        <p:nvGrpSpPr>
          <p:cNvPr id="493" name="그룹 492"/>
          <p:cNvGrpSpPr/>
          <p:nvPr/>
        </p:nvGrpSpPr>
        <p:grpSpPr>
          <a:xfrm>
            <a:off x="5786298" y="2127199"/>
            <a:ext cx="2527288" cy="373550"/>
            <a:chOff x="5786298" y="2834223"/>
            <a:chExt cx="2527288" cy="373550"/>
          </a:xfrm>
        </p:grpSpPr>
        <p:sp>
          <p:nvSpPr>
            <p:cNvPr id="460" name="TextBox 32"/>
            <p:cNvSpPr txBox="1">
              <a:spLocks noChangeArrowheads="1"/>
            </p:cNvSpPr>
            <p:nvPr/>
          </p:nvSpPr>
          <p:spPr bwMode="auto">
            <a:xfrm>
              <a:off x="7717396" y="2834223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461" name="TextBox 32"/>
            <p:cNvSpPr txBox="1">
              <a:spLocks noChangeArrowheads="1"/>
            </p:cNvSpPr>
            <p:nvPr/>
          </p:nvSpPr>
          <p:spPr bwMode="auto">
            <a:xfrm>
              <a:off x="6058264" y="2850414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 smtClean="0">
                  <a:ea typeface="맑은 고딕" pitchFamily="50" charset="-127"/>
                  <a:cs typeface="Arial" pitchFamily="34" charset="0"/>
                </a:rPr>
                <a:t>글쓴</a:t>
              </a: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이</a:t>
              </a:r>
              <a:endParaRPr kumimoji="0" lang="en-US" altLang="ko-KR" sz="800" b="1" dirty="0" smtClean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62" name="TextBox 32"/>
            <p:cNvSpPr txBox="1">
              <a:spLocks noChangeArrowheads="1"/>
            </p:cNvSpPr>
            <p:nvPr/>
          </p:nvSpPr>
          <p:spPr bwMode="auto">
            <a:xfrm>
              <a:off x="6058264" y="2995914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 smtClean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63" name="직사각형 462"/>
            <p:cNvSpPr/>
            <p:nvPr/>
          </p:nvSpPr>
          <p:spPr>
            <a:xfrm>
              <a:off x="5845386" y="2926896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4" name="직선 연결선 463"/>
            <p:cNvCxnSpPr/>
            <p:nvPr/>
          </p:nvCxnSpPr>
          <p:spPr>
            <a:xfrm>
              <a:off x="5786298" y="320777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그룹 493"/>
          <p:cNvGrpSpPr/>
          <p:nvPr/>
        </p:nvGrpSpPr>
        <p:grpSpPr>
          <a:xfrm>
            <a:off x="5786298" y="2575183"/>
            <a:ext cx="2527288" cy="373550"/>
            <a:chOff x="5786298" y="3282207"/>
            <a:chExt cx="2527288" cy="373550"/>
          </a:xfrm>
        </p:grpSpPr>
        <p:sp>
          <p:nvSpPr>
            <p:cNvPr id="471" name="TextBox 32"/>
            <p:cNvSpPr txBox="1">
              <a:spLocks noChangeArrowheads="1"/>
            </p:cNvSpPr>
            <p:nvPr/>
          </p:nvSpPr>
          <p:spPr bwMode="auto">
            <a:xfrm>
              <a:off x="7717396" y="3282207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472" name="TextBox 32"/>
            <p:cNvSpPr txBox="1">
              <a:spLocks noChangeArrowheads="1"/>
            </p:cNvSpPr>
            <p:nvPr/>
          </p:nvSpPr>
          <p:spPr bwMode="auto">
            <a:xfrm>
              <a:off x="6058264" y="3298398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 smtClean="0">
                  <a:ea typeface="맑은 고딕" pitchFamily="50" charset="-127"/>
                  <a:cs typeface="Arial" pitchFamily="34" charset="0"/>
                </a:rPr>
                <a:t>글쓴</a:t>
              </a: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이</a:t>
              </a:r>
              <a:endParaRPr kumimoji="0" lang="en-US" altLang="ko-KR" sz="800" b="1" dirty="0" smtClean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73" name="TextBox 32"/>
            <p:cNvSpPr txBox="1">
              <a:spLocks noChangeArrowheads="1"/>
            </p:cNvSpPr>
            <p:nvPr/>
          </p:nvSpPr>
          <p:spPr bwMode="auto">
            <a:xfrm>
              <a:off x="6058264" y="3443898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 smtClean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 smtClean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5845386" y="3374880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5" name="직선 연결선 474"/>
            <p:cNvCxnSpPr/>
            <p:nvPr/>
          </p:nvCxnSpPr>
          <p:spPr>
            <a:xfrm>
              <a:off x="5786298" y="3655757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그룹 522"/>
          <p:cNvGrpSpPr/>
          <p:nvPr/>
        </p:nvGrpSpPr>
        <p:grpSpPr>
          <a:xfrm>
            <a:off x="5726113" y="2017345"/>
            <a:ext cx="2613025" cy="321183"/>
            <a:chOff x="5726113" y="2724369"/>
            <a:chExt cx="2613025" cy="321183"/>
          </a:xfrm>
        </p:grpSpPr>
        <p:grpSp>
          <p:nvGrpSpPr>
            <p:cNvPr id="515" name="그룹 514"/>
            <p:cNvGrpSpPr/>
            <p:nvPr/>
          </p:nvGrpSpPr>
          <p:grpSpPr>
            <a:xfrm>
              <a:off x="5786341" y="2751657"/>
              <a:ext cx="2522483" cy="293895"/>
              <a:chOff x="5787925" y="5678254"/>
              <a:chExt cx="2520974" cy="156516"/>
            </a:xfrm>
            <a:solidFill>
              <a:schemeClr val="bg1"/>
            </a:solidFill>
          </p:grpSpPr>
          <p:sp>
            <p:nvSpPr>
              <p:cNvPr id="499" name="직사각형 498"/>
              <p:cNvSpPr/>
              <p:nvPr/>
            </p:nvSpPr>
            <p:spPr>
              <a:xfrm>
                <a:off x="5787925" y="5678254"/>
                <a:ext cx="500937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6285575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1" name="직사각형 500"/>
              <p:cNvSpPr/>
              <p:nvPr/>
            </p:nvSpPr>
            <p:spPr>
              <a:xfrm>
                <a:off x="6791406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2" name="직사각형 501"/>
              <p:cNvSpPr/>
              <p:nvPr/>
            </p:nvSpPr>
            <p:spPr>
              <a:xfrm>
                <a:off x="7297237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3" name="직사각형 502"/>
              <p:cNvSpPr/>
              <p:nvPr/>
            </p:nvSpPr>
            <p:spPr>
              <a:xfrm>
                <a:off x="7803068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19" name="자유형 518"/>
            <p:cNvSpPr/>
            <p:nvPr/>
          </p:nvSpPr>
          <p:spPr>
            <a:xfrm>
              <a:off x="5726113" y="2724369"/>
              <a:ext cx="2613025" cy="117671"/>
            </a:xfrm>
            <a:custGeom>
              <a:avLst/>
              <a:gdLst>
                <a:gd name="connsiteX0" fmla="*/ 0 w 2613025"/>
                <a:gd name="connsiteY0" fmla="*/ 95445 h 117671"/>
                <a:gd name="connsiteX1" fmla="*/ 561975 w 2613025"/>
                <a:gd name="connsiteY1" fmla="*/ 195 h 117671"/>
                <a:gd name="connsiteX2" fmla="*/ 1069975 w 2613025"/>
                <a:gd name="connsiteY2" fmla="*/ 117670 h 117671"/>
                <a:gd name="connsiteX3" fmla="*/ 1616075 w 2613025"/>
                <a:gd name="connsiteY3" fmla="*/ 3370 h 117671"/>
                <a:gd name="connsiteX4" fmla="*/ 2079625 w 2613025"/>
                <a:gd name="connsiteY4" fmla="*/ 114495 h 117671"/>
                <a:gd name="connsiteX5" fmla="*/ 2613025 w 2613025"/>
                <a:gd name="connsiteY5" fmla="*/ 44645 h 117671"/>
                <a:gd name="connsiteX6" fmla="*/ 2613025 w 2613025"/>
                <a:gd name="connsiteY6" fmla="*/ 44645 h 11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025" h="117671">
                  <a:moveTo>
                    <a:pt x="0" y="95445"/>
                  </a:moveTo>
                  <a:cubicBezTo>
                    <a:pt x="191823" y="45968"/>
                    <a:pt x="383646" y="-3509"/>
                    <a:pt x="561975" y="195"/>
                  </a:cubicBezTo>
                  <a:cubicBezTo>
                    <a:pt x="740304" y="3899"/>
                    <a:pt x="894292" y="117141"/>
                    <a:pt x="1069975" y="117670"/>
                  </a:cubicBezTo>
                  <a:cubicBezTo>
                    <a:pt x="1245658" y="118199"/>
                    <a:pt x="1447800" y="3899"/>
                    <a:pt x="1616075" y="3370"/>
                  </a:cubicBezTo>
                  <a:cubicBezTo>
                    <a:pt x="1784350" y="2841"/>
                    <a:pt x="1913467" y="107616"/>
                    <a:pt x="2079625" y="114495"/>
                  </a:cubicBezTo>
                  <a:cubicBezTo>
                    <a:pt x="2245783" y="121374"/>
                    <a:pt x="2613025" y="44645"/>
                    <a:pt x="2613025" y="44645"/>
                  </a:cubicBezTo>
                  <a:lnTo>
                    <a:pt x="2613025" y="44645"/>
                  </a:lnTo>
                </a:path>
              </a:pathLst>
            </a:custGeom>
            <a:ln w="63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자유형 519"/>
            <p:cNvSpPr/>
            <p:nvPr/>
          </p:nvSpPr>
          <p:spPr>
            <a:xfrm>
              <a:off x="5726113" y="2924816"/>
              <a:ext cx="2613025" cy="117671"/>
            </a:xfrm>
            <a:custGeom>
              <a:avLst/>
              <a:gdLst>
                <a:gd name="connsiteX0" fmla="*/ 0 w 2613025"/>
                <a:gd name="connsiteY0" fmla="*/ 95445 h 117671"/>
                <a:gd name="connsiteX1" fmla="*/ 561975 w 2613025"/>
                <a:gd name="connsiteY1" fmla="*/ 195 h 117671"/>
                <a:gd name="connsiteX2" fmla="*/ 1069975 w 2613025"/>
                <a:gd name="connsiteY2" fmla="*/ 117670 h 117671"/>
                <a:gd name="connsiteX3" fmla="*/ 1616075 w 2613025"/>
                <a:gd name="connsiteY3" fmla="*/ 3370 h 117671"/>
                <a:gd name="connsiteX4" fmla="*/ 2079625 w 2613025"/>
                <a:gd name="connsiteY4" fmla="*/ 114495 h 117671"/>
                <a:gd name="connsiteX5" fmla="*/ 2613025 w 2613025"/>
                <a:gd name="connsiteY5" fmla="*/ 44645 h 117671"/>
                <a:gd name="connsiteX6" fmla="*/ 2613025 w 2613025"/>
                <a:gd name="connsiteY6" fmla="*/ 44645 h 11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025" h="117671">
                  <a:moveTo>
                    <a:pt x="0" y="95445"/>
                  </a:moveTo>
                  <a:cubicBezTo>
                    <a:pt x="191823" y="45968"/>
                    <a:pt x="383646" y="-3509"/>
                    <a:pt x="561975" y="195"/>
                  </a:cubicBezTo>
                  <a:cubicBezTo>
                    <a:pt x="740304" y="3899"/>
                    <a:pt x="894292" y="117141"/>
                    <a:pt x="1069975" y="117670"/>
                  </a:cubicBezTo>
                  <a:cubicBezTo>
                    <a:pt x="1245658" y="118199"/>
                    <a:pt x="1447800" y="3899"/>
                    <a:pt x="1616075" y="3370"/>
                  </a:cubicBezTo>
                  <a:cubicBezTo>
                    <a:pt x="1784350" y="2841"/>
                    <a:pt x="1913467" y="107616"/>
                    <a:pt x="2079625" y="114495"/>
                  </a:cubicBezTo>
                  <a:cubicBezTo>
                    <a:pt x="2245783" y="121374"/>
                    <a:pt x="2613025" y="44645"/>
                    <a:pt x="2613025" y="44645"/>
                  </a:cubicBezTo>
                  <a:lnTo>
                    <a:pt x="2613025" y="44645"/>
                  </a:lnTo>
                </a:path>
              </a:pathLst>
            </a:custGeom>
            <a:ln w="63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TextBox 32"/>
            <p:cNvSpPr txBox="1">
              <a:spLocks noChangeArrowheads="1"/>
            </p:cNvSpPr>
            <p:nvPr/>
          </p:nvSpPr>
          <p:spPr bwMode="auto">
            <a:xfrm>
              <a:off x="5786198" y="2846159"/>
              <a:ext cx="252117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  <a:defRPr/>
              </a:pPr>
              <a:r>
                <a:rPr kumimoji="0" lang="ko-KR" altLang="en-US" sz="600" dirty="0" err="1" smtClean="0">
                  <a:ea typeface="맑은 고딕" pitchFamily="50" charset="-127"/>
                  <a:cs typeface="Arial" pitchFamily="34" charset="0"/>
                </a:rPr>
                <a:t>내용줄임</a:t>
              </a:r>
              <a:endParaRPr kumimoji="0" lang="en-US" altLang="ko-KR" sz="600" dirty="0" smtClean="0"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40" name="그룹 539"/>
          <p:cNvGrpSpPr/>
          <p:nvPr/>
        </p:nvGrpSpPr>
        <p:grpSpPr>
          <a:xfrm>
            <a:off x="5787264" y="4314775"/>
            <a:ext cx="2527288" cy="1585792"/>
            <a:chOff x="5787264" y="4345878"/>
            <a:chExt cx="2527288" cy="1585792"/>
          </a:xfrm>
        </p:grpSpPr>
        <p:sp>
          <p:nvSpPr>
            <p:cNvPr id="524" name="직사각형 523"/>
            <p:cNvSpPr/>
            <p:nvPr/>
          </p:nvSpPr>
          <p:spPr>
            <a:xfrm>
              <a:off x="5787264" y="4345878"/>
              <a:ext cx="923865" cy="1585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525" name="직선 연결선 524"/>
            <p:cNvCxnSpPr/>
            <p:nvPr/>
          </p:nvCxnSpPr>
          <p:spPr>
            <a:xfrm>
              <a:off x="5787264" y="4345878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/>
            <p:cNvCxnSpPr/>
            <p:nvPr/>
          </p:nvCxnSpPr>
          <p:spPr>
            <a:xfrm>
              <a:off x="5787264" y="4610176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/>
            <p:cNvCxnSpPr/>
            <p:nvPr/>
          </p:nvCxnSpPr>
          <p:spPr>
            <a:xfrm>
              <a:off x="5787264" y="4874474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/>
            <p:cNvCxnSpPr/>
            <p:nvPr/>
          </p:nvCxnSpPr>
          <p:spPr>
            <a:xfrm>
              <a:off x="5787264" y="5403071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/>
            <p:cNvCxnSpPr/>
            <p:nvPr/>
          </p:nvCxnSpPr>
          <p:spPr>
            <a:xfrm>
              <a:off x="5787264" y="5667370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 529"/>
            <p:cNvCxnSpPr/>
            <p:nvPr/>
          </p:nvCxnSpPr>
          <p:spPr>
            <a:xfrm>
              <a:off x="5787264" y="5138772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113"/>
            <p:cNvSpPr txBox="1">
              <a:spLocks noChangeArrowheads="1"/>
            </p:cNvSpPr>
            <p:nvPr/>
          </p:nvSpPr>
          <p:spPr bwMode="auto">
            <a:xfrm>
              <a:off x="5859757" y="4427692"/>
              <a:ext cx="869761" cy="144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이용자 이름</a:t>
              </a:r>
              <a:endParaRPr kumimoji="0" lang="en-US" altLang="ko-KR" sz="800" b="1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아이디</a:t>
              </a:r>
              <a:endParaRPr kumimoji="0" lang="en-US" altLang="ko-KR" sz="800" b="1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비밀번</a:t>
              </a: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호</a:t>
              </a:r>
              <a:endParaRPr kumimoji="0" lang="en-US" altLang="ko-KR" sz="800" b="1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전화번호</a:t>
              </a:r>
              <a:endParaRPr kumimoji="0" lang="en-US" altLang="ko-KR" sz="800" b="1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휴대폰번호</a:t>
              </a:r>
              <a:endParaRPr kumimoji="0" lang="en-US" altLang="ko-KR" sz="800" b="1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 smtClean="0">
                  <a:ea typeface="맑은 고딕" pitchFamily="50" charset="-127"/>
                  <a:cs typeface="Arial" charset="0"/>
                </a:rPr>
                <a:t>보조 </a:t>
              </a:r>
              <a:r>
                <a:rPr kumimoji="0" lang="ko-KR" altLang="en-US" sz="800" b="1" dirty="0" err="1" smtClean="0">
                  <a:ea typeface="맑은 고딕" pitchFamily="50" charset="-127"/>
                  <a:cs typeface="Arial" charset="0"/>
                </a:rPr>
                <a:t>이메일</a:t>
              </a:r>
              <a:endParaRPr kumimoji="0" lang="en-US" altLang="ko-KR" sz="800" b="1" dirty="0" smtClean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532" name="직선 연결선 531"/>
            <p:cNvCxnSpPr/>
            <p:nvPr/>
          </p:nvCxnSpPr>
          <p:spPr>
            <a:xfrm>
              <a:off x="5787264" y="5931669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TextBox 113"/>
            <p:cNvSpPr txBox="1">
              <a:spLocks noChangeArrowheads="1"/>
            </p:cNvSpPr>
            <p:nvPr/>
          </p:nvSpPr>
          <p:spPr bwMode="auto">
            <a:xfrm>
              <a:off x="6812789" y="4427692"/>
              <a:ext cx="1494581" cy="144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dirty="0" smtClean="0">
                  <a:ea typeface="맑은 고딕" pitchFamily="50" charset="-127"/>
                  <a:cs typeface="Arial" charset="0"/>
                </a:rPr>
                <a:t>천재우</a:t>
              </a:r>
              <a:endParaRPr kumimoji="0" lang="en-US" altLang="ko-KR" sz="800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 err="1" smtClean="0">
                  <a:ea typeface="맑은 고딕" pitchFamily="50" charset="-127"/>
                  <a:cs typeface="Arial" charset="0"/>
                </a:rPr>
                <a:t>thisire</a:t>
              </a:r>
              <a:endParaRPr kumimoji="0" lang="en-US" altLang="ko-KR" sz="800" dirty="0" smtClean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 smtClean="0">
                  <a:ea typeface="맑은 고딕" pitchFamily="50" charset="-127"/>
                  <a:cs typeface="Arial" charset="0"/>
                </a:rPr>
                <a:t>**********</a:t>
              </a: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 smtClean="0">
                  <a:ea typeface="맑은 고딕" pitchFamily="50" charset="-127"/>
                  <a:cs typeface="Arial" charset="0"/>
                </a:rPr>
                <a:t>02-300-4000</a:t>
              </a: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 smtClean="0">
                  <a:ea typeface="맑은 고딕" pitchFamily="50" charset="-127"/>
                  <a:cs typeface="Arial" charset="0"/>
                </a:rPr>
                <a:t>010-1000-2000</a:t>
              </a: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 smtClean="0">
                  <a:ea typeface="맑은 고딕" pitchFamily="50" charset="-127"/>
                  <a:cs typeface="Arial" charset="0"/>
                </a:rPr>
                <a:t>admin@uipac.com</a:t>
              </a:r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7326122" y="4929297"/>
              <a:ext cx="285166" cy="166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변경</a:t>
              </a:r>
            </a:p>
          </p:txBody>
        </p:sp>
      </p:grpSp>
      <p:grpSp>
        <p:nvGrpSpPr>
          <p:cNvPr id="542" name="그룹 541"/>
          <p:cNvGrpSpPr/>
          <p:nvPr/>
        </p:nvGrpSpPr>
        <p:grpSpPr>
          <a:xfrm>
            <a:off x="5786298" y="3023168"/>
            <a:ext cx="2527288" cy="373550"/>
            <a:chOff x="5786298" y="3023168"/>
            <a:chExt cx="2527288" cy="373550"/>
          </a:xfrm>
        </p:grpSpPr>
        <p:grpSp>
          <p:nvGrpSpPr>
            <p:cNvPr id="481" name="그룹 480"/>
            <p:cNvGrpSpPr/>
            <p:nvPr/>
          </p:nvGrpSpPr>
          <p:grpSpPr>
            <a:xfrm>
              <a:off x="5786298" y="3023168"/>
              <a:ext cx="2527288" cy="373550"/>
              <a:chOff x="5786298" y="2779522"/>
              <a:chExt cx="2527288" cy="373550"/>
            </a:xfrm>
          </p:grpSpPr>
          <p:sp>
            <p:nvSpPr>
              <p:cNvPr id="482" name="TextBox 32"/>
              <p:cNvSpPr txBox="1">
                <a:spLocks noChangeArrowheads="1"/>
              </p:cNvSpPr>
              <p:nvPr/>
            </p:nvSpPr>
            <p:spPr bwMode="auto">
              <a:xfrm>
                <a:off x="7717396" y="2779522"/>
                <a:ext cx="526574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algn="r" eaLnBrk="1" hangingPunct="1">
                  <a:spcBef>
                    <a:spcPts val="300"/>
                  </a:spcBef>
                  <a:defRPr/>
                </a:pPr>
                <a:r>
                  <a:rPr kumimoji="0" lang="en-US" altLang="ko-KR" sz="800" dirty="0" smtClean="0">
                    <a:ea typeface="맑은 고딕" pitchFamily="50" charset="-127"/>
                    <a:cs typeface="Arial" pitchFamily="34" charset="0"/>
                  </a:rPr>
                  <a:t>14/01/01</a:t>
                </a:r>
              </a:p>
            </p:txBody>
          </p:sp>
          <p:sp>
            <p:nvSpPr>
              <p:cNvPr id="483" name="TextBox 32"/>
              <p:cNvSpPr txBox="1">
                <a:spLocks noChangeArrowheads="1"/>
              </p:cNvSpPr>
              <p:nvPr/>
            </p:nvSpPr>
            <p:spPr bwMode="auto">
              <a:xfrm>
                <a:off x="6058264" y="2795713"/>
                <a:ext cx="334015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defRPr/>
                </a:pPr>
                <a:r>
                  <a:rPr kumimoji="0" lang="ko-KR" altLang="en-US" sz="800" b="1" dirty="0" smtClean="0">
                    <a:ea typeface="맑은 고딕" pitchFamily="50" charset="-127"/>
                    <a:cs typeface="Arial" pitchFamily="34" charset="0"/>
                  </a:rPr>
                  <a:t>글쓴</a:t>
                </a:r>
                <a:r>
                  <a:rPr kumimoji="0" lang="ko-KR" altLang="en-US" sz="800" b="1" dirty="0">
                    <a:ea typeface="맑은 고딕" pitchFamily="50" charset="-127"/>
                    <a:cs typeface="Arial" pitchFamily="34" charset="0"/>
                  </a:rPr>
                  <a:t>이</a:t>
                </a:r>
                <a:endParaRPr kumimoji="0" lang="en-US" altLang="ko-KR" sz="800" b="1" dirty="0" smtClean="0"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84" name="TextBox 32"/>
              <p:cNvSpPr txBox="1">
                <a:spLocks noChangeArrowheads="1"/>
              </p:cNvSpPr>
              <p:nvPr/>
            </p:nvSpPr>
            <p:spPr bwMode="auto">
              <a:xfrm>
                <a:off x="6058264" y="2941213"/>
                <a:ext cx="2187013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defRPr/>
                </a:pPr>
                <a:r>
                  <a:rPr kumimoji="0" lang="ko-KR" altLang="en-US" sz="800" dirty="0" smtClean="0">
                    <a:ea typeface="맑은 고딕" pitchFamily="50" charset="-127"/>
                    <a:cs typeface="Arial" pitchFamily="34" charset="0"/>
                  </a:rPr>
                  <a:t>텍스트의 내용이 들어가는 항목입니다</a:t>
                </a:r>
                <a:r>
                  <a:rPr kumimoji="0" lang="en-US" altLang="ko-KR" sz="800" dirty="0" smtClean="0">
                    <a:ea typeface="맑은 고딕" pitchFamily="50" charset="-127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>
                <a:off x="5845386" y="2872195"/>
                <a:ext cx="118657" cy="11865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6" name="직선 연결선 485"/>
              <p:cNvCxnSpPr/>
              <p:nvPr/>
            </p:nvCxnSpPr>
            <p:spPr>
              <a:xfrm>
                <a:off x="5786298" y="3153072"/>
                <a:ext cx="2527288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7" name="그룹 486"/>
              <p:cNvGrpSpPr/>
              <p:nvPr/>
            </p:nvGrpSpPr>
            <p:grpSpPr>
              <a:xfrm>
                <a:off x="6491198" y="2790320"/>
                <a:ext cx="118657" cy="118657"/>
                <a:chOff x="957491" y="2697457"/>
                <a:chExt cx="1125309" cy="1125309"/>
              </a:xfrm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489" name="직선 연결선 488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0" name="직선 연결선 489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1" name="TextBox 490"/>
                <p:cNvSpPr txBox="1"/>
                <p:nvPr/>
              </p:nvSpPr>
              <p:spPr bwMode="auto">
                <a:xfrm>
                  <a:off x="1032839" y="3031198"/>
                  <a:ext cx="1010879" cy="457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</p:grpSp>
        <p:sp>
          <p:nvSpPr>
            <p:cNvPr id="541" name="L 도형 540"/>
            <p:cNvSpPr/>
            <p:nvPr/>
          </p:nvSpPr>
          <p:spPr>
            <a:xfrm rot="18900000">
              <a:off x="5857986" y="3088169"/>
              <a:ext cx="105711" cy="79423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 smtClean="0">
                <a:latin typeface="나눔고딕"/>
                <a:ea typeface="나눔고딕"/>
                <a:cs typeface="나눔고딕"/>
              </a:endParaRPr>
            </a:p>
          </p:txBody>
        </p:sp>
      </p:grpSp>
      <p:sp>
        <p:nvSpPr>
          <p:cNvPr id="544" name="TextBox 113"/>
          <p:cNvSpPr txBox="1">
            <a:spLocks noChangeArrowheads="1"/>
          </p:cNvSpPr>
          <p:nvPr/>
        </p:nvSpPr>
        <p:spPr bwMode="auto">
          <a:xfrm>
            <a:off x="5823038" y="5934935"/>
            <a:ext cx="24843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92075" indent="-92075" eaLnBrk="1" hangingPunct="1">
              <a:spcAft>
                <a:spcPts val="1100"/>
              </a:spcAft>
              <a:buFont typeface="맑은 고딕" pitchFamily="50" charset="-127"/>
              <a:buChar char="※"/>
            </a:pPr>
            <a:r>
              <a:rPr kumimoji="0" lang="ko-KR" altLang="en-US" sz="700" dirty="0" smtClean="0">
                <a:ea typeface="맑은 고딕" pitchFamily="50" charset="-127"/>
                <a:cs typeface="Arial" charset="0"/>
              </a:rPr>
              <a:t>비밀번호는 </a:t>
            </a:r>
            <a:r>
              <a:rPr kumimoji="0" lang="en-US" altLang="ko-KR" sz="700" dirty="0" smtClean="0">
                <a:ea typeface="맑은 고딕" pitchFamily="50" charset="-127"/>
                <a:cs typeface="Arial" charset="0"/>
              </a:rPr>
              <a:t>6~16</a:t>
            </a:r>
            <a:r>
              <a:rPr kumimoji="0" lang="ko-KR" altLang="en-US" sz="700" dirty="0" smtClean="0">
                <a:ea typeface="맑은 고딕" pitchFamily="50" charset="-127"/>
                <a:cs typeface="Arial" charset="0"/>
              </a:rPr>
              <a:t>자의 영문 대소문자</a:t>
            </a:r>
            <a:r>
              <a:rPr kumimoji="0" lang="en-US" altLang="ko-KR" sz="700" dirty="0" smtClean="0"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700" dirty="0" smtClean="0">
                <a:ea typeface="맑은 고딕" pitchFamily="50" charset="-127"/>
                <a:cs typeface="Arial" charset="0"/>
              </a:rPr>
              <a:t>숫자</a:t>
            </a:r>
            <a:r>
              <a:rPr kumimoji="0" lang="en-US" altLang="ko-KR" sz="700" dirty="0" smtClean="0"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700" dirty="0" smtClean="0">
                <a:ea typeface="맑은 고딕" pitchFamily="50" charset="-127"/>
                <a:cs typeface="Arial" charset="0"/>
              </a:rPr>
              <a:t>특수문자를 조합하여 사용할 수 있습니다</a:t>
            </a:r>
            <a:r>
              <a:rPr kumimoji="0" lang="en-US" altLang="ko-KR" sz="700" dirty="0" smtClean="0">
                <a:ea typeface="맑은 고딕" pitchFamily="50" charset="-127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53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 bwMode="auto">
          <a:xfrm>
            <a:off x="3050021" y="876468"/>
            <a:ext cx="2534612" cy="5448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직사각형 192"/>
          <p:cNvSpPr/>
          <p:nvPr/>
        </p:nvSpPr>
        <p:spPr bwMode="auto">
          <a:xfrm>
            <a:off x="3045405" y="5060496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7" name="직사각형 176"/>
          <p:cNvSpPr/>
          <p:nvPr/>
        </p:nvSpPr>
        <p:spPr bwMode="auto">
          <a:xfrm>
            <a:off x="3050021" y="1531138"/>
            <a:ext cx="2534612" cy="9886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290345" y="876468"/>
            <a:ext cx="2534612" cy="5448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04631" y="119382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4631" y="1531146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4631" y="1856830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04631" y="2180680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13"/>
          <p:cNvSpPr txBox="1">
            <a:spLocks noChangeArrowheads="1"/>
          </p:cNvSpPr>
          <p:nvPr/>
        </p:nvSpPr>
        <p:spPr bwMode="auto">
          <a:xfrm>
            <a:off x="580383" y="952615"/>
            <a:ext cx="1692917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홈</a:t>
            </a:r>
            <a:endParaRPr kumimoji="0" lang="en-US" altLang="ko-KR" sz="700" b="1" dirty="0" smtClean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2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3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304631" y="2180680"/>
            <a:ext cx="252728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290346" y="2180680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113"/>
          <p:cNvSpPr txBox="1">
            <a:spLocks noChangeArrowheads="1"/>
          </p:cNvSpPr>
          <p:nvPr/>
        </p:nvSpPr>
        <p:spPr bwMode="auto">
          <a:xfrm>
            <a:off x="580382" y="2193408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 smtClean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1</a:t>
            </a:r>
            <a:endParaRPr kumimoji="0" lang="en-US" altLang="ko-KR" sz="700" b="1" dirty="0">
              <a:solidFill>
                <a:schemeClr val="bg1">
                  <a:lumMod val="95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04631" y="273424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4631" y="305809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13"/>
          <p:cNvSpPr txBox="1">
            <a:spLocks noChangeArrowheads="1"/>
          </p:cNvSpPr>
          <p:nvPr/>
        </p:nvSpPr>
        <p:spPr bwMode="auto">
          <a:xfrm>
            <a:off x="580383" y="2473835"/>
            <a:ext cx="1489717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4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5</a:t>
            </a:r>
            <a:endParaRPr kumimoji="0" lang="en-US" altLang="ko-KR" sz="700" b="1" dirty="0" smtClean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6</a:t>
            </a:r>
            <a:endParaRPr kumimoji="0" lang="en-US" altLang="ko-KR" sz="700" b="1" dirty="0" smtClean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7</a:t>
            </a:r>
            <a:endParaRPr kumimoji="0" lang="en-US" altLang="ko-KR" sz="700" b="1" dirty="0" smtClean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8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304631" y="240654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4631" y="339377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4631" y="371762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04631" y="2180680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 bwMode="auto">
          <a:xfrm>
            <a:off x="290346" y="4044358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113"/>
          <p:cNvSpPr txBox="1">
            <a:spLocks noChangeArrowheads="1"/>
          </p:cNvSpPr>
          <p:nvPr/>
        </p:nvSpPr>
        <p:spPr bwMode="auto">
          <a:xfrm>
            <a:off x="580382" y="4057086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 smtClean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2</a:t>
            </a:r>
            <a:endParaRPr kumimoji="0" lang="en-US" altLang="ko-KR" sz="700" b="1" dirty="0">
              <a:solidFill>
                <a:schemeClr val="bg1">
                  <a:lumMod val="95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04631" y="427022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04631" y="4038008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04631" y="459791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04631" y="492176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3"/>
          <p:cNvSpPr txBox="1">
            <a:spLocks noChangeArrowheads="1"/>
          </p:cNvSpPr>
          <p:nvPr/>
        </p:nvSpPr>
        <p:spPr bwMode="auto">
          <a:xfrm>
            <a:off x="580383" y="4337513"/>
            <a:ext cx="1489717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9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10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11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12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13</a:t>
            </a: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304631" y="525745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4631" y="558130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4631" y="5901686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13"/>
          <p:cNvSpPr txBox="1">
            <a:spLocks noChangeArrowheads="1"/>
          </p:cNvSpPr>
          <p:nvPr/>
        </p:nvSpPr>
        <p:spPr bwMode="auto">
          <a:xfrm>
            <a:off x="580382" y="6052686"/>
            <a:ext cx="202946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defPPr>
              <a:defRPr lang="en-US"/>
            </a:defPPr>
            <a:lvl1pPr>
              <a:spcAft>
                <a:spcPts val="1700"/>
              </a:spcAft>
              <a:defRPr kumimoji="0" sz="700" b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9pPr>
          </a:lstStyle>
          <a:p>
            <a:r>
              <a:rPr lang="ko-KR" altLang="en-US" dirty="0"/>
              <a:t>ⓒ</a:t>
            </a:r>
            <a:r>
              <a:rPr lang="en-US" altLang="ko-KR" dirty="0" smtClean="0"/>
              <a:t>2014 UIPAC. </a:t>
            </a:r>
            <a:r>
              <a:rPr lang="en-US" altLang="ko-KR" dirty="0"/>
              <a:t>All Rights reserved</a:t>
            </a:r>
          </a:p>
        </p:txBody>
      </p:sp>
      <p:sp>
        <p:nvSpPr>
          <p:cNvPr id="129" name="L 도형 128"/>
          <p:cNvSpPr/>
          <p:nvPr/>
        </p:nvSpPr>
        <p:spPr>
          <a:xfrm rot="13500000">
            <a:off x="2587884" y="1320712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0" name="L 도형 129"/>
          <p:cNvSpPr/>
          <p:nvPr/>
        </p:nvSpPr>
        <p:spPr>
          <a:xfrm rot="13500000">
            <a:off x="2587885" y="1632654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1" name="L 도형 130"/>
          <p:cNvSpPr/>
          <p:nvPr/>
        </p:nvSpPr>
        <p:spPr>
          <a:xfrm rot="13500000">
            <a:off x="2587885" y="1973173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064307" y="119382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064307" y="1531146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064307" y="3195484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13"/>
          <p:cNvSpPr txBox="1">
            <a:spLocks noChangeArrowheads="1"/>
          </p:cNvSpPr>
          <p:nvPr/>
        </p:nvSpPr>
        <p:spPr bwMode="auto">
          <a:xfrm>
            <a:off x="3340059" y="952615"/>
            <a:ext cx="169291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홈</a:t>
            </a: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</a:t>
            </a:r>
          </a:p>
          <a:p>
            <a:pPr eaLnBrk="1" hangingPunct="1">
              <a:spcAft>
                <a:spcPts val="1700"/>
              </a:spcAft>
            </a:pP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endParaRPr kumimoji="0" lang="en-US" altLang="ko-KR" sz="700" b="1" dirty="0" smtClean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2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3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3064307" y="3195484"/>
            <a:ext cx="252728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 bwMode="auto">
          <a:xfrm>
            <a:off x="3050022" y="3195484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TextBox 113"/>
          <p:cNvSpPr txBox="1">
            <a:spLocks noChangeArrowheads="1"/>
          </p:cNvSpPr>
          <p:nvPr/>
        </p:nvSpPr>
        <p:spPr bwMode="auto">
          <a:xfrm>
            <a:off x="3340058" y="3208212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1</a:t>
            </a:r>
          </a:p>
        </p:txBody>
      </p:sp>
      <p:cxnSp>
        <p:nvCxnSpPr>
          <p:cNvPr id="141" name="직선 연결선 140"/>
          <p:cNvCxnSpPr/>
          <p:nvPr/>
        </p:nvCxnSpPr>
        <p:spPr>
          <a:xfrm>
            <a:off x="3064307" y="3749045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064307" y="4072895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13"/>
          <p:cNvSpPr txBox="1">
            <a:spLocks noChangeArrowheads="1"/>
          </p:cNvSpPr>
          <p:nvPr/>
        </p:nvSpPr>
        <p:spPr bwMode="auto">
          <a:xfrm>
            <a:off x="3340059" y="3488639"/>
            <a:ext cx="1489717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4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5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6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7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8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3064307" y="342134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064307" y="440858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064307" y="473243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L 도형 158"/>
          <p:cNvSpPr/>
          <p:nvPr/>
        </p:nvSpPr>
        <p:spPr>
          <a:xfrm rot="18900000">
            <a:off x="5355180" y="1297852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0" name="L 도형 159"/>
          <p:cNvSpPr/>
          <p:nvPr/>
        </p:nvSpPr>
        <p:spPr>
          <a:xfrm rot="13500000">
            <a:off x="5355182" y="2626265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1" name="L 도형 160"/>
          <p:cNvSpPr/>
          <p:nvPr/>
        </p:nvSpPr>
        <p:spPr>
          <a:xfrm rot="13500000">
            <a:off x="5355182" y="2966784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3064307" y="251983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064307" y="285054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064307" y="3187864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/>
          <p:cNvGrpSpPr/>
          <p:nvPr/>
        </p:nvGrpSpPr>
        <p:grpSpPr>
          <a:xfrm>
            <a:off x="3510973" y="1631758"/>
            <a:ext cx="2069046" cy="784912"/>
            <a:chOff x="3296236" y="1608898"/>
            <a:chExt cx="1831276" cy="784912"/>
          </a:xfrm>
        </p:grpSpPr>
        <p:sp>
          <p:nvSpPr>
            <p:cNvPr id="176" name="TextBox 113"/>
            <p:cNvSpPr txBox="1">
              <a:spLocks noChangeArrowheads="1"/>
            </p:cNvSpPr>
            <p:nvPr/>
          </p:nvSpPr>
          <p:spPr bwMode="auto">
            <a:xfrm>
              <a:off x="3296236" y="1608898"/>
              <a:ext cx="59791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 smtClean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79" name="TextBox 113"/>
            <p:cNvSpPr txBox="1">
              <a:spLocks noChangeArrowheads="1"/>
            </p:cNvSpPr>
            <p:nvPr/>
          </p:nvSpPr>
          <p:spPr bwMode="auto">
            <a:xfrm>
              <a:off x="3296236" y="1911406"/>
              <a:ext cx="59791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3" name="TextBox 113"/>
            <p:cNvSpPr txBox="1">
              <a:spLocks noChangeArrowheads="1"/>
            </p:cNvSpPr>
            <p:nvPr/>
          </p:nvSpPr>
          <p:spPr bwMode="auto">
            <a:xfrm>
              <a:off x="3941745" y="1608898"/>
              <a:ext cx="57685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4" name="TextBox 113"/>
            <p:cNvSpPr txBox="1">
              <a:spLocks noChangeArrowheads="1"/>
            </p:cNvSpPr>
            <p:nvPr/>
          </p:nvSpPr>
          <p:spPr bwMode="auto">
            <a:xfrm>
              <a:off x="3941745" y="1911406"/>
              <a:ext cx="57685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5" name="TextBox 113"/>
            <p:cNvSpPr txBox="1">
              <a:spLocks noChangeArrowheads="1"/>
            </p:cNvSpPr>
            <p:nvPr/>
          </p:nvSpPr>
          <p:spPr bwMode="auto">
            <a:xfrm>
              <a:off x="4587253" y="1608898"/>
              <a:ext cx="5402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6" name="TextBox 113"/>
            <p:cNvSpPr txBox="1">
              <a:spLocks noChangeArrowheads="1"/>
            </p:cNvSpPr>
            <p:nvPr/>
          </p:nvSpPr>
          <p:spPr bwMode="auto">
            <a:xfrm>
              <a:off x="4587253" y="1911406"/>
              <a:ext cx="5402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8" name="TextBox 113"/>
            <p:cNvSpPr txBox="1">
              <a:spLocks noChangeArrowheads="1"/>
            </p:cNvSpPr>
            <p:nvPr/>
          </p:nvSpPr>
          <p:spPr bwMode="auto">
            <a:xfrm>
              <a:off x="3296236" y="2193755"/>
              <a:ext cx="59791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9" name="TextBox 113"/>
            <p:cNvSpPr txBox="1">
              <a:spLocks noChangeArrowheads="1"/>
            </p:cNvSpPr>
            <p:nvPr/>
          </p:nvSpPr>
          <p:spPr bwMode="auto">
            <a:xfrm>
              <a:off x="3941745" y="2193755"/>
              <a:ext cx="57685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90" name="TextBox 113"/>
            <p:cNvSpPr txBox="1">
              <a:spLocks noChangeArrowheads="1"/>
            </p:cNvSpPr>
            <p:nvPr/>
          </p:nvSpPr>
          <p:spPr bwMode="auto">
            <a:xfrm>
              <a:off x="4587253" y="2193755"/>
              <a:ext cx="5402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</p:grpSp>
      <p:cxnSp>
        <p:nvCxnSpPr>
          <p:cNvPr id="192" name="직선 연결선 191"/>
          <p:cNvCxnSpPr/>
          <p:nvPr/>
        </p:nvCxnSpPr>
        <p:spPr>
          <a:xfrm>
            <a:off x="3064307" y="505628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13"/>
          <p:cNvSpPr txBox="1">
            <a:spLocks noChangeArrowheads="1"/>
          </p:cNvSpPr>
          <p:nvPr/>
        </p:nvSpPr>
        <p:spPr bwMode="auto">
          <a:xfrm>
            <a:off x="3335441" y="5073224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2</a:t>
            </a:r>
          </a:p>
        </p:txBody>
      </p:sp>
      <p:cxnSp>
        <p:nvCxnSpPr>
          <p:cNvPr id="195" name="직선 연결선 194"/>
          <p:cNvCxnSpPr/>
          <p:nvPr/>
        </p:nvCxnSpPr>
        <p:spPr>
          <a:xfrm>
            <a:off x="3059690" y="561405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059690" y="593790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13"/>
          <p:cNvSpPr txBox="1">
            <a:spLocks noChangeArrowheads="1"/>
          </p:cNvSpPr>
          <p:nvPr/>
        </p:nvSpPr>
        <p:spPr bwMode="auto">
          <a:xfrm>
            <a:off x="3335442" y="5353651"/>
            <a:ext cx="1489717" cy="8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9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10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 smtClean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11</a:t>
            </a: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3059690" y="6273595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05" y="861228"/>
            <a:ext cx="2095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1" y="861228"/>
            <a:ext cx="2095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8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  <a:effectLst/>
      </a:spPr>
      <a:bodyPr vert="horz" lIns="0" tIns="0" rIns="0" bIns="0" anchor="ctr" anchorCtr="0"/>
      <a:lstStyle>
        <a:defPPr algn="ctr">
          <a:defRPr sz="500" b="1" dirty="0">
            <a:solidFill>
              <a:schemeClr val="tx1">
                <a:lumMod val="65000"/>
                <a:lumOff val="35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57917</TotalTime>
  <Words>851</Words>
  <Application>Microsoft Office PowerPoint</Application>
  <PresentationFormat>A4 용지(210x297mm)</PresentationFormat>
  <Paragraphs>330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Essential</vt:lpstr>
      <vt:lpstr>PROJECT UIPAC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thisire@blue-core.com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ㅁㄴㅇㄹ</dc:title>
  <dc:creator>Jaewoo Cheon</dc:creator>
  <cp:lastModifiedBy>DavidCheon</cp:lastModifiedBy>
  <cp:revision>1462</cp:revision>
  <cp:lastPrinted>2013-08-28T11:21:38Z</cp:lastPrinted>
  <dcterms:created xsi:type="dcterms:W3CDTF">2012-06-13T09:02:11Z</dcterms:created>
  <dcterms:modified xsi:type="dcterms:W3CDTF">2014-10-13T09:12:04Z</dcterms:modified>
</cp:coreProperties>
</file>