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</p:sldIdLst>
  <p:sldSz cx="12192000" cy="6858000"/>
  <p:notesSz cx="6858000" cy="9144000"/>
  <p:embeddedFontLst>
    <p:embeddedFont>
      <p:font typeface="나눔스퀘어 Bold" panose="020B0600000101010101" pitchFamily="50" charset="-127"/>
      <p:bold r:id="rId8"/>
    </p:embeddedFont>
    <p:embeddedFont>
      <p:font typeface="나눔스퀘어" panose="020B0600000101010101" pitchFamily="50" charset="-127"/>
      <p:regular r:id="rId9"/>
    </p:embeddedFon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652" y="5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8DFD-8CC7-486C-88FE-36FFA92213CC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940D-1374-427A-B0F5-AD362930D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13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8DFD-8CC7-486C-88FE-36FFA92213CC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940D-1374-427A-B0F5-AD362930D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208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8DFD-8CC7-486C-88FE-36FFA92213CC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940D-1374-427A-B0F5-AD362930D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76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8DFD-8CC7-486C-88FE-36FFA92213CC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940D-1374-427A-B0F5-AD362930D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411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8DFD-8CC7-486C-88FE-36FFA92213CC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940D-1374-427A-B0F5-AD362930D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93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8DFD-8CC7-486C-88FE-36FFA92213CC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940D-1374-427A-B0F5-AD362930D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53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8DFD-8CC7-486C-88FE-36FFA92213CC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940D-1374-427A-B0F5-AD362930D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54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8DFD-8CC7-486C-88FE-36FFA92213CC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940D-1374-427A-B0F5-AD362930D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55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8DFD-8CC7-486C-88FE-36FFA92213CC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940D-1374-427A-B0F5-AD362930D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068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8DFD-8CC7-486C-88FE-36FFA92213CC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940D-1374-427A-B0F5-AD362930D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74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8DFD-8CC7-486C-88FE-36FFA92213CC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940D-1374-427A-B0F5-AD362930D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68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78DFD-8CC7-486C-88FE-36FFA92213CC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E940D-1374-427A-B0F5-AD362930D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631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jpe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.jpe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10" Type="http://schemas.openxmlformats.org/officeDocument/2006/relationships/image" Target="../media/image1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696747" y="1795784"/>
            <a:ext cx="67892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Recommend Your Meal</a:t>
            </a:r>
            <a:endParaRPr lang="ko-KR" altLang="en-US" sz="4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1268" y="5062216"/>
            <a:ext cx="384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2018102205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/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엄상은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" name="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785600" y="64516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7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300"/>
    </mc:Choice>
    <mc:Fallback xmlns="">
      <p:transition spd="slow" advClick="0" advTm="10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1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9"/>
          <a:stretch/>
        </p:blipFill>
        <p:spPr>
          <a:xfrm>
            <a:off x="7608201" y="1020372"/>
            <a:ext cx="3041716" cy="5213299"/>
          </a:xfrm>
          <a:ln w="3175">
            <a:solidFill>
              <a:schemeClr val="accent3">
                <a:lumMod val="40000"/>
                <a:lumOff val="60000"/>
              </a:schemeClr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467123" y="305634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1</a:t>
            </a:r>
            <a:endParaRPr lang="ko-KR" altLang="en-US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774414" y="97491"/>
            <a:ext cx="22438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69334" y="240619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446B59-83A5-DA45-B16B-7B751B05C115}"/>
              </a:ext>
            </a:extLst>
          </p:cNvPr>
          <p:cNvSpPr txBox="1"/>
          <p:nvPr/>
        </p:nvSpPr>
        <p:spPr>
          <a:xfrm>
            <a:off x="467123" y="292679"/>
            <a:ext cx="2820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소개</a:t>
            </a:r>
            <a:endParaRPr lang="en-KR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A7F193-6551-8840-B7B8-AEBB3D1053CA}"/>
              </a:ext>
            </a:extLst>
          </p:cNvPr>
          <p:cNvSpPr txBox="1"/>
          <p:nvPr/>
        </p:nvSpPr>
        <p:spPr>
          <a:xfrm>
            <a:off x="1776732" y="4697969"/>
            <a:ext cx="4224072" cy="119181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날씨에 따라</a:t>
            </a:r>
            <a:endParaRPr lang="en-US" altLang="ko-KR" sz="32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메뉴와 음식점 추천</a:t>
            </a:r>
            <a:endParaRPr lang="en-KR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244" y="1367155"/>
            <a:ext cx="3207469" cy="3207469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8116381" y="3759940"/>
            <a:ext cx="2025358" cy="2281867"/>
            <a:chOff x="9309500" y="3919438"/>
            <a:chExt cx="2025358" cy="228186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9500" y="3919438"/>
              <a:ext cx="2025358" cy="202535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501185" y="5831973"/>
              <a:ext cx="164198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 @453qrzxr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8" name="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785600" y="6361484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06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912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내용 개체 틀 2"/>
          <p:cNvSpPr txBox="1">
            <a:spLocks/>
          </p:cNvSpPr>
          <p:nvPr/>
        </p:nvSpPr>
        <p:spPr>
          <a:xfrm>
            <a:off x="5548438" y="2098751"/>
            <a:ext cx="5533200" cy="318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1337886" y="1221838"/>
            <a:ext cx="3042000" cy="5036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67123" y="305634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1</a:t>
            </a:r>
            <a:endParaRPr lang="ko-KR" altLang="en-US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774414" y="97491"/>
            <a:ext cx="22438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Motivation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69334" y="240619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446B59-83A5-DA45-B16B-7B751B05C115}"/>
              </a:ext>
            </a:extLst>
          </p:cNvPr>
          <p:cNvSpPr txBox="1"/>
          <p:nvPr/>
        </p:nvSpPr>
        <p:spPr>
          <a:xfrm>
            <a:off x="467123" y="292679"/>
            <a:ext cx="377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선정 이유</a:t>
            </a:r>
            <a:endParaRPr lang="en-KR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5"/>
          <a:stretch/>
        </p:blipFill>
        <p:spPr>
          <a:xfrm>
            <a:off x="1489620" y="1347021"/>
            <a:ext cx="2752896" cy="4747913"/>
          </a:xfrm>
        </p:spPr>
      </p:pic>
      <p:sp>
        <p:nvSpPr>
          <p:cNvPr id="5" name="타원 4"/>
          <p:cNvSpPr/>
          <p:nvPr/>
        </p:nvSpPr>
        <p:spPr>
          <a:xfrm>
            <a:off x="1543931" y="1866194"/>
            <a:ext cx="2560320" cy="256032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r="43637" b="44709"/>
          <a:stretch/>
        </p:blipFill>
        <p:spPr>
          <a:xfrm>
            <a:off x="5692096" y="2242591"/>
            <a:ext cx="5245884" cy="2894720"/>
          </a:xfrm>
          <a:prstGeom prst="rect">
            <a:avLst/>
          </a:prstGeom>
        </p:spPr>
      </p:pic>
      <p:pic>
        <p:nvPicPr>
          <p:cNvPr id="6" name="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785600" y="635411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8300"/>
    </mc:Choice>
    <mc:Fallback xmlns="">
      <p:transition spd="slow" advClick="0" advTm="28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71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내용 개체 틀 2"/>
          <p:cNvSpPr txBox="1">
            <a:spLocks/>
          </p:cNvSpPr>
          <p:nvPr/>
        </p:nvSpPr>
        <p:spPr>
          <a:xfrm>
            <a:off x="8492064" y="1663383"/>
            <a:ext cx="2759515" cy="42206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4716241" y="1663383"/>
            <a:ext cx="2759515" cy="42206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940418" y="1663383"/>
            <a:ext cx="2759515" cy="42206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873" y="240619"/>
            <a:ext cx="732401" cy="7048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07553" y="331434"/>
            <a:ext cx="3377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프로젝트 핵심 기능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74414" y="97491"/>
            <a:ext cx="22438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Architecture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69334" y="240619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9" b="41659"/>
          <a:stretch/>
        </p:blipFill>
        <p:spPr>
          <a:xfrm>
            <a:off x="1055595" y="1784217"/>
            <a:ext cx="2543625" cy="248756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10"/>
          <a:stretch/>
        </p:blipFill>
        <p:spPr>
          <a:xfrm>
            <a:off x="4824187" y="1784217"/>
            <a:ext cx="2543625" cy="235669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50" b="52308"/>
          <a:stretch/>
        </p:blipFill>
        <p:spPr>
          <a:xfrm>
            <a:off x="1055595" y="4392612"/>
            <a:ext cx="2543625" cy="1386349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0" b="33910"/>
          <a:stretch/>
        </p:blipFill>
        <p:spPr>
          <a:xfrm>
            <a:off x="8592779" y="1784217"/>
            <a:ext cx="2543625" cy="2574273"/>
          </a:xfrm>
          <a:solidFill>
            <a:schemeClr val="accent3">
              <a:lumMod val="20000"/>
              <a:lumOff val="80000"/>
            </a:schemeClr>
          </a:solidFill>
        </p:spPr>
      </p:pic>
      <p:sp>
        <p:nvSpPr>
          <p:cNvPr id="7" name="TextBox 6"/>
          <p:cNvSpPr txBox="1"/>
          <p:nvPr/>
        </p:nvSpPr>
        <p:spPr>
          <a:xfrm>
            <a:off x="4824185" y="4347111"/>
            <a:ext cx="2543625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날씨추천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날씨에 따라 메뉴 추천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메뉴 음식점 추천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19675" y="4633813"/>
            <a:ext cx="2543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키워드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키워드 결과 장소 제공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815074" y="6485467"/>
            <a:ext cx="406400" cy="406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0418" y="5850636"/>
            <a:ext cx="2759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모바일 환경에서만 제공됨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507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8300"/>
    </mc:Choice>
    <mc:Fallback xmlns="">
      <p:transition spd="slow" advClick="0" advTm="38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03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4759954" y="2966467"/>
            <a:ext cx="2531614" cy="2470379"/>
          </a:xfrm>
          <a:prstGeom prst="round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709" y="3776562"/>
            <a:ext cx="1332103" cy="849982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392" y="1245703"/>
            <a:ext cx="2484044" cy="1863033"/>
          </a:xfrm>
          <a:prstGeom prst="rect">
            <a:avLst/>
          </a:prstGeom>
        </p:spPr>
      </p:pic>
      <p:cxnSp>
        <p:nvCxnSpPr>
          <p:cNvPr id="52" name="직선 화살표 연결선 51"/>
          <p:cNvCxnSpPr/>
          <p:nvPr/>
        </p:nvCxnSpPr>
        <p:spPr>
          <a:xfrm flipV="1">
            <a:off x="7640603" y="2501406"/>
            <a:ext cx="925638" cy="520496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626409" y="2406346"/>
            <a:ext cx="524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배포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873" y="240619"/>
            <a:ext cx="732401" cy="7048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207553" y="331434"/>
            <a:ext cx="3275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프로젝트 아키텍처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774414" y="97491"/>
            <a:ext cx="22438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Architecture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69334" y="240619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557" y="3767166"/>
            <a:ext cx="1658099" cy="16580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14" y="4294817"/>
            <a:ext cx="2072103" cy="108267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43" y="2771485"/>
            <a:ext cx="2227047" cy="950758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3216085" y="3021902"/>
            <a:ext cx="1382152" cy="1008118"/>
            <a:chOff x="3286324" y="2473262"/>
            <a:chExt cx="1382152" cy="1008118"/>
          </a:xfrm>
        </p:grpSpPr>
        <p:cxnSp>
          <p:nvCxnSpPr>
            <p:cNvPr id="16" name="직선 화살표 연결선 15"/>
            <p:cNvCxnSpPr/>
            <p:nvPr/>
          </p:nvCxnSpPr>
          <p:spPr>
            <a:xfrm flipV="1">
              <a:off x="3286324" y="3173603"/>
              <a:ext cx="1326772" cy="1"/>
            </a:xfrm>
            <a:prstGeom prst="straightConnector1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flipH="1" flipV="1">
              <a:off x="3286324" y="2784405"/>
              <a:ext cx="1326773" cy="1834"/>
            </a:xfrm>
            <a:prstGeom prst="straightConnector1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>
              <a:off x="3509696" y="2473262"/>
              <a:ext cx="11587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API request</a:t>
              </a:r>
              <a:endPara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370088" y="3173603"/>
              <a:ext cx="9616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response</a:t>
              </a:r>
              <a:endPara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216570" y="4294817"/>
            <a:ext cx="1382152" cy="1008118"/>
            <a:chOff x="3286809" y="3746177"/>
            <a:chExt cx="1382152" cy="1008118"/>
          </a:xfrm>
        </p:grpSpPr>
        <p:cxnSp>
          <p:nvCxnSpPr>
            <p:cNvPr id="25" name="직선 화살표 연결선 24"/>
            <p:cNvCxnSpPr/>
            <p:nvPr/>
          </p:nvCxnSpPr>
          <p:spPr>
            <a:xfrm flipV="1">
              <a:off x="3286809" y="4446518"/>
              <a:ext cx="1326772" cy="1"/>
            </a:xfrm>
            <a:prstGeom prst="straightConnector1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flipH="1" flipV="1">
              <a:off x="3286809" y="4057320"/>
              <a:ext cx="1326773" cy="1834"/>
            </a:xfrm>
            <a:prstGeom prst="straightConnector1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3510181" y="3746177"/>
              <a:ext cx="11587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API request</a:t>
              </a:r>
              <a:endPara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370573" y="4446518"/>
              <a:ext cx="9616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response</a:t>
              </a:r>
              <a:endPara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cxnSp>
        <p:nvCxnSpPr>
          <p:cNvPr id="29" name="직선 화살표 연결선 28"/>
          <p:cNvCxnSpPr/>
          <p:nvPr/>
        </p:nvCxnSpPr>
        <p:spPr>
          <a:xfrm flipH="1" flipV="1">
            <a:off x="9871142" y="3046057"/>
            <a:ext cx="5259" cy="598779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9928034" y="3276884"/>
            <a:ext cx="6046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hook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7716085" y="3893776"/>
            <a:ext cx="1348947" cy="826157"/>
            <a:chOff x="7941026" y="4055624"/>
            <a:chExt cx="1348947" cy="826157"/>
          </a:xfrm>
        </p:grpSpPr>
        <p:cxnSp>
          <p:nvCxnSpPr>
            <p:cNvPr id="39" name="직선 화살표 연결선 38"/>
            <p:cNvCxnSpPr/>
            <p:nvPr/>
          </p:nvCxnSpPr>
          <p:spPr>
            <a:xfrm flipV="1">
              <a:off x="7963201" y="4420893"/>
              <a:ext cx="1326772" cy="1"/>
            </a:xfrm>
            <a:prstGeom prst="straightConnector1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 flipH="1" flipV="1">
              <a:off x="7963200" y="4879947"/>
              <a:ext cx="1326773" cy="1834"/>
            </a:xfrm>
            <a:prstGeom prst="straightConnector1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/>
            <p:cNvSpPr/>
            <p:nvPr/>
          </p:nvSpPr>
          <p:spPr>
            <a:xfrm>
              <a:off x="7941026" y="4055624"/>
              <a:ext cx="11587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API request</a:t>
              </a:r>
              <a:endPara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279203" y="4552581"/>
              <a:ext cx="9616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response</a:t>
              </a:r>
              <a:endPara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4" name="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785600" y="6429477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4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5500"/>
    </mc:Choice>
    <mc:Fallback xmlns="">
      <p:transition spd="slow" advClick="0" advTm="25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31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288824" y="1278194"/>
            <a:ext cx="5437239" cy="51521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33711" y="1278194"/>
            <a:ext cx="5437239" cy="23617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33712" y="3957861"/>
            <a:ext cx="5437239" cy="24724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433712" y="1495195"/>
            <a:ext cx="5437239" cy="2100680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성과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 algn="ctr">
              <a:buNone/>
            </a:pPr>
            <a:endParaRPr lang="en-US" altLang="ko-KR" sz="1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여러 </a:t>
            </a:r>
            <a:r>
              <a:rPr lang="en-US" altLang="ko-KR" sz="2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API</a:t>
            </a:r>
            <a:r>
              <a:rPr lang="ko-KR" altLang="en-US" sz="2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사용하여 서비스 구축</a:t>
            </a:r>
            <a:endParaRPr lang="en-US" altLang="ko-KR" sz="2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</a:t>
            </a:r>
            <a:r>
              <a:rPr lang="ko-KR" altLang="en-US" sz="2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날씨를 기반으로 추천 메뉴 제공</a:t>
            </a:r>
            <a:endParaRPr lang="en-US" altLang="ko-KR" sz="2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07553" y="331434"/>
            <a:ext cx="4091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스퀘어 E"/>
                <a:ea typeface="나눔스퀘어 Bold" panose="020B0600000101010101" pitchFamily="50" charset="-127"/>
                <a:cs typeface="Arial" panose="020B0604020202020204" pitchFamily="34" charset="0"/>
              </a:rPr>
              <a:t>결론 및 향후 개선 방안</a:t>
            </a:r>
            <a:endParaRPr lang="ko-KR" altLang="en-US" sz="1600" dirty="0">
              <a:latin typeface="나눔스퀘어 E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74414" y="97491"/>
            <a:ext cx="22438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334" y="240619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07" y="228343"/>
            <a:ext cx="743053" cy="729402"/>
          </a:xfrm>
          <a:prstGeom prst="rect">
            <a:avLst/>
          </a:prstGeom>
        </p:spPr>
      </p:pic>
      <p:sp>
        <p:nvSpPr>
          <p:cNvPr id="16" name="내용 개체 틀 2"/>
          <p:cNvSpPr txBox="1">
            <a:spLocks/>
          </p:cNvSpPr>
          <p:nvPr/>
        </p:nvSpPr>
        <p:spPr>
          <a:xfrm>
            <a:off x="6288824" y="1495195"/>
            <a:ext cx="5437239" cy="493510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개선 방안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 algn="ctr">
              <a:buNone/>
            </a:pPr>
            <a:endParaRPr lang="en-US" altLang="ko-KR" sz="1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</a:t>
            </a:r>
            <a:r>
              <a:rPr lang="ko-KR" altLang="en-US" sz="2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날씨 별 음식 </a:t>
            </a:r>
            <a:r>
              <a:rPr lang="en-US" altLang="ko-KR" sz="2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DB </a:t>
            </a:r>
            <a:r>
              <a:rPr lang="ko-KR" altLang="en-US" sz="2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구축</a:t>
            </a:r>
            <a:endParaRPr lang="en-US" altLang="ko-KR" sz="2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음식을 추천 기준 추가</a:t>
            </a:r>
            <a:endParaRPr lang="en-US" altLang="ko-KR" sz="2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사용자가 </a:t>
            </a:r>
            <a:r>
              <a:rPr lang="ko-KR" altLang="en-US" sz="26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챗봇에</a:t>
            </a:r>
            <a:r>
              <a:rPr lang="ko-KR" altLang="en-US" sz="2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접속했을 때 </a:t>
            </a:r>
            <a:endParaRPr lang="en-US" altLang="ko-KR" sz="2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자동응답 제공</a:t>
            </a:r>
            <a:endParaRPr lang="en-US" altLang="ko-KR" sz="2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가장 신뢰성 있는 답변 제공</a:t>
            </a:r>
            <a:endParaRPr lang="en-US" altLang="ko-KR" sz="2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위치 입력 없이도 </a:t>
            </a:r>
            <a:r>
              <a:rPr lang="ko-KR" altLang="en-US" sz="26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현위치</a:t>
            </a:r>
            <a:r>
              <a:rPr lang="ko-KR" altLang="en-US" sz="2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감지</a:t>
            </a:r>
            <a:endParaRPr lang="en-US" altLang="ko-KR" sz="2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</a:t>
            </a:r>
            <a:r>
              <a:rPr lang="ko-KR" altLang="en-US" sz="2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음식점 메뉴</a:t>
            </a:r>
            <a:r>
              <a:rPr lang="en-US" altLang="ko-KR" sz="2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가격 등 요약 제공</a:t>
            </a:r>
            <a:endParaRPr lang="en-US" altLang="ko-KR" sz="2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433712" y="4177364"/>
            <a:ext cx="5437240" cy="225293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3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문제점</a:t>
            </a:r>
            <a:endParaRPr lang="en-US" altLang="ko-KR" sz="3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 algn="ctr">
              <a:buNone/>
            </a:pPr>
            <a:endParaRPr lang="en-US" altLang="ko-KR" sz="1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메뉴 데이터가 적음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사용자 입력이 있어야만 추천 제공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추천 목록이 하나만 제공됨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209" y="2277235"/>
            <a:ext cx="319599" cy="31959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209" y="2792131"/>
            <a:ext cx="319599" cy="31959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209" y="3307951"/>
            <a:ext cx="319599" cy="31959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208" y="4232786"/>
            <a:ext cx="319599" cy="31959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209" y="4728442"/>
            <a:ext cx="319599" cy="31959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33" y="4907378"/>
            <a:ext cx="319599" cy="31959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33" y="5385124"/>
            <a:ext cx="319599" cy="31959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33" y="5862870"/>
            <a:ext cx="319599" cy="31959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33" y="2193692"/>
            <a:ext cx="319599" cy="31959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33" y="2671438"/>
            <a:ext cx="319599" cy="31959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209" y="5224677"/>
            <a:ext cx="319599" cy="319599"/>
          </a:xfrm>
          <a:prstGeom prst="rect">
            <a:avLst/>
          </a:prstGeom>
        </p:spPr>
      </p:pic>
      <p:pic>
        <p:nvPicPr>
          <p:cNvPr id="5" name="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772408" y="6430294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7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9200"/>
    </mc:Choice>
    <mc:Fallback xmlns="">
      <p:transition spd="slow" advClick="0" advTm="492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61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145</Words>
  <Application>Microsoft Office PowerPoint</Application>
  <PresentationFormat>와이드스크린</PresentationFormat>
  <Paragraphs>49</Paragraphs>
  <Slides>6</Slides>
  <Notes>0</Notes>
  <HiddenSlides>0</HiddenSlides>
  <MMClips>6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나눔스퀘어 Bold</vt:lpstr>
      <vt:lpstr>나눔스퀘어</vt:lpstr>
      <vt:lpstr>나눔스퀘어 E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30</cp:revision>
  <dcterms:created xsi:type="dcterms:W3CDTF">2020-06-25T04:22:10Z</dcterms:created>
  <dcterms:modified xsi:type="dcterms:W3CDTF">2020-06-25T08:08:04Z</dcterms:modified>
</cp:coreProperties>
</file>