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5"/>
  </p:normalViewPr>
  <p:slideViewPr>
    <p:cSldViewPr snapToGrid="0">
      <p:cViewPr varScale="1">
        <p:scale>
          <a:sx n="134" d="100"/>
          <a:sy n="13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4D33-6D4A-67F9-275C-D3C6BCCD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B5A02-7D9F-55F2-8EFC-CEA661AD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43C72-314C-A44D-3C4C-D0AEEEB8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06A51-A2B6-24EA-9C33-49D67300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62E31-B52F-40B0-C60A-D4DAF0F8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5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90B2-BBBD-2242-8C30-D173C017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D2ABC-926E-8621-3A25-F39845BC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ED7B4-FB59-4A03-7273-E0A446FC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04CD8-30FB-9262-6FC0-21C52B5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50516-A942-1E3C-D334-B25C15B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E80C0-8093-D1AD-C8AA-6631E2A06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30943-598D-5F89-5800-54B062ABC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11524-5B44-8EB5-DCFB-45069EF8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F6C5C-D8E0-ACF1-927E-E3C4185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9D87F-5A9E-5CC7-D84A-CB874242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76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2C1AA-7FF3-A7A2-72A9-A8F4C71D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511CF-83BA-EFBE-7A6E-89D22E0A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6795F-E8C7-DDB7-B39B-AB1A8098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4D3E7-C36B-F713-57EE-5B797DA2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EA815-DEBC-F702-AF6C-CD9E53D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71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47EF7-B91E-4279-EEFC-60D18FE2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BCC0E-9223-9218-F348-3F0575E0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7D5A0-F2F5-7B65-605B-18E0969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E3734-6D3F-4EE5-50A1-F72ECD2A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3C44F-0AF7-3917-2DA3-D24C3FC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8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049F0-E854-BCCF-FF37-D29165C8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4521D-919C-9272-1C90-1A7F7569C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A3D54-D2DF-73C5-0186-4AA4A3F0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63924-3B31-24DA-2381-3DF11514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D00F4-571F-7466-3D57-37DE27D8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159DB-5A76-83D0-6669-E893900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8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537EB-2073-D4CB-DD23-C487F07A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1C5F5-07FD-D0CD-E5CC-CC4E7868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FFA05-444A-5365-A381-790E73AC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76229-A8C4-34AA-5401-FA055353F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BF9013-CF88-49F7-F75E-070142191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332480-E850-4E4F-1BAF-C74B7D5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95A6A-AFB5-E264-125B-950D000C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B798BF-9715-3988-7A03-0E80B68F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8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1783-C193-14A0-312D-B2F1C371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72EA0-7590-9340-6A2A-DB680B2F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6CEE45-9E66-5BF5-0A9C-2186DD9D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BDC28-03C7-E5BD-9FD5-A8A63624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9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4DB12-53EA-E2EF-0DA2-9CAE942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4C6F8-2AB6-2D4B-1850-62DFDAB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7B1DA-7D43-ADB3-160B-AD25363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1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9DAEA-1F98-B2A3-DDA0-04352B05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ED5BF-3613-DA1B-867B-7002553D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0DE4A-D38C-E589-7E49-C518B8F3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433DC-7429-12A7-5687-3CB9A0A0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0D143-2E81-3388-FAEF-EE20AE7A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9484F-8304-738D-09C3-C70B44A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5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9F109-FD90-9F97-0A81-ED544663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45DB8-24FB-46C1-66F5-563AB91AF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4A33C-902D-6A91-FE0B-7673EDD6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5705D-0A2E-BE93-97D0-53443997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B798-FB1A-ABAC-1930-BEEC852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D74A7-00C2-A61B-960C-CDEEFA86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5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41380C-7146-8223-53DC-C9BEBFA0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79B48-72BC-4850-BD13-DEB6BECD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26E5A-4431-BA08-1A22-C6BD4CAA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8BCF-220B-9747-A906-9425A41A1BC2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FA150-4F5E-DBDD-10A3-27780A16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9EB0B-17CB-8562-17FC-71EB31E3F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9A34-F8F3-3946-AC38-E950801B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15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C3102E-18F3-A295-2987-37F08083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TMTB-TMTA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D9B813A-29C1-B47C-BBEF-AE5C04ADA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25" y="4562475"/>
            <a:ext cx="6311900" cy="18998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F92E90-4945-E9AB-B4EC-AAF099FA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851694"/>
            <a:ext cx="6311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13E4B-BD52-F146-D223-FF84F74D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B4B63-10DD-A058-E60F-D3239C64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TMTB-TMTA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TMTB-TMTA</dc:title>
  <dc:creator>feng sang</dc:creator>
  <cp:lastModifiedBy>feng sang</cp:lastModifiedBy>
  <cp:revision>3</cp:revision>
  <dcterms:created xsi:type="dcterms:W3CDTF">2023-08-06T11:24:35Z</dcterms:created>
  <dcterms:modified xsi:type="dcterms:W3CDTF">2023-08-06T12:07:50Z</dcterms:modified>
</cp:coreProperties>
</file>