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4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B94AD-9382-4E75-B365-DCF5455E9C77}" v="120" dt="2021-12-03T11:42:14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EC57F-8CFA-4295-8052-7E122B848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269EB8-EE44-4123-A534-084016CDE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7531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61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87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77FB22-E4F4-4915-9EF3-7404D0F231B8}"/>
              </a:ext>
            </a:extLst>
          </p:cNvPr>
          <p:cNvSpPr/>
          <p:nvPr/>
        </p:nvSpPr>
        <p:spPr>
          <a:xfrm>
            <a:off x="285310" y="260299"/>
            <a:ext cx="11621379" cy="5740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5475" lvl="1" latinLnBrk="0"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및 회원가입</a:t>
            </a:r>
            <a:endParaRPr lang="ko-KR" altLang="en-US" dirty="0">
              <a:solidFill>
                <a:srgbClr val="A2959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0862B9-1B3D-4D34-B22A-1063F118832B}"/>
              </a:ext>
            </a:extLst>
          </p:cNvPr>
          <p:cNvCxnSpPr>
            <a:cxnSpLocks/>
          </p:cNvCxnSpPr>
          <p:nvPr/>
        </p:nvCxnSpPr>
        <p:spPr>
          <a:xfrm>
            <a:off x="561535" y="606102"/>
            <a:ext cx="0" cy="552450"/>
          </a:xfrm>
          <a:prstGeom prst="line">
            <a:avLst/>
          </a:prstGeom>
          <a:ln w="22225">
            <a:solidFill>
              <a:srgbClr val="762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6B1455-A41F-4707-99F8-BB471F9DA2EC}"/>
              </a:ext>
            </a:extLst>
          </p:cNvPr>
          <p:cNvGrpSpPr/>
          <p:nvPr/>
        </p:nvGrpSpPr>
        <p:grpSpPr>
          <a:xfrm>
            <a:off x="544512" y="758805"/>
            <a:ext cx="348460" cy="102162"/>
            <a:chOff x="544512" y="758805"/>
            <a:chExt cx="348460" cy="102162"/>
          </a:xfrm>
        </p:grpSpPr>
        <p:sp>
          <p:nvSpPr>
            <p:cNvPr id="13" name="순서도: 판단 12">
              <a:extLst>
                <a:ext uri="{FF2B5EF4-FFF2-40B4-BE49-F238E27FC236}">
                  <a16:creationId xmlns:a16="http://schemas.microsoft.com/office/drawing/2014/main" id="{904F94FD-4022-44DA-AA9B-74A0E9F59E74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0EC2166-BE1F-408E-815F-9069B04BDC0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7C3C688-C8CB-4C00-BE9E-A5D06C696923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FD29890-D39F-4110-86F2-2B429BA17DE3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BD71CD97-EC3D-4FE2-9939-07FE494A17AF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E610D11-1AAA-41B0-835B-937ABD0733BE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5E1EB85B-A52E-4135-BEE8-80DD6711D6E3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ABFF847F-3902-4E76-BCAB-EB4ACF527B9B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87FA7A5-C490-4E98-8680-298E3D5983E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4CA8C80-0C3A-47B2-9A65-5C7AAB7BCEC8}"/>
              </a:ext>
            </a:extLst>
          </p:cNvPr>
          <p:cNvGrpSpPr/>
          <p:nvPr/>
        </p:nvGrpSpPr>
        <p:grpSpPr>
          <a:xfrm rot="541014" flipH="1">
            <a:off x="325588" y="688931"/>
            <a:ext cx="250489" cy="73439"/>
            <a:chOff x="544512" y="758805"/>
            <a:chExt cx="348460" cy="102162"/>
          </a:xfrm>
        </p:grpSpPr>
        <p:sp>
          <p:nvSpPr>
            <p:cNvPr id="24" name="순서도: 판단 12">
              <a:extLst>
                <a:ext uri="{FF2B5EF4-FFF2-40B4-BE49-F238E27FC236}">
                  <a16:creationId xmlns:a16="http://schemas.microsoft.com/office/drawing/2014/main" id="{848B5177-EEE6-46D6-8D57-A7BC5C734AC2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613DC66-623B-4BEA-829E-85FF6D4683C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F1FF8BAF-7159-4281-BA55-DD097088DE7A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3EA71CE5-D94D-464E-B86D-9558FD6C55DD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AC1407FB-5A1B-4FBC-92CA-0878FA3B26DE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1C3BDE2-82AE-4E01-91F5-9D37C7CC7B68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CCE1AC30-6389-4119-B95A-A4CBF01987D1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1C5A7D1-360E-4C5C-A10F-8A108349F009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EA5825B0-9109-4DAF-9A4A-99E4F8538E3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B45DD8-9A91-409E-94A8-21AB39EE0F9C}"/>
              </a:ext>
            </a:extLst>
          </p:cNvPr>
          <p:cNvGrpSpPr/>
          <p:nvPr/>
        </p:nvGrpSpPr>
        <p:grpSpPr>
          <a:xfrm>
            <a:off x="191965" y="-958"/>
            <a:ext cx="739140" cy="739140"/>
            <a:chOff x="191965" y="-958"/>
            <a:chExt cx="739140" cy="7391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별: 꼭짓점 16개 7">
              <a:extLst>
                <a:ext uri="{FF2B5EF4-FFF2-40B4-BE49-F238E27FC236}">
                  <a16:creationId xmlns:a16="http://schemas.microsoft.com/office/drawing/2014/main" id="{F100AEED-AEF9-4558-8262-058F208B032A}"/>
                </a:ext>
              </a:extLst>
            </p:cNvPr>
            <p:cNvSpPr/>
            <p:nvPr/>
          </p:nvSpPr>
          <p:spPr>
            <a:xfrm>
              <a:off x="191965" y="-958"/>
              <a:ext cx="739140" cy="739140"/>
            </a:xfrm>
            <a:prstGeom prst="star16">
              <a:avLst>
                <a:gd name="adj" fmla="val 4233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FB9A8F2-BAB3-4655-999D-2BC8DC438083}"/>
                </a:ext>
              </a:extLst>
            </p:cNvPr>
            <p:cNvSpPr/>
            <p:nvPr/>
          </p:nvSpPr>
          <p:spPr>
            <a:xfrm>
              <a:off x="285310" y="92387"/>
              <a:ext cx="552450" cy="552450"/>
            </a:xfrm>
            <a:prstGeom prst="ellipse">
              <a:avLst/>
            </a:prstGeom>
            <a:pattFill prst="openDmnd">
              <a:fgClr>
                <a:srgbClr val="A47D00"/>
              </a:fgClr>
              <a:bgClr>
                <a:srgbClr val="9933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077A47-45F6-4029-94DE-3BA601879B7D}"/>
              </a:ext>
            </a:extLst>
          </p:cNvPr>
          <p:cNvGrpSpPr/>
          <p:nvPr/>
        </p:nvGrpSpPr>
        <p:grpSpPr>
          <a:xfrm flipH="1">
            <a:off x="213277" y="827473"/>
            <a:ext cx="366823" cy="107546"/>
            <a:chOff x="544512" y="758805"/>
            <a:chExt cx="348460" cy="102162"/>
          </a:xfrm>
        </p:grpSpPr>
        <p:sp>
          <p:nvSpPr>
            <p:cNvPr id="34" name="순서도: 판단 12">
              <a:extLst>
                <a:ext uri="{FF2B5EF4-FFF2-40B4-BE49-F238E27FC236}">
                  <a16:creationId xmlns:a16="http://schemas.microsoft.com/office/drawing/2014/main" id="{62F0BE3E-2712-4716-8830-9B1C02EFD381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FF6C1A0-C434-4C05-83C2-5A51EE64E33E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77B5A8D-1D1A-4091-BE66-C953F5D17070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BFDE55E-B3ED-455C-B8D1-BCBBC4757B6A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D1851F38-1484-49A7-A479-2C41FC39A776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520A099-463D-40F6-9201-30FA38B74375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ADB9D72-5C5D-4291-A433-BFA597D71E34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62EA2EE4-7991-4661-AA49-B288A38A5B13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960C23C-B8EF-447E-AF31-1A51C613E845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C04D846-0E0C-48EF-A1C0-125C1EC7043E}"/>
              </a:ext>
            </a:extLst>
          </p:cNvPr>
          <p:cNvGrpSpPr/>
          <p:nvPr/>
        </p:nvGrpSpPr>
        <p:grpSpPr>
          <a:xfrm>
            <a:off x="535209" y="458271"/>
            <a:ext cx="438987" cy="688652"/>
            <a:chOff x="1690565" y="1396042"/>
            <a:chExt cx="739140" cy="115951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66921D1-E842-4D07-8BA3-D9292701644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135" y="2003102"/>
              <a:ext cx="0" cy="552450"/>
            </a:xfrm>
            <a:prstGeom prst="line">
              <a:avLst/>
            </a:prstGeom>
            <a:ln w="22225">
              <a:solidFill>
                <a:srgbClr val="762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7596ADC-CA8D-469B-B6BA-01C8699032F3}"/>
                </a:ext>
              </a:extLst>
            </p:cNvPr>
            <p:cNvGrpSpPr/>
            <p:nvPr/>
          </p:nvGrpSpPr>
          <p:grpSpPr>
            <a:xfrm>
              <a:off x="2043112" y="2155805"/>
              <a:ext cx="348460" cy="102162"/>
              <a:chOff x="544512" y="758805"/>
              <a:chExt cx="348460" cy="102162"/>
            </a:xfrm>
          </p:grpSpPr>
          <p:sp>
            <p:nvSpPr>
              <p:cNvPr id="45" name="순서도: 판단 12">
                <a:extLst>
                  <a:ext uri="{FF2B5EF4-FFF2-40B4-BE49-F238E27FC236}">
                    <a16:creationId xmlns:a16="http://schemas.microsoft.com/office/drawing/2014/main" id="{F49A8CC9-A658-4898-A9F1-5BF8D4C8705F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240F81A-EC55-4CB5-9439-F15F8F5B5738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91363627-F14B-4EF8-9A6D-74AF1DA8695B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C0CFFF5E-036C-4E70-ACF2-8742FC2A09D1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0A483B5D-D00C-46DB-8CDA-05B25798B8D9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D0F9E83A-819A-4394-9ECC-00A3BD9BF1C6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399B86BA-00C1-49D4-8BF5-708712070F57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A8A98566-1023-4240-941F-DD3B2D739487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2F9E7EA2-7664-4A6E-A78E-C77A6E267827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74E67EB-E7D8-4830-A7FB-84A379315D39}"/>
                </a:ext>
              </a:extLst>
            </p:cNvPr>
            <p:cNvGrpSpPr/>
            <p:nvPr/>
          </p:nvGrpSpPr>
          <p:grpSpPr>
            <a:xfrm rot="541014" flipH="1">
              <a:off x="1824188" y="2085931"/>
              <a:ext cx="250489" cy="73439"/>
              <a:chOff x="544512" y="758805"/>
              <a:chExt cx="348460" cy="102162"/>
            </a:xfrm>
          </p:grpSpPr>
          <p:sp>
            <p:nvSpPr>
              <p:cNvPr id="55" name="순서도: 판단 12">
                <a:extLst>
                  <a:ext uri="{FF2B5EF4-FFF2-40B4-BE49-F238E27FC236}">
                    <a16:creationId xmlns:a16="http://schemas.microsoft.com/office/drawing/2014/main" id="{3F3A1808-B419-4B7D-AFD1-0589166E922A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2F3BC621-6F4E-43A5-84E5-E8C3FB9F1080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40757FA1-A6A4-441D-8DD4-5E4E101308C3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1B1831C5-0EB8-4F2D-8488-A75D5630B527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7D300921-19A2-4006-8485-D8DF71F85C4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73075FD-267D-49C4-9768-96C6A943F3D4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61" name="자유형: 도형 60">
                  <a:extLst>
                    <a:ext uri="{FF2B5EF4-FFF2-40B4-BE49-F238E27FC236}">
                      <a16:creationId xmlns:a16="http://schemas.microsoft.com/office/drawing/2014/main" id="{54625BDF-28AB-42F5-8F7A-45922C6C50C0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자유형: 도형 61">
                  <a:extLst>
                    <a:ext uri="{FF2B5EF4-FFF2-40B4-BE49-F238E27FC236}">
                      <a16:creationId xmlns:a16="http://schemas.microsoft.com/office/drawing/2014/main" id="{1B691D19-7172-4BF1-8837-342377305D2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자유형: 도형 62">
                  <a:extLst>
                    <a:ext uri="{FF2B5EF4-FFF2-40B4-BE49-F238E27FC236}">
                      <a16:creationId xmlns:a16="http://schemas.microsoft.com/office/drawing/2014/main" id="{1427DEA8-0CCA-4021-8F56-BF8C20FC4D4D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EDDF13A-432C-4DC4-9825-257FA22F6D23}"/>
                </a:ext>
              </a:extLst>
            </p:cNvPr>
            <p:cNvGrpSpPr/>
            <p:nvPr/>
          </p:nvGrpSpPr>
          <p:grpSpPr>
            <a:xfrm>
              <a:off x="1690565" y="1396042"/>
              <a:ext cx="739140" cy="739140"/>
              <a:chOff x="191965" y="-958"/>
              <a:chExt cx="739140" cy="7391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별: 꼭짓점 16개 64">
                <a:extLst>
                  <a:ext uri="{FF2B5EF4-FFF2-40B4-BE49-F238E27FC236}">
                    <a16:creationId xmlns:a16="http://schemas.microsoft.com/office/drawing/2014/main" id="{E7684798-47CD-4107-9D33-7BB4A6D9AE9D}"/>
                  </a:ext>
                </a:extLst>
              </p:cNvPr>
              <p:cNvSpPr/>
              <p:nvPr/>
            </p:nvSpPr>
            <p:spPr>
              <a:xfrm>
                <a:off x="191965" y="-958"/>
                <a:ext cx="739140" cy="739140"/>
              </a:xfrm>
              <a:prstGeom prst="star16">
                <a:avLst>
                  <a:gd name="adj" fmla="val 4233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E65F4D7-AA9D-4B4B-A8D0-F742C3E1D55F}"/>
                  </a:ext>
                </a:extLst>
              </p:cNvPr>
              <p:cNvSpPr/>
              <p:nvPr/>
            </p:nvSpPr>
            <p:spPr>
              <a:xfrm>
                <a:off x="285310" y="92387"/>
                <a:ext cx="552450" cy="552450"/>
              </a:xfrm>
              <a:prstGeom prst="ellipse">
                <a:avLst/>
              </a:prstGeom>
              <a:pattFill prst="openDmnd">
                <a:fgClr>
                  <a:srgbClr val="A47D00"/>
                </a:fgClr>
                <a:bgClr>
                  <a:srgbClr val="9933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8556433-E2D2-4AD0-B2B2-19C41E469697}"/>
                </a:ext>
              </a:extLst>
            </p:cNvPr>
            <p:cNvGrpSpPr/>
            <p:nvPr/>
          </p:nvGrpSpPr>
          <p:grpSpPr>
            <a:xfrm flipH="1">
              <a:off x="1711877" y="2224473"/>
              <a:ext cx="366823" cy="107546"/>
              <a:chOff x="544512" y="758805"/>
              <a:chExt cx="348460" cy="102162"/>
            </a:xfrm>
          </p:grpSpPr>
          <p:sp>
            <p:nvSpPr>
              <p:cNvPr id="68" name="순서도: 판단 12">
                <a:extLst>
                  <a:ext uri="{FF2B5EF4-FFF2-40B4-BE49-F238E27FC236}">
                    <a16:creationId xmlns:a16="http://schemas.microsoft.com/office/drawing/2014/main" id="{E1E12D45-30C7-4CB1-9598-8A17234E15C2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F4B45EDB-81BB-46FD-BB9C-C5B18B0DF2C4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AA3690-AF9F-4A84-8BD7-C3363280FA51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A67EAAA1-353B-4CA3-904A-719AE86FC0E4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942CD41C-8FEC-46B1-A98C-2FC84BF5B2D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C7351395-59F6-42B8-9FBD-9FB7FF35464D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E0185D0F-6DD2-4E44-81C8-34A63891349A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74">
                  <a:extLst>
                    <a:ext uri="{FF2B5EF4-FFF2-40B4-BE49-F238E27FC236}">
                      <a16:creationId xmlns:a16="http://schemas.microsoft.com/office/drawing/2014/main" id="{6B2B3CB4-26D9-4D49-BAF2-F79DE2D4A84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75">
                  <a:extLst>
                    <a:ext uri="{FF2B5EF4-FFF2-40B4-BE49-F238E27FC236}">
                      <a16:creationId xmlns:a16="http://schemas.microsoft.com/office/drawing/2014/main" id="{D42FB9F4-D6B2-40AE-A9B5-9519262BBD5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776FBA-1598-4BBF-A18D-5DE2DBB2D28F}"/>
              </a:ext>
            </a:extLst>
          </p:cNvPr>
          <p:cNvSpPr/>
          <p:nvPr/>
        </p:nvSpPr>
        <p:spPr>
          <a:xfrm>
            <a:off x="405631" y="971115"/>
            <a:ext cx="11621379" cy="5567098"/>
          </a:xfrm>
          <a:prstGeom prst="roundRect">
            <a:avLst>
              <a:gd name="adj" fmla="val 2778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A2959E"/>
              </a:solidFill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2"/>
          <a:srcRect l="5651" t="1270" r="2074" b="2317"/>
          <a:stretch/>
        </p:blipFill>
        <p:spPr>
          <a:xfrm>
            <a:off x="132119" y="113291"/>
            <a:ext cx="587780" cy="5877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09272-B03D-4DF0-A65D-0AC71307EED3}"/>
              </a:ext>
            </a:extLst>
          </p:cNvPr>
          <p:cNvSpPr txBox="1"/>
          <p:nvPr/>
        </p:nvSpPr>
        <p:spPr>
          <a:xfrm>
            <a:off x="4117129" y="2062063"/>
            <a:ext cx="34960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로그인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회원가입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1AB4E4D6-E33D-4738-A027-709000AB2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909" y="1115584"/>
            <a:ext cx="2549358" cy="527816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A99CFBEF-E752-4BB5-B56D-75E52A5C1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410" y="1158552"/>
            <a:ext cx="2580019" cy="527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7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"/>
    </mc:Choice>
    <mc:Fallback xmlns="">
      <p:transition spd="slow" advTm="857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77FB22-E4F4-4915-9EF3-7404D0F231B8}"/>
              </a:ext>
            </a:extLst>
          </p:cNvPr>
          <p:cNvSpPr/>
          <p:nvPr/>
        </p:nvSpPr>
        <p:spPr>
          <a:xfrm>
            <a:off x="285310" y="260299"/>
            <a:ext cx="11621379" cy="5740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5475" lvl="1" latinLnBrk="0">
              <a:defRPr/>
            </a:pPr>
            <a:r>
              <a:rPr lang="ko-KR" altLang="en-US" sz="24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길찾기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최적경로 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최단경로</a:t>
            </a:r>
            <a:endParaRPr lang="ko-KR" altLang="en-US" dirty="0">
              <a:solidFill>
                <a:srgbClr val="A2959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0862B9-1B3D-4D34-B22A-1063F118832B}"/>
              </a:ext>
            </a:extLst>
          </p:cNvPr>
          <p:cNvCxnSpPr>
            <a:cxnSpLocks/>
          </p:cNvCxnSpPr>
          <p:nvPr/>
        </p:nvCxnSpPr>
        <p:spPr>
          <a:xfrm>
            <a:off x="561535" y="606102"/>
            <a:ext cx="0" cy="552450"/>
          </a:xfrm>
          <a:prstGeom prst="line">
            <a:avLst/>
          </a:prstGeom>
          <a:ln w="22225">
            <a:solidFill>
              <a:srgbClr val="762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6B1455-A41F-4707-99F8-BB471F9DA2EC}"/>
              </a:ext>
            </a:extLst>
          </p:cNvPr>
          <p:cNvGrpSpPr/>
          <p:nvPr/>
        </p:nvGrpSpPr>
        <p:grpSpPr>
          <a:xfrm>
            <a:off x="544512" y="758805"/>
            <a:ext cx="348460" cy="102162"/>
            <a:chOff x="544512" y="758805"/>
            <a:chExt cx="348460" cy="102162"/>
          </a:xfrm>
        </p:grpSpPr>
        <p:sp>
          <p:nvSpPr>
            <p:cNvPr id="13" name="순서도: 판단 12">
              <a:extLst>
                <a:ext uri="{FF2B5EF4-FFF2-40B4-BE49-F238E27FC236}">
                  <a16:creationId xmlns:a16="http://schemas.microsoft.com/office/drawing/2014/main" id="{904F94FD-4022-44DA-AA9B-74A0E9F59E74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0EC2166-BE1F-408E-815F-9069B04BDC0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7C3C688-C8CB-4C00-BE9E-A5D06C696923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FD29890-D39F-4110-86F2-2B429BA17DE3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BD71CD97-EC3D-4FE2-9939-07FE494A17AF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E610D11-1AAA-41B0-835B-937ABD0733BE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5E1EB85B-A52E-4135-BEE8-80DD6711D6E3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ABFF847F-3902-4E76-BCAB-EB4ACF527B9B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87FA7A5-C490-4E98-8680-298E3D5983E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4CA8C80-0C3A-47B2-9A65-5C7AAB7BCEC8}"/>
              </a:ext>
            </a:extLst>
          </p:cNvPr>
          <p:cNvGrpSpPr/>
          <p:nvPr/>
        </p:nvGrpSpPr>
        <p:grpSpPr>
          <a:xfrm rot="541014" flipH="1">
            <a:off x="325588" y="688931"/>
            <a:ext cx="250489" cy="73439"/>
            <a:chOff x="544512" y="758805"/>
            <a:chExt cx="348460" cy="102162"/>
          </a:xfrm>
        </p:grpSpPr>
        <p:sp>
          <p:nvSpPr>
            <p:cNvPr id="24" name="순서도: 판단 12">
              <a:extLst>
                <a:ext uri="{FF2B5EF4-FFF2-40B4-BE49-F238E27FC236}">
                  <a16:creationId xmlns:a16="http://schemas.microsoft.com/office/drawing/2014/main" id="{848B5177-EEE6-46D6-8D57-A7BC5C734AC2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613DC66-623B-4BEA-829E-85FF6D4683C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F1FF8BAF-7159-4281-BA55-DD097088DE7A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3EA71CE5-D94D-464E-B86D-9558FD6C55DD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AC1407FB-5A1B-4FBC-92CA-0878FA3B26DE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1C3BDE2-82AE-4E01-91F5-9D37C7CC7B68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CCE1AC30-6389-4119-B95A-A4CBF01987D1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1C5A7D1-360E-4C5C-A10F-8A108349F009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EA5825B0-9109-4DAF-9A4A-99E4F8538E3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B45DD8-9A91-409E-94A8-21AB39EE0F9C}"/>
              </a:ext>
            </a:extLst>
          </p:cNvPr>
          <p:cNvGrpSpPr/>
          <p:nvPr/>
        </p:nvGrpSpPr>
        <p:grpSpPr>
          <a:xfrm>
            <a:off x="191965" y="-958"/>
            <a:ext cx="739140" cy="739140"/>
            <a:chOff x="191965" y="-958"/>
            <a:chExt cx="739140" cy="7391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별: 꼭짓점 16개 7">
              <a:extLst>
                <a:ext uri="{FF2B5EF4-FFF2-40B4-BE49-F238E27FC236}">
                  <a16:creationId xmlns:a16="http://schemas.microsoft.com/office/drawing/2014/main" id="{F100AEED-AEF9-4558-8262-058F208B032A}"/>
                </a:ext>
              </a:extLst>
            </p:cNvPr>
            <p:cNvSpPr/>
            <p:nvPr/>
          </p:nvSpPr>
          <p:spPr>
            <a:xfrm>
              <a:off x="191965" y="-958"/>
              <a:ext cx="739140" cy="739140"/>
            </a:xfrm>
            <a:prstGeom prst="star16">
              <a:avLst>
                <a:gd name="adj" fmla="val 4233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FB9A8F2-BAB3-4655-999D-2BC8DC438083}"/>
                </a:ext>
              </a:extLst>
            </p:cNvPr>
            <p:cNvSpPr/>
            <p:nvPr/>
          </p:nvSpPr>
          <p:spPr>
            <a:xfrm>
              <a:off x="285310" y="92387"/>
              <a:ext cx="552450" cy="552450"/>
            </a:xfrm>
            <a:prstGeom prst="ellipse">
              <a:avLst/>
            </a:prstGeom>
            <a:pattFill prst="openDmnd">
              <a:fgClr>
                <a:srgbClr val="A47D00"/>
              </a:fgClr>
              <a:bgClr>
                <a:srgbClr val="9933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077A47-45F6-4029-94DE-3BA601879B7D}"/>
              </a:ext>
            </a:extLst>
          </p:cNvPr>
          <p:cNvGrpSpPr/>
          <p:nvPr/>
        </p:nvGrpSpPr>
        <p:grpSpPr>
          <a:xfrm flipH="1">
            <a:off x="213277" y="827473"/>
            <a:ext cx="366823" cy="107546"/>
            <a:chOff x="544512" y="758805"/>
            <a:chExt cx="348460" cy="102162"/>
          </a:xfrm>
        </p:grpSpPr>
        <p:sp>
          <p:nvSpPr>
            <p:cNvPr id="34" name="순서도: 판단 12">
              <a:extLst>
                <a:ext uri="{FF2B5EF4-FFF2-40B4-BE49-F238E27FC236}">
                  <a16:creationId xmlns:a16="http://schemas.microsoft.com/office/drawing/2014/main" id="{62F0BE3E-2712-4716-8830-9B1C02EFD381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FF6C1A0-C434-4C05-83C2-5A51EE64E33E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77B5A8D-1D1A-4091-BE66-C953F5D17070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BFDE55E-B3ED-455C-B8D1-BCBBC4757B6A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D1851F38-1484-49A7-A479-2C41FC39A776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520A099-463D-40F6-9201-30FA38B74375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ADB9D72-5C5D-4291-A433-BFA597D71E34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62EA2EE4-7991-4661-AA49-B288A38A5B13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960C23C-B8EF-447E-AF31-1A51C613E845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C04D846-0E0C-48EF-A1C0-125C1EC7043E}"/>
              </a:ext>
            </a:extLst>
          </p:cNvPr>
          <p:cNvGrpSpPr/>
          <p:nvPr/>
        </p:nvGrpSpPr>
        <p:grpSpPr>
          <a:xfrm>
            <a:off x="535209" y="458271"/>
            <a:ext cx="438987" cy="688652"/>
            <a:chOff x="1690565" y="1396042"/>
            <a:chExt cx="739140" cy="115951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66921D1-E842-4D07-8BA3-D9292701644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135" y="2003102"/>
              <a:ext cx="0" cy="552450"/>
            </a:xfrm>
            <a:prstGeom prst="line">
              <a:avLst/>
            </a:prstGeom>
            <a:ln w="22225">
              <a:solidFill>
                <a:srgbClr val="762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7596ADC-CA8D-469B-B6BA-01C8699032F3}"/>
                </a:ext>
              </a:extLst>
            </p:cNvPr>
            <p:cNvGrpSpPr/>
            <p:nvPr/>
          </p:nvGrpSpPr>
          <p:grpSpPr>
            <a:xfrm>
              <a:off x="2043112" y="2155805"/>
              <a:ext cx="348460" cy="102162"/>
              <a:chOff x="544512" y="758805"/>
              <a:chExt cx="348460" cy="102162"/>
            </a:xfrm>
          </p:grpSpPr>
          <p:sp>
            <p:nvSpPr>
              <p:cNvPr id="45" name="순서도: 판단 12">
                <a:extLst>
                  <a:ext uri="{FF2B5EF4-FFF2-40B4-BE49-F238E27FC236}">
                    <a16:creationId xmlns:a16="http://schemas.microsoft.com/office/drawing/2014/main" id="{F49A8CC9-A658-4898-A9F1-5BF8D4C8705F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240F81A-EC55-4CB5-9439-F15F8F5B5738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91363627-F14B-4EF8-9A6D-74AF1DA8695B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C0CFFF5E-036C-4E70-ACF2-8742FC2A09D1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0A483B5D-D00C-46DB-8CDA-05B25798B8D9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D0F9E83A-819A-4394-9ECC-00A3BD9BF1C6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399B86BA-00C1-49D4-8BF5-708712070F57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A8A98566-1023-4240-941F-DD3B2D739487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2F9E7EA2-7664-4A6E-A78E-C77A6E267827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74E67EB-E7D8-4830-A7FB-84A379315D39}"/>
                </a:ext>
              </a:extLst>
            </p:cNvPr>
            <p:cNvGrpSpPr/>
            <p:nvPr/>
          </p:nvGrpSpPr>
          <p:grpSpPr>
            <a:xfrm rot="541014" flipH="1">
              <a:off x="1824188" y="2085931"/>
              <a:ext cx="250489" cy="73439"/>
              <a:chOff x="544512" y="758805"/>
              <a:chExt cx="348460" cy="102162"/>
            </a:xfrm>
          </p:grpSpPr>
          <p:sp>
            <p:nvSpPr>
              <p:cNvPr id="55" name="순서도: 판단 12">
                <a:extLst>
                  <a:ext uri="{FF2B5EF4-FFF2-40B4-BE49-F238E27FC236}">
                    <a16:creationId xmlns:a16="http://schemas.microsoft.com/office/drawing/2014/main" id="{3F3A1808-B419-4B7D-AFD1-0589166E922A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2F3BC621-6F4E-43A5-84E5-E8C3FB9F1080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40757FA1-A6A4-441D-8DD4-5E4E101308C3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1B1831C5-0EB8-4F2D-8488-A75D5630B527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7D300921-19A2-4006-8485-D8DF71F85C4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73075FD-267D-49C4-9768-96C6A943F3D4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61" name="자유형: 도형 60">
                  <a:extLst>
                    <a:ext uri="{FF2B5EF4-FFF2-40B4-BE49-F238E27FC236}">
                      <a16:creationId xmlns:a16="http://schemas.microsoft.com/office/drawing/2014/main" id="{54625BDF-28AB-42F5-8F7A-45922C6C50C0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자유형: 도형 61">
                  <a:extLst>
                    <a:ext uri="{FF2B5EF4-FFF2-40B4-BE49-F238E27FC236}">
                      <a16:creationId xmlns:a16="http://schemas.microsoft.com/office/drawing/2014/main" id="{1B691D19-7172-4BF1-8837-342377305D2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자유형: 도형 62">
                  <a:extLst>
                    <a:ext uri="{FF2B5EF4-FFF2-40B4-BE49-F238E27FC236}">
                      <a16:creationId xmlns:a16="http://schemas.microsoft.com/office/drawing/2014/main" id="{1427DEA8-0CCA-4021-8F56-BF8C20FC4D4D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EDDF13A-432C-4DC4-9825-257FA22F6D23}"/>
                </a:ext>
              </a:extLst>
            </p:cNvPr>
            <p:cNvGrpSpPr/>
            <p:nvPr/>
          </p:nvGrpSpPr>
          <p:grpSpPr>
            <a:xfrm>
              <a:off x="1690565" y="1396042"/>
              <a:ext cx="739140" cy="739140"/>
              <a:chOff x="191965" y="-958"/>
              <a:chExt cx="739140" cy="7391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별: 꼭짓점 16개 64">
                <a:extLst>
                  <a:ext uri="{FF2B5EF4-FFF2-40B4-BE49-F238E27FC236}">
                    <a16:creationId xmlns:a16="http://schemas.microsoft.com/office/drawing/2014/main" id="{E7684798-47CD-4107-9D33-7BB4A6D9AE9D}"/>
                  </a:ext>
                </a:extLst>
              </p:cNvPr>
              <p:cNvSpPr/>
              <p:nvPr/>
            </p:nvSpPr>
            <p:spPr>
              <a:xfrm>
                <a:off x="191965" y="-958"/>
                <a:ext cx="739140" cy="739140"/>
              </a:xfrm>
              <a:prstGeom prst="star16">
                <a:avLst>
                  <a:gd name="adj" fmla="val 4233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E65F4D7-AA9D-4B4B-A8D0-F742C3E1D55F}"/>
                  </a:ext>
                </a:extLst>
              </p:cNvPr>
              <p:cNvSpPr/>
              <p:nvPr/>
            </p:nvSpPr>
            <p:spPr>
              <a:xfrm>
                <a:off x="285310" y="92387"/>
                <a:ext cx="552450" cy="552450"/>
              </a:xfrm>
              <a:prstGeom prst="ellipse">
                <a:avLst/>
              </a:prstGeom>
              <a:pattFill prst="openDmnd">
                <a:fgClr>
                  <a:srgbClr val="A47D00"/>
                </a:fgClr>
                <a:bgClr>
                  <a:srgbClr val="9933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8556433-E2D2-4AD0-B2B2-19C41E469697}"/>
                </a:ext>
              </a:extLst>
            </p:cNvPr>
            <p:cNvGrpSpPr/>
            <p:nvPr/>
          </p:nvGrpSpPr>
          <p:grpSpPr>
            <a:xfrm flipH="1">
              <a:off x="1711877" y="2224473"/>
              <a:ext cx="366823" cy="107546"/>
              <a:chOff x="544512" y="758805"/>
              <a:chExt cx="348460" cy="102162"/>
            </a:xfrm>
          </p:grpSpPr>
          <p:sp>
            <p:nvSpPr>
              <p:cNvPr id="68" name="순서도: 판단 12">
                <a:extLst>
                  <a:ext uri="{FF2B5EF4-FFF2-40B4-BE49-F238E27FC236}">
                    <a16:creationId xmlns:a16="http://schemas.microsoft.com/office/drawing/2014/main" id="{E1E12D45-30C7-4CB1-9598-8A17234E15C2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F4B45EDB-81BB-46FD-BB9C-C5B18B0DF2C4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AA3690-AF9F-4A84-8BD7-C3363280FA51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A67EAAA1-353B-4CA3-904A-719AE86FC0E4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942CD41C-8FEC-46B1-A98C-2FC84BF5B2D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C7351395-59F6-42B8-9FBD-9FB7FF35464D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E0185D0F-6DD2-4E44-81C8-34A63891349A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74">
                  <a:extLst>
                    <a:ext uri="{FF2B5EF4-FFF2-40B4-BE49-F238E27FC236}">
                      <a16:creationId xmlns:a16="http://schemas.microsoft.com/office/drawing/2014/main" id="{6B2B3CB4-26D9-4D49-BAF2-F79DE2D4A84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75">
                  <a:extLst>
                    <a:ext uri="{FF2B5EF4-FFF2-40B4-BE49-F238E27FC236}">
                      <a16:creationId xmlns:a16="http://schemas.microsoft.com/office/drawing/2014/main" id="{D42FB9F4-D6B2-40AE-A9B5-9519262BBD5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776FBA-1598-4BBF-A18D-5DE2DBB2D28F}"/>
              </a:ext>
            </a:extLst>
          </p:cNvPr>
          <p:cNvSpPr/>
          <p:nvPr/>
        </p:nvSpPr>
        <p:spPr>
          <a:xfrm>
            <a:off x="379726" y="972429"/>
            <a:ext cx="11621379" cy="5567098"/>
          </a:xfrm>
          <a:prstGeom prst="roundRect">
            <a:avLst>
              <a:gd name="adj" fmla="val 2778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A2959E"/>
              </a:solidFill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2"/>
          <a:srcRect l="5651" t="1270" r="2074" b="2317"/>
          <a:stretch/>
        </p:blipFill>
        <p:spPr>
          <a:xfrm>
            <a:off x="132119" y="113291"/>
            <a:ext cx="587780" cy="5877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09272-B03D-4DF0-A65D-0AC71307EED3}"/>
              </a:ext>
            </a:extLst>
          </p:cNvPr>
          <p:cNvSpPr txBox="1"/>
          <p:nvPr/>
        </p:nvSpPr>
        <p:spPr>
          <a:xfrm>
            <a:off x="3883050" y="2043403"/>
            <a:ext cx="47664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최적경로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	          </a:t>
            </a:r>
            <a:r>
              <a:rPr lang="ko-KR" altLang="en-US" dirty="0"/>
              <a:t>최단경로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1855AA22-66E7-48C1-8E80-74139416E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96" y="1182750"/>
            <a:ext cx="2486992" cy="5143828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71F5675D-D353-4CB4-B181-F9E455D6B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183" y="1167847"/>
            <a:ext cx="2487193" cy="514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5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"/>
    </mc:Choice>
    <mc:Fallback xmlns="">
      <p:transition spd="slow" advTm="857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77FB22-E4F4-4915-9EF3-7404D0F231B8}"/>
              </a:ext>
            </a:extLst>
          </p:cNvPr>
          <p:cNvSpPr/>
          <p:nvPr/>
        </p:nvSpPr>
        <p:spPr>
          <a:xfrm>
            <a:off x="285310" y="260299"/>
            <a:ext cx="11621379" cy="5740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5475" lvl="1" latinLnBrk="0"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화면</a:t>
            </a:r>
            <a:endParaRPr lang="ko-KR" altLang="en-US" dirty="0">
              <a:solidFill>
                <a:srgbClr val="A2959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0862B9-1B3D-4D34-B22A-1063F118832B}"/>
              </a:ext>
            </a:extLst>
          </p:cNvPr>
          <p:cNvCxnSpPr>
            <a:cxnSpLocks/>
          </p:cNvCxnSpPr>
          <p:nvPr/>
        </p:nvCxnSpPr>
        <p:spPr>
          <a:xfrm>
            <a:off x="561535" y="606102"/>
            <a:ext cx="0" cy="552450"/>
          </a:xfrm>
          <a:prstGeom prst="line">
            <a:avLst/>
          </a:prstGeom>
          <a:ln w="22225">
            <a:solidFill>
              <a:srgbClr val="762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6B1455-A41F-4707-99F8-BB471F9DA2EC}"/>
              </a:ext>
            </a:extLst>
          </p:cNvPr>
          <p:cNvGrpSpPr/>
          <p:nvPr/>
        </p:nvGrpSpPr>
        <p:grpSpPr>
          <a:xfrm>
            <a:off x="544512" y="758805"/>
            <a:ext cx="348460" cy="102162"/>
            <a:chOff x="544512" y="758805"/>
            <a:chExt cx="348460" cy="102162"/>
          </a:xfrm>
        </p:grpSpPr>
        <p:sp>
          <p:nvSpPr>
            <p:cNvPr id="13" name="순서도: 판단 12">
              <a:extLst>
                <a:ext uri="{FF2B5EF4-FFF2-40B4-BE49-F238E27FC236}">
                  <a16:creationId xmlns:a16="http://schemas.microsoft.com/office/drawing/2014/main" id="{904F94FD-4022-44DA-AA9B-74A0E9F59E74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0EC2166-BE1F-408E-815F-9069B04BDC0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7C3C688-C8CB-4C00-BE9E-A5D06C696923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FD29890-D39F-4110-86F2-2B429BA17DE3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BD71CD97-EC3D-4FE2-9939-07FE494A17AF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E610D11-1AAA-41B0-835B-937ABD0733BE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5E1EB85B-A52E-4135-BEE8-80DD6711D6E3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ABFF847F-3902-4E76-BCAB-EB4ACF527B9B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87FA7A5-C490-4E98-8680-298E3D5983E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4CA8C80-0C3A-47B2-9A65-5C7AAB7BCEC8}"/>
              </a:ext>
            </a:extLst>
          </p:cNvPr>
          <p:cNvGrpSpPr/>
          <p:nvPr/>
        </p:nvGrpSpPr>
        <p:grpSpPr>
          <a:xfrm rot="541014" flipH="1">
            <a:off x="325588" y="688931"/>
            <a:ext cx="250489" cy="73439"/>
            <a:chOff x="544512" y="758805"/>
            <a:chExt cx="348460" cy="102162"/>
          </a:xfrm>
        </p:grpSpPr>
        <p:sp>
          <p:nvSpPr>
            <p:cNvPr id="24" name="순서도: 판단 12">
              <a:extLst>
                <a:ext uri="{FF2B5EF4-FFF2-40B4-BE49-F238E27FC236}">
                  <a16:creationId xmlns:a16="http://schemas.microsoft.com/office/drawing/2014/main" id="{848B5177-EEE6-46D6-8D57-A7BC5C734AC2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613DC66-623B-4BEA-829E-85FF6D4683C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F1FF8BAF-7159-4281-BA55-DD097088DE7A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3EA71CE5-D94D-464E-B86D-9558FD6C55DD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AC1407FB-5A1B-4FBC-92CA-0878FA3B26DE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1C3BDE2-82AE-4E01-91F5-9D37C7CC7B68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CCE1AC30-6389-4119-B95A-A4CBF01987D1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1C5A7D1-360E-4C5C-A10F-8A108349F009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EA5825B0-9109-4DAF-9A4A-99E4F8538E3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B45DD8-9A91-409E-94A8-21AB39EE0F9C}"/>
              </a:ext>
            </a:extLst>
          </p:cNvPr>
          <p:cNvGrpSpPr/>
          <p:nvPr/>
        </p:nvGrpSpPr>
        <p:grpSpPr>
          <a:xfrm>
            <a:off x="191965" y="-958"/>
            <a:ext cx="739140" cy="739140"/>
            <a:chOff x="191965" y="-958"/>
            <a:chExt cx="739140" cy="7391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별: 꼭짓점 16개 7">
              <a:extLst>
                <a:ext uri="{FF2B5EF4-FFF2-40B4-BE49-F238E27FC236}">
                  <a16:creationId xmlns:a16="http://schemas.microsoft.com/office/drawing/2014/main" id="{F100AEED-AEF9-4558-8262-058F208B032A}"/>
                </a:ext>
              </a:extLst>
            </p:cNvPr>
            <p:cNvSpPr/>
            <p:nvPr/>
          </p:nvSpPr>
          <p:spPr>
            <a:xfrm>
              <a:off x="191965" y="-958"/>
              <a:ext cx="739140" cy="739140"/>
            </a:xfrm>
            <a:prstGeom prst="star16">
              <a:avLst>
                <a:gd name="adj" fmla="val 4233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FB9A8F2-BAB3-4655-999D-2BC8DC438083}"/>
                </a:ext>
              </a:extLst>
            </p:cNvPr>
            <p:cNvSpPr/>
            <p:nvPr/>
          </p:nvSpPr>
          <p:spPr>
            <a:xfrm>
              <a:off x="285310" y="92387"/>
              <a:ext cx="552450" cy="552450"/>
            </a:xfrm>
            <a:prstGeom prst="ellipse">
              <a:avLst/>
            </a:prstGeom>
            <a:pattFill prst="openDmnd">
              <a:fgClr>
                <a:srgbClr val="A47D00"/>
              </a:fgClr>
              <a:bgClr>
                <a:srgbClr val="9933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077A47-45F6-4029-94DE-3BA601879B7D}"/>
              </a:ext>
            </a:extLst>
          </p:cNvPr>
          <p:cNvGrpSpPr/>
          <p:nvPr/>
        </p:nvGrpSpPr>
        <p:grpSpPr>
          <a:xfrm flipH="1">
            <a:off x="213277" y="827473"/>
            <a:ext cx="366823" cy="107546"/>
            <a:chOff x="544512" y="758805"/>
            <a:chExt cx="348460" cy="102162"/>
          </a:xfrm>
        </p:grpSpPr>
        <p:sp>
          <p:nvSpPr>
            <p:cNvPr id="34" name="순서도: 판단 12">
              <a:extLst>
                <a:ext uri="{FF2B5EF4-FFF2-40B4-BE49-F238E27FC236}">
                  <a16:creationId xmlns:a16="http://schemas.microsoft.com/office/drawing/2014/main" id="{62F0BE3E-2712-4716-8830-9B1C02EFD381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FF6C1A0-C434-4C05-83C2-5A51EE64E33E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77B5A8D-1D1A-4091-BE66-C953F5D17070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BFDE55E-B3ED-455C-B8D1-BCBBC4757B6A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D1851F38-1484-49A7-A479-2C41FC39A776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520A099-463D-40F6-9201-30FA38B74375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ADB9D72-5C5D-4291-A433-BFA597D71E34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62EA2EE4-7991-4661-AA49-B288A38A5B13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960C23C-B8EF-447E-AF31-1A51C613E845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C04D846-0E0C-48EF-A1C0-125C1EC7043E}"/>
              </a:ext>
            </a:extLst>
          </p:cNvPr>
          <p:cNvGrpSpPr/>
          <p:nvPr/>
        </p:nvGrpSpPr>
        <p:grpSpPr>
          <a:xfrm>
            <a:off x="535209" y="458271"/>
            <a:ext cx="438987" cy="688652"/>
            <a:chOff x="1690565" y="1396042"/>
            <a:chExt cx="739140" cy="115951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66921D1-E842-4D07-8BA3-D9292701644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135" y="2003102"/>
              <a:ext cx="0" cy="552450"/>
            </a:xfrm>
            <a:prstGeom prst="line">
              <a:avLst/>
            </a:prstGeom>
            <a:ln w="22225">
              <a:solidFill>
                <a:srgbClr val="762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7596ADC-CA8D-469B-B6BA-01C8699032F3}"/>
                </a:ext>
              </a:extLst>
            </p:cNvPr>
            <p:cNvGrpSpPr/>
            <p:nvPr/>
          </p:nvGrpSpPr>
          <p:grpSpPr>
            <a:xfrm>
              <a:off x="2043112" y="2155805"/>
              <a:ext cx="348460" cy="102162"/>
              <a:chOff x="544512" y="758805"/>
              <a:chExt cx="348460" cy="102162"/>
            </a:xfrm>
          </p:grpSpPr>
          <p:sp>
            <p:nvSpPr>
              <p:cNvPr id="45" name="순서도: 판단 12">
                <a:extLst>
                  <a:ext uri="{FF2B5EF4-FFF2-40B4-BE49-F238E27FC236}">
                    <a16:creationId xmlns:a16="http://schemas.microsoft.com/office/drawing/2014/main" id="{F49A8CC9-A658-4898-A9F1-5BF8D4C8705F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240F81A-EC55-4CB5-9439-F15F8F5B5738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91363627-F14B-4EF8-9A6D-74AF1DA8695B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C0CFFF5E-036C-4E70-ACF2-8742FC2A09D1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0A483B5D-D00C-46DB-8CDA-05B25798B8D9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D0F9E83A-819A-4394-9ECC-00A3BD9BF1C6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399B86BA-00C1-49D4-8BF5-708712070F57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A8A98566-1023-4240-941F-DD3B2D739487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2F9E7EA2-7664-4A6E-A78E-C77A6E267827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74E67EB-E7D8-4830-A7FB-84A379315D39}"/>
                </a:ext>
              </a:extLst>
            </p:cNvPr>
            <p:cNvGrpSpPr/>
            <p:nvPr/>
          </p:nvGrpSpPr>
          <p:grpSpPr>
            <a:xfrm rot="541014" flipH="1">
              <a:off x="1824188" y="2085931"/>
              <a:ext cx="250489" cy="73439"/>
              <a:chOff x="544512" y="758805"/>
              <a:chExt cx="348460" cy="102162"/>
            </a:xfrm>
          </p:grpSpPr>
          <p:sp>
            <p:nvSpPr>
              <p:cNvPr id="55" name="순서도: 판단 12">
                <a:extLst>
                  <a:ext uri="{FF2B5EF4-FFF2-40B4-BE49-F238E27FC236}">
                    <a16:creationId xmlns:a16="http://schemas.microsoft.com/office/drawing/2014/main" id="{3F3A1808-B419-4B7D-AFD1-0589166E922A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2F3BC621-6F4E-43A5-84E5-E8C3FB9F1080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40757FA1-A6A4-441D-8DD4-5E4E101308C3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1B1831C5-0EB8-4F2D-8488-A75D5630B527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7D300921-19A2-4006-8485-D8DF71F85C4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73075FD-267D-49C4-9768-96C6A943F3D4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61" name="자유형: 도형 60">
                  <a:extLst>
                    <a:ext uri="{FF2B5EF4-FFF2-40B4-BE49-F238E27FC236}">
                      <a16:creationId xmlns:a16="http://schemas.microsoft.com/office/drawing/2014/main" id="{54625BDF-28AB-42F5-8F7A-45922C6C50C0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자유형: 도형 61">
                  <a:extLst>
                    <a:ext uri="{FF2B5EF4-FFF2-40B4-BE49-F238E27FC236}">
                      <a16:creationId xmlns:a16="http://schemas.microsoft.com/office/drawing/2014/main" id="{1B691D19-7172-4BF1-8837-342377305D2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자유형: 도형 62">
                  <a:extLst>
                    <a:ext uri="{FF2B5EF4-FFF2-40B4-BE49-F238E27FC236}">
                      <a16:creationId xmlns:a16="http://schemas.microsoft.com/office/drawing/2014/main" id="{1427DEA8-0CCA-4021-8F56-BF8C20FC4D4D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EDDF13A-432C-4DC4-9825-257FA22F6D23}"/>
                </a:ext>
              </a:extLst>
            </p:cNvPr>
            <p:cNvGrpSpPr/>
            <p:nvPr/>
          </p:nvGrpSpPr>
          <p:grpSpPr>
            <a:xfrm>
              <a:off x="1690565" y="1396042"/>
              <a:ext cx="739140" cy="739140"/>
              <a:chOff x="191965" y="-958"/>
              <a:chExt cx="739140" cy="7391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별: 꼭짓점 16개 64">
                <a:extLst>
                  <a:ext uri="{FF2B5EF4-FFF2-40B4-BE49-F238E27FC236}">
                    <a16:creationId xmlns:a16="http://schemas.microsoft.com/office/drawing/2014/main" id="{E7684798-47CD-4107-9D33-7BB4A6D9AE9D}"/>
                  </a:ext>
                </a:extLst>
              </p:cNvPr>
              <p:cNvSpPr/>
              <p:nvPr/>
            </p:nvSpPr>
            <p:spPr>
              <a:xfrm>
                <a:off x="191965" y="-958"/>
                <a:ext cx="739140" cy="739140"/>
              </a:xfrm>
              <a:prstGeom prst="star16">
                <a:avLst>
                  <a:gd name="adj" fmla="val 4233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E65F4D7-AA9D-4B4B-A8D0-F742C3E1D55F}"/>
                  </a:ext>
                </a:extLst>
              </p:cNvPr>
              <p:cNvSpPr/>
              <p:nvPr/>
            </p:nvSpPr>
            <p:spPr>
              <a:xfrm>
                <a:off x="285310" y="92387"/>
                <a:ext cx="552450" cy="552450"/>
              </a:xfrm>
              <a:prstGeom prst="ellipse">
                <a:avLst/>
              </a:prstGeom>
              <a:pattFill prst="openDmnd">
                <a:fgClr>
                  <a:srgbClr val="A47D00"/>
                </a:fgClr>
                <a:bgClr>
                  <a:srgbClr val="9933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8556433-E2D2-4AD0-B2B2-19C41E469697}"/>
                </a:ext>
              </a:extLst>
            </p:cNvPr>
            <p:cNvGrpSpPr/>
            <p:nvPr/>
          </p:nvGrpSpPr>
          <p:grpSpPr>
            <a:xfrm flipH="1">
              <a:off x="1711877" y="2224473"/>
              <a:ext cx="366823" cy="107546"/>
              <a:chOff x="544512" y="758805"/>
              <a:chExt cx="348460" cy="102162"/>
            </a:xfrm>
          </p:grpSpPr>
          <p:sp>
            <p:nvSpPr>
              <p:cNvPr id="68" name="순서도: 판단 12">
                <a:extLst>
                  <a:ext uri="{FF2B5EF4-FFF2-40B4-BE49-F238E27FC236}">
                    <a16:creationId xmlns:a16="http://schemas.microsoft.com/office/drawing/2014/main" id="{E1E12D45-30C7-4CB1-9598-8A17234E15C2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F4B45EDB-81BB-46FD-BB9C-C5B18B0DF2C4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AA3690-AF9F-4A84-8BD7-C3363280FA51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A67EAAA1-353B-4CA3-904A-719AE86FC0E4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942CD41C-8FEC-46B1-A98C-2FC84BF5B2D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C7351395-59F6-42B8-9FBD-9FB7FF35464D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E0185D0F-6DD2-4E44-81C8-34A63891349A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74">
                  <a:extLst>
                    <a:ext uri="{FF2B5EF4-FFF2-40B4-BE49-F238E27FC236}">
                      <a16:creationId xmlns:a16="http://schemas.microsoft.com/office/drawing/2014/main" id="{6B2B3CB4-26D9-4D49-BAF2-F79DE2D4A84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75">
                  <a:extLst>
                    <a:ext uri="{FF2B5EF4-FFF2-40B4-BE49-F238E27FC236}">
                      <a16:creationId xmlns:a16="http://schemas.microsoft.com/office/drawing/2014/main" id="{D42FB9F4-D6B2-40AE-A9B5-9519262BBD5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776FBA-1598-4BBF-A18D-5DE2DBB2D28F}"/>
              </a:ext>
            </a:extLst>
          </p:cNvPr>
          <p:cNvSpPr/>
          <p:nvPr/>
        </p:nvSpPr>
        <p:spPr>
          <a:xfrm>
            <a:off x="405631" y="971115"/>
            <a:ext cx="11621379" cy="5567098"/>
          </a:xfrm>
          <a:prstGeom prst="roundRect">
            <a:avLst>
              <a:gd name="adj" fmla="val 2778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A2959E"/>
              </a:solidFill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2"/>
          <a:srcRect l="5651" t="1270" r="2074" b="2317"/>
          <a:stretch/>
        </p:blipFill>
        <p:spPr>
          <a:xfrm>
            <a:off x="132119" y="113291"/>
            <a:ext cx="587780" cy="5877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09272-B03D-4DF0-A65D-0AC71307EED3}"/>
              </a:ext>
            </a:extLst>
          </p:cNvPr>
          <p:cNvSpPr txBox="1"/>
          <p:nvPr/>
        </p:nvSpPr>
        <p:spPr>
          <a:xfrm>
            <a:off x="3947290" y="2202023"/>
            <a:ext cx="7108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내 옵션 </a:t>
            </a:r>
            <a:r>
              <a:rPr lang="en-US" altLang="ko-KR" dirty="0"/>
              <a:t>: </a:t>
            </a:r>
            <a:r>
              <a:rPr lang="ko-KR" altLang="en-US" dirty="0"/>
              <a:t>수동휠체어</a:t>
            </a:r>
            <a:r>
              <a:rPr lang="en-US" altLang="ko-KR" dirty="0"/>
              <a:t>, </a:t>
            </a:r>
            <a:r>
              <a:rPr lang="ko-KR" altLang="en-US" dirty="0"/>
              <a:t>목발</a:t>
            </a:r>
            <a:r>
              <a:rPr lang="en-US" altLang="ko-KR" dirty="0"/>
              <a:t>, </a:t>
            </a:r>
            <a:r>
              <a:rPr lang="ko-KR" altLang="en-US" dirty="0"/>
              <a:t>전동휠체어</a:t>
            </a:r>
            <a:r>
              <a:rPr lang="en-US" altLang="ko-KR" dirty="0"/>
              <a:t>, </a:t>
            </a:r>
            <a:r>
              <a:rPr lang="ko-KR" altLang="en-US" dirty="0"/>
              <a:t>계단 유</a:t>
            </a:r>
            <a:r>
              <a:rPr lang="en-US" altLang="ko-KR" dirty="0"/>
              <a:t>/</a:t>
            </a:r>
            <a:r>
              <a:rPr lang="ko-KR" altLang="en-US" dirty="0"/>
              <a:t>무에 대한 옵션을 줄 수 있습니다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내 활동 </a:t>
            </a:r>
            <a:r>
              <a:rPr lang="en-US" altLang="ko-KR" dirty="0"/>
              <a:t>: </a:t>
            </a:r>
            <a:r>
              <a:rPr lang="ko-KR" altLang="en-US" dirty="0" err="1"/>
              <a:t>길찾기를</a:t>
            </a:r>
            <a:r>
              <a:rPr lang="ko-KR" altLang="en-US" dirty="0"/>
              <a:t> 하면 내 활동에 검색 로그가 남습니다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즐겨찾기 </a:t>
            </a:r>
            <a:r>
              <a:rPr lang="en-US" altLang="ko-KR" dirty="0"/>
              <a:t>: </a:t>
            </a:r>
            <a:r>
              <a:rPr lang="ko-KR" altLang="en-US" dirty="0"/>
              <a:t>지도 화면에서 즐겨찾기 등록을 한 지역이 표시됩니다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BEEDC8-6386-4757-814E-D2F3516A7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33" y="1227253"/>
            <a:ext cx="2472455" cy="50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1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"/>
    </mc:Choice>
    <mc:Fallback xmlns="">
      <p:transition spd="slow" advTm="857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77FB22-E4F4-4915-9EF3-7404D0F231B8}"/>
              </a:ext>
            </a:extLst>
          </p:cNvPr>
          <p:cNvSpPr/>
          <p:nvPr/>
        </p:nvSpPr>
        <p:spPr>
          <a:xfrm>
            <a:off x="285310" y="260299"/>
            <a:ext cx="11621379" cy="5740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5475" lvl="1" latinLnBrk="0"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편의기능</a:t>
            </a:r>
            <a:endParaRPr lang="ko-KR" altLang="en-US" dirty="0">
              <a:solidFill>
                <a:srgbClr val="A2959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0862B9-1B3D-4D34-B22A-1063F118832B}"/>
              </a:ext>
            </a:extLst>
          </p:cNvPr>
          <p:cNvCxnSpPr>
            <a:cxnSpLocks/>
          </p:cNvCxnSpPr>
          <p:nvPr/>
        </p:nvCxnSpPr>
        <p:spPr>
          <a:xfrm>
            <a:off x="561535" y="606102"/>
            <a:ext cx="0" cy="552450"/>
          </a:xfrm>
          <a:prstGeom prst="line">
            <a:avLst/>
          </a:prstGeom>
          <a:ln w="22225">
            <a:solidFill>
              <a:srgbClr val="762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6B1455-A41F-4707-99F8-BB471F9DA2EC}"/>
              </a:ext>
            </a:extLst>
          </p:cNvPr>
          <p:cNvGrpSpPr/>
          <p:nvPr/>
        </p:nvGrpSpPr>
        <p:grpSpPr>
          <a:xfrm>
            <a:off x="544512" y="758805"/>
            <a:ext cx="348460" cy="102162"/>
            <a:chOff x="544512" y="758805"/>
            <a:chExt cx="348460" cy="102162"/>
          </a:xfrm>
        </p:grpSpPr>
        <p:sp>
          <p:nvSpPr>
            <p:cNvPr id="13" name="순서도: 판단 12">
              <a:extLst>
                <a:ext uri="{FF2B5EF4-FFF2-40B4-BE49-F238E27FC236}">
                  <a16:creationId xmlns:a16="http://schemas.microsoft.com/office/drawing/2014/main" id="{904F94FD-4022-44DA-AA9B-74A0E9F59E74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0EC2166-BE1F-408E-815F-9069B04BDC0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7C3C688-C8CB-4C00-BE9E-A5D06C696923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FD29890-D39F-4110-86F2-2B429BA17DE3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BD71CD97-EC3D-4FE2-9939-07FE494A17AF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E610D11-1AAA-41B0-835B-937ABD0733BE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5E1EB85B-A52E-4135-BEE8-80DD6711D6E3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ABFF847F-3902-4E76-BCAB-EB4ACF527B9B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87FA7A5-C490-4E98-8680-298E3D5983E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4CA8C80-0C3A-47B2-9A65-5C7AAB7BCEC8}"/>
              </a:ext>
            </a:extLst>
          </p:cNvPr>
          <p:cNvGrpSpPr/>
          <p:nvPr/>
        </p:nvGrpSpPr>
        <p:grpSpPr>
          <a:xfrm rot="541014" flipH="1">
            <a:off x="325588" y="688931"/>
            <a:ext cx="250489" cy="73439"/>
            <a:chOff x="544512" y="758805"/>
            <a:chExt cx="348460" cy="102162"/>
          </a:xfrm>
        </p:grpSpPr>
        <p:sp>
          <p:nvSpPr>
            <p:cNvPr id="24" name="순서도: 판단 12">
              <a:extLst>
                <a:ext uri="{FF2B5EF4-FFF2-40B4-BE49-F238E27FC236}">
                  <a16:creationId xmlns:a16="http://schemas.microsoft.com/office/drawing/2014/main" id="{848B5177-EEE6-46D6-8D57-A7BC5C734AC2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613DC66-623B-4BEA-829E-85FF6D4683C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F1FF8BAF-7159-4281-BA55-DD097088DE7A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3EA71CE5-D94D-464E-B86D-9558FD6C55DD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AC1407FB-5A1B-4FBC-92CA-0878FA3B26DE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1C3BDE2-82AE-4E01-91F5-9D37C7CC7B68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CCE1AC30-6389-4119-B95A-A4CBF01987D1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1C5A7D1-360E-4C5C-A10F-8A108349F009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EA5825B0-9109-4DAF-9A4A-99E4F8538E3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B45DD8-9A91-409E-94A8-21AB39EE0F9C}"/>
              </a:ext>
            </a:extLst>
          </p:cNvPr>
          <p:cNvGrpSpPr/>
          <p:nvPr/>
        </p:nvGrpSpPr>
        <p:grpSpPr>
          <a:xfrm>
            <a:off x="191965" y="-958"/>
            <a:ext cx="739140" cy="739140"/>
            <a:chOff x="191965" y="-958"/>
            <a:chExt cx="739140" cy="7391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별: 꼭짓점 16개 7">
              <a:extLst>
                <a:ext uri="{FF2B5EF4-FFF2-40B4-BE49-F238E27FC236}">
                  <a16:creationId xmlns:a16="http://schemas.microsoft.com/office/drawing/2014/main" id="{F100AEED-AEF9-4558-8262-058F208B032A}"/>
                </a:ext>
              </a:extLst>
            </p:cNvPr>
            <p:cNvSpPr/>
            <p:nvPr/>
          </p:nvSpPr>
          <p:spPr>
            <a:xfrm>
              <a:off x="191965" y="-958"/>
              <a:ext cx="739140" cy="739140"/>
            </a:xfrm>
            <a:prstGeom prst="star16">
              <a:avLst>
                <a:gd name="adj" fmla="val 4233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FB9A8F2-BAB3-4655-999D-2BC8DC438083}"/>
                </a:ext>
              </a:extLst>
            </p:cNvPr>
            <p:cNvSpPr/>
            <p:nvPr/>
          </p:nvSpPr>
          <p:spPr>
            <a:xfrm>
              <a:off x="285310" y="92387"/>
              <a:ext cx="552450" cy="552450"/>
            </a:xfrm>
            <a:prstGeom prst="ellipse">
              <a:avLst/>
            </a:prstGeom>
            <a:pattFill prst="openDmnd">
              <a:fgClr>
                <a:srgbClr val="A47D00"/>
              </a:fgClr>
              <a:bgClr>
                <a:srgbClr val="9933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077A47-45F6-4029-94DE-3BA601879B7D}"/>
              </a:ext>
            </a:extLst>
          </p:cNvPr>
          <p:cNvGrpSpPr/>
          <p:nvPr/>
        </p:nvGrpSpPr>
        <p:grpSpPr>
          <a:xfrm flipH="1">
            <a:off x="213277" y="827473"/>
            <a:ext cx="366823" cy="107546"/>
            <a:chOff x="544512" y="758805"/>
            <a:chExt cx="348460" cy="102162"/>
          </a:xfrm>
        </p:grpSpPr>
        <p:sp>
          <p:nvSpPr>
            <p:cNvPr id="34" name="순서도: 판단 12">
              <a:extLst>
                <a:ext uri="{FF2B5EF4-FFF2-40B4-BE49-F238E27FC236}">
                  <a16:creationId xmlns:a16="http://schemas.microsoft.com/office/drawing/2014/main" id="{62F0BE3E-2712-4716-8830-9B1C02EFD381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FF6C1A0-C434-4C05-83C2-5A51EE64E33E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77B5A8D-1D1A-4091-BE66-C953F5D17070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BFDE55E-B3ED-455C-B8D1-BCBBC4757B6A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D1851F38-1484-49A7-A479-2C41FC39A776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520A099-463D-40F6-9201-30FA38B74375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ADB9D72-5C5D-4291-A433-BFA597D71E34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62EA2EE4-7991-4661-AA49-B288A38A5B13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960C23C-B8EF-447E-AF31-1A51C613E845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C04D846-0E0C-48EF-A1C0-125C1EC7043E}"/>
              </a:ext>
            </a:extLst>
          </p:cNvPr>
          <p:cNvGrpSpPr/>
          <p:nvPr/>
        </p:nvGrpSpPr>
        <p:grpSpPr>
          <a:xfrm>
            <a:off x="535209" y="458271"/>
            <a:ext cx="438987" cy="688652"/>
            <a:chOff x="1690565" y="1396042"/>
            <a:chExt cx="739140" cy="115951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66921D1-E842-4D07-8BA3-D9292701644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135" y="2003102"/>
              <a:ext cx="0" cy="552450"/>
            </a:xfrm>
            <a:prstGeom prst="line">
              <a:avLst/>
            </a:prstGeom>
            <a:ln w="22225">
              <a:solidFill>
                <a:srgbClr val="762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7596ADC-CA8D-469B-B6BA-01C8699032F3}"/>
                </a:ext>
              </a:extLst>
            </p:cNvPr>
            <p:cNvGrpSpPr/>
            <p:nvPr/>
          </p:nvGrpSpPr>
          <p:grpSpPr>
            <a:xfrm>
              <a:off x="2043112" y="2155805"/>
              <a:ext cx="348460" cy="102162"/>
              <a:chOff x="544512" y="758805"/>
              <a:chExt cx="348460" cy="102162"/>
            </a:xfrm>
          </p:grpSpPr>
          <p:sp>
            <p:nvSpPr>
              <p:cNvPr id="45" name="순서도: 판단 12">
                <a:extLst>
                  <a:ext uri="{FF2B5EF4-FFF2-40B4-BE49-F238E27FC236}">
                    <a16:creationId xmlns:a16="http://schemas.microsoft.com/office/drawing/2014/main" id="{F49A8CC9-A658-4898-A9F1-5BF8D4C8705F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240F81A-EC55-4CB5-9439-F15F8F5B5738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91363627-F14B-4EF8-9A6D-74AF1DA8695B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C0CFFF5E-036C-4E70-ACF2-8742FC2A09D1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0A483B5D-D00C-46DB-8CDA-05B25798B8D9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D0F9E83A-819A-4394-9ECC-00A3BD9BF1C6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399B86BA-00C1-49D4-8BF5-708712070F57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A8A98566-1023-4240-941F-DD3B2D739487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2F9E7EA2-7664-4A6E-A78E-C77A6E267827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74E67EB-E7D8-4830-A7FB-84A379315D39}"/>
                </a:ext>
              </a:extLst>
            </p:cNvPr>
            <p:cNvGrpSpPr/>
            <p:nvPr/>
          </p:nvGrpSpPr>
          <p:grpSpPr>
            <a:xfrm rot="541014" flipH="1">
              <a:off x="1824188" y="2085931"/>
              <a:ext cx="250489" cy="73439"/>
              <a:chOff x="544512" y="758805"/>
              <a:chExt cx="348460" cy="102162"/>
            </a:xfrm>
          </p:grpSpPr>
          <p:sp>
            <p:nvSpPr>
              <p:cNvPr id="55" name="순서도: 판단 12">
                <a:extLst>
                  <a:ext uri="{FF2B5EF4-FFF2-40B4-BE49-F238E27FC236}">
                    <a16:creationId xmlns:a16="http://schemas.microsoft.com/office/drawing/2014/main" id="{3F3A1808-B419-4B7D-AFD1-0589166E922A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2F3BC621-6F4E-43A5-84E5-E8C3FB9F1080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40757FA1-A6A4-441D-8DD4-5E4E101308C3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1B1831C5-0EB8-4F2D-8488-A75D5630B527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7D300921-19A2-4006-8485-D8DF71F85C4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73075FD-267D-49C4-9768-96C6A943F3D4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61" name="자유형: 도형 60">
                  <a:extLst>
                    <a:ext uri="{FF2B5EF4-FFF2-40B4-BE49-F238E27FC236}">
                      <a16:creationId xmlns:a16="http://schemas.microsoft.com/office/drawing/2014/main" id="{54625BDF-28AB-42F5-8F7A-45922C6C50C0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자유형: 도형 61">
                  <a:extLst>
                    <a:ext uri="{FF2B5EF4-FFF2-40B4-BE49-F238E27FC236}">
                      <a16:creationId xmlns:a16="http://schemas.microsoft.com/office/drawing/2014/main" id="{1B691D19-7172-4BF1-8837-342377305D2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자유형: 도형 62">
                  <a:extLst>
                    <a:ext uri="{FF2B5EF4-FFF2-40B4-BE49-F238E27FC236}">
                      <a16:creationId xmlns:a16="http://schemas.microsoft.com/office/drawing/2014/main" id="{1427DEA8-0CCA-4021-8F56-BF8C20FC4D4D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EDDF13A-432C-4DC4-9825-257FA22F6D23}"/>
                </a:ext>
              </a:extLst>
            </p:cNvPr>
            <p:cNvGrpSpPr/>
            <p:nvPr/>
          </p:nvGrpSpPr>
          <p:grpSpPr>
            <a:xfrm>
              <a:off x="1690565" y="1396042"/>
              <a:ext cx="739140" cy="739140"/>
              <a:chOff x="191965" y="-958"/>
              <a:chExt cx="739140" cy="7391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별: 꼭짓점 16개 64">
                <a:extLst>
                  <a:ext uri="{FF2B5EF4-FFF2-40B4-BE49-F238E27FC236}">
                    <a16:creationId xmlns:a16="http://schemas.microsoft.com/office/drawing/2014/main" id="{E7684798-47CD-4107-9D33-7BB4A6D9AE9D}"/>
                  </a:ext>
                </a:extLst>
              </p:cNvPr>
              <p:cNvSpPr/>
              <p:nvPr/>
            </p:nvSpPr>
            <p:spPr>
              <a:xfrm>
                <a:off x="191965" y="-958"/>
                <a:ext cx="739140" cy="739140"/>
              </a:xfrm>
              <a:prstGeom prst="star16">
                <a:avLst>
                  <a:gd name="adj" fmla="val 4233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E65F4D7-AA9D-4B4B-A8D0-F742C3E1D55F}"/>
                  </a:ext>
                </a:extLst>
              </p:cNvPr>
              <p:cNvSpPr/>
              <p:nvPr/>
            </p:nvSpPr>
            <p:spPr>
              <a:xfrm>
                <a:off x="285310" y="92387"/>
                <a:ext cx="552450" cy="552450"/>
              </a:xfrm>
              <a:prstGeom prst="ellipse">
                <a:avLst/>
              </a:prstGeom>
              <a:pattFill prst="openDmnd">
                <a:fgClr>
                  <a:srgbClr val="A47D00"/>
                </a:fgClr>
                <a:bgClr>
                  <a:srgbClr val="9933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8556433-E2D2-4AD0-B2B2-19C41E469697}"/>
                </a:ext>
              </a:extLst>
            </p:cNvPr>
            <p:cNvGrpSpPr/>
            <p:nvPr/>
          </p:nvGrpSpPr>
          <p:grpSpPr>
            <a:xfrm flipH="1">
              <a:off x="1711877" y="2224473"/>
              <a:ext cx="366823" cy="107546"/>
              <a:chOff x="544512" y="758805"/>
              <a:chExt cx="348460" cy="102162"/>
            </a:xfrm>
          </p:grpSpPr>
          <p:sp>
            <p:nvSpPr>
              <p:cNvPr id="68" name="순서도: 판단 12">
                <a:extLst>
                  <a:ext uri="{FF2B5EF4-FFF2-40B4-BE49-F238E27FC236}">
                    <a16:creationId xmlns:a16="http://schemas.microsoft.com/office/drawing/2014/main" id="{E1E12D45-30C7-4CB1-9598-8A17234E15C2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F4B45EDB-81BB-46FD-BB9C-C5B18B0DF2C4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AA3690-AF9F-4A84-8BD7-C3363280FA51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A67EAAA1-353B-4CA3-904A-719AE86FC0E4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942CD41C-8FEC-46B1-A98C-2FC84BF5B2D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C7351395-59F6-42B8-9FBD-9FB7FF35464D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E0185D0F-6DD2-4E44-81C8-34A63891349A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74">
                  <a:extLst>
                    <a:ext uri="{FF2B5EF4-FFF2-40B4-BE49-F238E27FC236}">
                      <a16:creationId xmlns:a16="http://schemas.microsoft.com/office/drawing/2014/main" id="{6B2B3CB4-26D9-4D49-BAF2-F79DE2D4A84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75">
                  <a:extLst>
                    <a:ext uri="{FF2B5EF4-FFF2-40B4-BE49-F238E27FC236}">
                      <a16:creationId xmlns:a16="http://schemas.microsoft.com/office/drawing/2014/main" id="{D42FB9F4-D6B2-40AE-A9B5-9519262BBD5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776FBA-1598-4BBF-A18D-5DE2DBB2D28F}"/>
              </a:ext>
            </a:extLst>
          </p:cNvPr>
          <p:cNvSpPr/>
          <p:nvPr/>
        </p:nvSpPr>
        <p:spPr>
          <a:xfrm>
            <a:off x="405631" y="971115"/>
            <a:ext cx="11621379" cy="5567098"/>
          </a:xfrm>
          <a:prstGeom prst="roundRect">
            <a:avLst>
              <a:gd name="adj" fmla="val 2778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A2959E"/>
              </a:solidFill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2"/>
          <a:srcRect l="5651" t="1270" r="2074" b="2317"/>
          <a:stretch/>
        </p:blipFill>
        <p:spPr>
          <a:xfrm>
            <a:off x="132119" y="113291"/>
            <a:ext cx="587780" cy="5877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09272-B03D-4DF0-A65D-0AC71307EED3}"/>
              </a:ext>
            </a:extLst>
          </p:cNvPr>
          <p:cNvSpPr txBox="1"/>
          <p:nvPr/>
        </p:nvSpPr>
        <p:spPr>
          <a:xfrm>
            <a:off x="3883051" y="2043402"/>
            <a:ext cx="44491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지도를 클릭하면 해당 좌표의 주소를 띄우고 그 곳을 </a:t>
            </a:r>
            <a:r>
              <a:rPr lang="ko-KR" altLang="en-US" dirty="0" err="1"/>
              <a:t>즐겨찾기로</a:t>
            </a:r>
            <a:r>
              <a:rPr lang="ko-KR" altLang="en-US" dirty="0"/>
              <a:t> 등록 혹은 출발지</a:t>
            </a:r>
            <a:r>
              <a:rPr lang="en-US" altLang="ko-KR" dirty="0"/>
              <a:t>, </a:t>
            </a:r>
            <a:r>
              <a:rPr lang="ko-KR" altLang="en-US" dirty="0"/>
              <a:t>도착지로 설정할 수 있습니다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즐겨찾기 설정할 때 사용자가 해당 주소에 이름을 지어서 저장할 수 있습니다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F343CF-76E0-4C60-BD86-3BB74F9AB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96" y="1217814"/>
            <a:ext cx="2543492" cy="51598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418B9C-BE3B-49E1-819A-C482805A4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6783" y="1217814"/>
            <a:ext cx="2522041" cy="51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6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"/>
    </mc:Choice>
    <mc:Fallback xmlns="">
      <p:transition spd="slow" advTm="857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77FB22-E4F4-4915-9EF3-7404D0F231B8}"/>
              </a:ext>
            </a:extLst>
          </p:cNvPr>
          <p:cNvSpPr/>
          <p:nvPr/>
        </p:nvSpPr>
        <p:spPr>
          <a:xfrm>
            <a:off x="285310" y="260299"/>
            <a:ext cx="11621379" cy="5740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5475" lvl="1" latinLnBrk="0">
              <a:defRPr/>
            </a:pP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TTS</a:t>
            </a:r>
            <a:endParaRPr lang="ko-KR" altLang="en-US" dirty="0">
              <a:solidFill>
                <a:srgbClr val="A2959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0862B9-1B3D-4D34-B22A-1063F118832B}"/>
              </a:ext>
            </a:extLst>
          </p:cNvPr>
          <p:cNvCxnSpPr>
            <a:cxnSpLocks/>
          </p:cNvCxnSpPr>
          <p:nvPr/>
        </p:nvCxnSpPr>
        <p:spPr>
          <a:xfrm>
            <a:off x="561535" y="606102"/>
            <a:ext cx="0" cy="552450"/>
          </a:xfrm>
          <a:prstGeom prst="line">
            <a:avLst/>
          </a:prstGeom>
          <a:ln w="22225">
            <a:solidFill>
              <a:srgbClr val="762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6B1455-A41F-4707-99F8-BB471F9DA2EC}"/>
              </a:ext>
            </a:extLst>
          </p:cNvPr>
          <p:cNvGrpSpPr/>
          <p:nvPr/>
        </p:nvGrpSpPr>
        <p:grpSpPr>
          <a:xfrm>
            <a:off x="544512" y="758805"/>
            <a:ext cx="348460" cy="102162"/>
            <a:chOff x="544512" y="758805"/>
            <a:chExt cx="348460" cy="102162"/>
          </a:xfrm>
        </p:grpSpPr>
        <p:sp>
          <p:nvSpPr>
            <p:cNvPr id="13" name="순서도: 판단 12">
              <a:extLst>
                <a:ext uri="{FF2B5EF4-FFF2-40B4-BE49-F238E27FC236}">
                  <a16:creationId xmlns:a16="http://schemas.microsoft.com/office/drawing/2014/main" id="{904F94FD-4022-44DA-AA9B-74A0E9F59E74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0EC2166-BE1F-408E-815F-9069B04BDC0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7C3C688-C8CB-4C00-BE9E-A5D06C696923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FD29890-D39F-4110-86F2-2B429BA17DE3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BD71CD97-EC3D-4FE2-9939-07FE494A17AF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E610D11-1AAA-41B0-835B-937ABD0733BE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5E1EB85B-A52E-4135-BEE8-80DD6711D6E3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ABFF847F-3902-4E76-BCAB-EB4ACF527B9B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87FA7A5-C490-4E98-8680-298E3D5983E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4CA8C80-0C3A-47B2-9A65-5C7AAB7BCEC8}"/>
              </a:ext>
            </a:extLst>
          </p:cNvPr>
          <p:cNvGrpSpPr/>
          <p:nvPr/>
        </p:nvGrpSpPr>
        <p:grpSpPr>
          <a:xfrm rot="541014" flipH="1">
            <a:off x="325588" y="688931"/>
            <a:ext cx="250489" cy="73439"/>
            <a:chOff x="544512" y="758805"/>
            <a:chExt cx="348460" cy="102162"/>
          </a:xfrm>
        </p:grpSpPr>
        <p:sp>
          <p:nvSpPr>
            <p:cNvPr id="24" name="순서도: 판단 12">
              <a:extLst>
                <a:ext uri="{FF2B5EF4-FFF2-40B4-BE49-F238E27FC236}">
                  <a16:creationId xmlns:a16="http://schemas.microsoft.com/office/drawing/2014/main" id="{848B5177-EEE6-46D6-8D57-A7BC5C734AC2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613DC66-623B-4BEA-829E-85FF6D4683C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F1FF8BAF-7159-4281-BA55-DD097088DE7A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3EA71CE5-D94D-464E-B86D-9558FD6C55DD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AC1407FB-5A1B-4FBC-92CA-0878FA3B26DE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1C3BDE2-82AE-4E01-91F5-9D37C7CC7B68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CCE1AC30-6389-4119-B95A-A4CBF01987D1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1C5A7D1-360E-4C5C-A10F-8A108349F009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EA5825B0-9109-4DAF-9A4A-99E4F8538E3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B45DD8-9A91-409E-94A8-21AB39EE0F9C}"/>
              </a:ext>
            </a:extLst>
          </p:cNvPr>
          <p:cNvGrpSpPr/>
          <p:nvPr/>
        </p:nvGrpSpPr>
        <p:grpSpPr>
          <a:xfrm>
            <a:off x="191965" y="-958"/>
            <a:ext cx="739140" cy="739140"/>
            <a:chOff x="191965" y="-958"/>
            <a:chExt cx="739140" cy="7391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별: 꼭짓점 16개 7">
              <a:extLst>
                <a:ext uri="{FF2B5EF4-FFF2-40B4-BE49-F238E27FC236}">
                  <a16:creationId xmlns:a16="http://schemas.microsoft.com/office/drawing/2014/main" id="{F100AEED-AEF9-4558-8262-058F208B032A}"/>
                </a:ext>
              </a:extLst>
            </p:cNvPr>
            <p:cNvSpPr/>
            <p:nvPr/>
          </p:nvSpPr>
          <p:spPr>
            <a:xfrm>
              <a:off x="191965" y="-958"/>
              <a:ext cx="739140" cy="739140"/>
            </a:xfrm>
            <a:prstGeom prst="star16">
              <a:avLst>
                <a:gd name="adj" fmla="val 4233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FB9A8F2-BAB3-4655-999D-2BC8DC438083}"/>
                </a:ext>
              </a:extLst>
            </p:cNvPr>
            <p:cNvSpPr/>
            <p:nvPr/>
          </p:nvSpPr>
          <p:spPr>
            <a:xfrm>
              <a:off x="285310" y="92387"/>
              <a:ext cx="552450" cy="552450"/>
            </a:xfrm>
            <a:prstGeom prst="ellipse">
              <a:avLst/>
            </a:prstGeom>
            <a:pattFill prst="openDmnd">
              <a:fgClr>
                <a:srgbClr val="A47D00"/>
              </a:fgClr>
              <a:bgClr>
                <a:srgbClr val="9933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077A47-45F6-4029-94DE-3BA601879B7D}"/>
              </a:ext>
            </a:extLst>
          </p:cNvPr>
          <p:cNvGrpSpPr/>
          <p:nvPr/>
        </p:nvGrpSpPr>
        <p:grpSpPr>
          <a:xfrm flipH="1">
            <a:off x="213277" y="827473"/>
            <a:ext cx="366823" cy="107546"/>
            <a:chOff x="544512" y="758805"/>
            <a:chExt cx="348460" cy="102162"/>
          </a:xfrm>
        </p:grpSpPr>
        <p:sp>
          <p:nvSpPr>
            <p:cNvPr id="34" name="순서도: 판단 12">
              <a:extLst>
                <a:ext uri="{FF2B5EF4-FFF2-40B4-BE49-F238E27FC236}">
                  <a16:creationId xmlns:a16="http://schemas.microsoft.com/office/drawing/2014/main" id="{62F0BE3E-2712-4716-8830-9B1C02EFD381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FF6C1A0-C434-4C05-83C2-5A51EE64E33E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77B5A8D-1D1A-4091-BE66-C953F5D17070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BFDE55E-B3ED-455C-B8D1-BCBBC4757B6A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D1851F38-1484-49A7-A479-2C41FC39A776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520A099-463D-40F6-9201-30FA38B74375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ADB9D72-5C5D-4291-A433-BFA597D71E34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62EA2EE4-7991-4661-AA49-B288A38A5B13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960C23C-B8EF-447E-AF31-1A51C613E845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C04D846-0E0C-48EF-A1C0-125C1EC7043E}"/>
              </a:ext>
            </a:extLst>
          </p:cNvPr>
          <p:cNvGrpSpPr/>
          <p:nvPr/>
        </p:nvGrpSpPr>
        <p:grpSpPr>
          <a:xfrm>
            <a:off x="535209" y="458271"/>
            <a:ext cx="438987" cy="688652"/>
            <a:chOff x="1690565" y="1396042"/>
            <a:chExt cx="739140" cy="115951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66921D1-E842-4D07-8BA3-D9292701644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135" y="2003102"/>
              <a:ext cx="0" cy="552450"/>
            </a:xfrm>
            <a:prstGeom prst="line">
              <a:avLst/>
            </a:prstGeom>
            <a:ln w="22225">
              <a:solidFill>
                <a:srgbClr val="762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7596ADC-CA8D-469B-B6BA-01C8699032F3}"/>
                </a:ext>
              </a:extLst>
            </p:cNvPr>
            <p:cNvGrpSpPr/>
            <p:nvPr/>
          </p:nvGrpSpPr>
          <p:grpSpPr>
            <a:xfrm>
              <a:off x="2043112" y="2155805"/>
              <a:ext cx="348460" cy="102162"/>
              <a:chOff x="544512" y="758805"/>
              <a:chExt cx="348460" cy="102162"/>
            </a:xfrm>
          </p:grpSpPr>
          <p:sp>
            <p:nvSpPr>
              <p:cNvPr id="45" name="순서도: 판단 12">
                <a:extLst>
                  <a:ext uri="{FF2B5EF4-FFF2-40B4-BE49-F238E27FC236}">
                    <a16:creationId xmlns:a16="http://schemas.microsoft.com/office/drawing/2014/main" id="{F49A8CC9-A658-4898-A9F1-5BF8D4C8705F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240F81A-EC55-4CB5-9439-F15F8F5B5738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91363627-F14B-4EF8-9A6D-74AF1DA8695B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C0CFFF5E-036C-4E70-ACF2-8742FC2A09D1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0A483B5D-D00C-46DB-8CDA-05B25798B8D9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D0F9E83A-819A-4394-9ECC-00A3BD9BF1C6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399B86BA-00C1-49D4-8BF5-708712070F57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A8A98566-1023-4240-941F-DD3B2D739487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2F9E7EA2-7664-4A6E-A78E-C77A6E267827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74E67EB-E7D8-4830-A7FB-84A379315D39}"/>
                </a:ext>
              </a:extLst>
            </p:cNvPr>
            <p:cNvGrpSpPr/>
            <p:nvPr/>
          </p:nvGrpSpPr>
          <p:grpSpPr>
            <a:xfrm rot="541014" flipH="1">
              <a:off x="1824188" y="2085931"/>
              <a:ext cx="250489" cy="73439"/>
              <a:chOff x="544512" y="758805"/>
              <a:chExt cx="348460" cy="102162"/>
            </a:xfrm>
          </p:grpSpPr>
          <p:sp>
            <p:nvSpPr>
              <p:cNvPr id="55" name="순서도: 판단 12">
                <a:extLst>
                  <a:ext uri="{FF2B5EF4-FFF2-40B4-BE49-F238E27FC236}">
                    <a16:creationId xmlns:a16="http://schemas.microsoft.com/office/drawing/2014/main" id="{3F3A1808-B419-4B7D-AFD1-0589166E922A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2F3BC621-6F4E-43A5-84E5-E8C3FB9F1080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40757FA1-A6A4-441D-8DD4-5E4E101308C3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1B1831C5-0EB8-4F2D-8488-A75D5630B527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7D300921-19A2-4006-8485-D8DF71F85C4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73075FD-267D-49C4-9768-96C6A943F3D4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61" name="자유형: 도형 60">
                  <a:extLst>
                    <a:ext uri="{FF2B5EF4-FFF2-40B4-BE49-F238E27FC236}">
                      <a16:creationId xmlns:a16="http://schemas.microsoft.com/office/drawing/2014/main" id="{54625BDF-28AB-42F5-8F7A-45922C6C50C0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자유형: 도형 61">
                  <a:extLst>
                    <a:ext uri="{FF2B5EF4-FFF2-40B4-BE49-F238E27FC236}">
                      <a16:creationId xmlns:a16="http://schemas.microsoft.com/office/drawing/2014/main" id="{1B691D19-7172-4BF1-8837-342377305D2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자유형: 도형 62">
                  <a:extLst>
                    <a:ext uri="{FF2B5EF4-FFF2-40B4-BE49-F238E27FC236}">
                      <a16:creationId xmlns:a16="http://schemas.microsoft.com/office/drawing/2014/main" id="{1427DEA8-0CCA-4021-8F56-BF8C20FC4D4D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EDDF13A-432C-4DC4-9825-257FA22F6D23}"/>
                </a:ext>
              </a:extLst>
            </p:cNvPr>
            <p:cNvGrpSpPr/>
            <p:nvPr/>
          </p:nvGrpSpPr>
          <p:grpSpPr>
            <a:xfrm>
              <a:off x="1690565" y="1396042"/>
              <a:ext cx="739140" cy="739140"/>
              <a:chOff x="191965" y="-958"/>
              <a:chExt cx="739140" cy="7391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별: 꼭짓점 16개 64">
                <a:extLst>
                  <a:ext uri="{FF2B5EF4-FFF2-40B4-BE49-F238E27FC236}">
                    <a16:creationId xmlns:a16="http://schemas.microsoft.com/office/drawing/2014/main" id="{E7684798-47CD-4107-9D33-7BB4A6D9AE9D}"/>
                  </a:ext>
                </a:extLst>
              </p:cNvPr>
              <p:cNvSpPr/>
              <p:nvPr/>
            </p:nvSpPr>
            <p:spPr>
              <a:xfrm>
                <a:off x="191965" y="-958"/>
                <a:ext cx="739140" cy="739140"/>
              </a:xfrm>
              <a:prstGeom prst="star16">
                <a:avLst>
                  <a:gd name="adj" fmla="val 4233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E65F4D7-AA9D-4B4B-A8D0-F742C3E1D55F}"/>
                  </a:ext>
                </a:extLst>
              </p:cNvPr>
              <p:cNvSpPr/>
              <p:nvPr/>
            </p:nvSpPr>
            <p:spPr>
              <a:xfrm>
                <a:off x="285310" y="92387"/>
                <a:ext cx="552450" cy="552450"/>
              </a:xfrm>
              <a:prstGeom prst="ellipse">
                <a:avLst/>
              </a:prstGeom>
              <a:pattFill prst="openDmnd">
                <a:fgClr>
                  <a:srgbClr val="A47D00"/>
                </a:fgClr>
                <a:bgClr>
                  <a:srgbClr val="9933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8556433-E2D2-4AD0-B2B2-19C41E469697}"/>
                </a:ext>
              </a:extLst>
            </p:cNvPr>
            <p:cNvGrpSpPr/>
            <p:nvPr/>
          </p:nvGrpSpPr>
          <p:grpSpPr>
            <a:xfrm flipH="1">
              <a:off x="1711877" y="2224473"/>
              <a:ext cx="366823" cy="107546"/>
              <a:chOff x="544512" y="758805"/>
              <a:chExt cx="348460" cy="102162"/>
            </a:xfrm>
          </p:grpSpPr>
          <p:sp>
            <p:nvSpPr>
              <p:cNvPr id="68" name="순서도: 판단 12">
                <a:extLst>
                  <a:ext uri="{FF2B5EF4-FFF2-40B4-BE49-F238E27FC236}">
                    <a16:creationId xmlns:a16="http://schemas.microsoft.com/office/drawing/2014/main" id="{E1E12D45-30C7-4CB1-9598-8A17234E15C2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F4B45EDB-81BB-46FD-BB9C-C5B18B0DF2C4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AA3690-AF9F-4A84-8BD7-C3363280FA51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A67EAAA1-353B-4CA3-904A-719AE86FC0E4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942CD41C-8FEC-46B1-A98C-2FC84BF5B2D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C7351395-59F6-42B8-9FBD-9FB7FF35464D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E0185D0F-6DD2-4E44-81C8-34A63891349A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74">
                  <a:extLst>
                    <a:ext uri="{FF2B5EF4-FFF2-40B4-BE49-F238E27FC236}">
                      <a16:creationId xmlns:a16="http://schemas.microsoft.com/office/drawing/2014/main" id="{6B2B3CB4-26D9-4D49-BAF2-F79DE2D4A84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75">
                  <a:extLst>
                    <a:ext uri="{FF2B5EF4-FFF2-40B4-BE49-F238E27FC236}">
                      <a16:creationId xmlns:a16="http://schemas.microsoft.com/office/drawing/2014/main" id="{D42FB9F4-D6B2-40AE-A9B5-9519262BBD5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776FBA-1598-4BBF-A18D-5DE2DBB2D28F}"/>
              </a:ext>
            </a:extLst>
          </p:cNvPr>
          <p:cNvSpPr/>
          <p:nvPr/>
        </p:nvSpPr>
        <p:spPr>
          <a:xfrm>
            <a:off x="405631" y="971115"/>
            <a:ext cx="11621379" cy="5567098"/>
          </a:xfrm>
          <a:prstGeom prst="roundRect">
            <a:avLst>
              <a:gd name="adj" fmla="val 2778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A2959E"/>
              </a:solidFill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2"/>
          <a:srcRect l="5651" t="1270" r="2074" b="2317"/>
          <a:stretch/>
        </p:blipFill>
        <p:spPr>
          <a:xfrm>
            <a:off x="132119" y="113291"/>
            <a:ext cx="587780" cy="5877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09272-B03D-4DF0-A65D-0AC71307EED3}"/>
              </a:ext>
            </a:extLst>
          </p:cNvPr>
          <p:cNvSpPr txBox="1"/>
          <p:nvPr/>
        </p:nvSpPr>
        <p:spPr>
          <a:xfrm>
            <a:off x="3920373" y="2062064"/>
            <a:ext cx="6371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TTS </a:t>
            </a:r>
            <a:r>
              <a:rPr lang="ko-KR" altLang="en-US" dirty="0"/>
              <a:t>버튼을 누르면 화면이 기울어지며 주변 지형들이 </a:t>
            </a:r>
            <a:r>
              <a:rPr lang="en-US" altLang="ko-KR" dirty="0"/>
              <a:t>3D</a:t>
            </a:r>
            <a:r>
              <a:rPr lang="ko-KR" altLang="en-US" dirty="0"/>
              <a:t>로 보이며 가는 길에 대한 안내 멘트가 음성으로 나옵니다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4CDF9C-85A1-4244-A6D4-6B86C7433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96" y="1249235"/>
            <a:ext cx="2503656" cy="513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2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"/>
    </mc:Choice>
    <mc:Fallback xmlns="">
      <p:transition spd="slow" advTm="8578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108</Words>
  <Application>Microsoft Office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bumsoo</dc:creator>
  <cp:lastModifiedBy>조범수</cp:lastModifiedBy>
  <cp:revision>2</cp:revision>
  <dcterms:created xsi:type="dcterms:W3CDTF">2021-12-03T08:41:34Z</dcterms:created>
  <dcterms:modified xsi:type="dcterms:W3CDTF">2021-12-03T14:25:09Z</dcterms:modified>
</cp:coreProperties>
</file>