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7" r:id="rId3"/>
    <p:sldId id="265" r:id="rId4"/>
    <p:sldId id="268" r:id="rId5"/>
    <p:sldId id="260" r:id="rId6"/>
    <p:sldId id="269" r:id="rId7"/>
    <p:sldId id="270" r:id="rId8"/>
    <p:sldId id="264" r:id="rId9"/>
    <p:sldId id="274" r:id="rId10"/>
    <p:sldId id="272" r:id="rId11"/>
    <p:sldId id="271" r:id="rId12"/>
    <p:sldId id="261" r:id="rId13"/>
    <p:sldId id="273" r:id="rId14"/>
    <p:sldId id="262" r:id="rId15"/>
    <p:sldId id="26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4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A8C937-AC1A-4C7A-BA4C-88FCC3521CFB}" v="247" dt="2021-12-09T06:45:02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범수" userId="87c29e13-4c5e-4387-9e3a-1fa284bab513" providerId="ADAL" clId="{E8A8C937-AC1A-4C7A-BA4C-88FCC3521CFB}"/>
    <pc:docChg chg="undo custSel addSld delSld modSld sldOrd">
      <pc:chgData name="조범수" userId="87c29e13-4c5e-4387-9e3a-1fa284bab513" providerId="ADAL" clId="{E8A8C937-AC1A-4C7A-BA4C-88FCC3521CFB}" dt="2021-12-09T06:46:14.149" v="3902" actId="207"/>
      <pc:docMkLst>
        <pc:docMk/>
      </pc:docMkLst>
      <pc:sldChg chg="delSp modSp add mod ord setBg delAnim">
        <pc:chgData name="조범수" userId="87c29e13-4c5e-4387-9e3a-1fa284bab513" providerId="ADAL" clId="{E8A8C937-AC1A-4C7A-BA4C-88FCC3521CFB}" dt="2021-12-09T04:11:31.067" v="1148" actId="478"/>
        <pc:sldMkLst>
          <pc:docMk/>
          <pc:sldMk cId="1101681674" sldId="257"/>
        </pc:sldMkLst>
        <pc:picChg chg="mod">
          <ac:chgData name="조범수" userId="87c29e13-4c5e-4387-9e3a-1fa284bab513" providerId="ADAL" clId="{E8A8C937-AC1A-4C7A-BA4C-88FCC3521CFB}" dt="2021-12-09T03:42:36.043" v="1118" actId="1076"/>
          <ac:picMkLst>
            <pc:docMk/>
            <pc:sldMk cId="1101681674" sldId="257"/>
            <ac:picMk id="6" creationId="{00000000-0000-0000-0000-000000000000}"/>
          </ac:picMkLst>
        </pc:picChg>
        <pc:picChg chg="del">
          <ac:chgData name="조범수" userId="87c29e13-4c5e-4387-9e3a-1fa284bab513" providerId="ADAL" clId="{E8A8C937-AC1A-4C7A-BA4C-88FCC3521CFB}" dt="2021-12-09T04:11:31.067" v="1148" actId="478"/>
          <ac:picMkLst>
            <pc:docMk/>
            <pc:sldMk cId="1101681674" sldId="257"/>
            <ac:picMk id="9" creationId="{76C0704F-58D3-4349-AAE3-CF751BF5CBBB}"/>
          </ac:picMkLst>
        </pc:picChg>
      </pc:sldChg>
      <pc:sldChg chg="addSp delSp modSp mod">
        <pc:chgData name="조범수" userId="87c29e13-4c5e-4387-9e3a-1fa284bab513" providerId="ADAL" clId="{E8A8C937-AC1A-4C7A-BA4C-88FCC3521CFB}" dt="2021-12-09T06:45:51.701" v="3891" actId="20577"/>
        <pc:sldMkLst>
          <pc:docMk/>
          <pc:sldMk cId="3514151344" sldId="261"/>
        </pc:sldMkLst>
        <pc:spChg chg="mod">
          <ac:chgData name="조범수" userId="87c29e13-4c5e-4387-9e3a-1fa284bab513" providerId="ADAL" clId="{E8A8C937-AC1A-4C7A-BA4C-88FCC3521CFB}" dt="2021-12-09T05:42:48.575" v="3105" actId="1076"/>
          <ac:spMkLst>
            <pc:docMk/>
            <pc:sldMk cId="3514151344" sldId="261"/>
            <ac:spMk id="9" creationId="{11776FBA-1598-4BBF-A18D-5DE2DBB2D28F}"/>
          </ac:spMkLst>
        </pc:spChg>
        <pc:spChg chg="mod">
          <ac:chgData name="조범수" userId="87c29e13-4c5e-4387-9e3a-1fa284bab513" providerId="ADAL" clId="{E8A8C937-AC1A-4C7A-BA4C-88FCC3521CFB}" dt="2021-12-09T06:45:51.701" v="3891" actId="20577"/>
          <ac:spMkLst>
            <pc:docMk/>
            <pc:sldMk cId="3514151344" sldId="261"/>
            <ac:spMk id="10" creationId="{2C409272-B03D-4DF0-A65D-0AC71307EED3}"/>
          </ac:spMkLst>
        </pc:spChg>
        <pc:spChg chg="add del mod">
          <ac:chgData name="조범수" userId="87c29e13-4c5e-4387-9e3a-1fa284bab513" providerId="ADAL" clId="{E8A8C937-AC1A-4C7A-BA4C-88FCC3521CFB}" dt="2021-12-09T05:41:25.672" v="3083" actId="478"/>
          <ac:spMkLst>
            <pc:docMk/>
            <pc:sldMk cId="3514151344" sldId="261"/>
            <ac:spMk id="78" creationId="{F30A81F4-027B-4678-9ED9-E77E1E8D3AAE}"/>
          </ac:spMkLst>
        </pc:spChg>
        <pc:spChg chg="add del mod">
          <ac:chgData name="조범수" userId="87c29e13-4c5e-4387-9e3a-1fa284bab513" providerId="ADAL" clId="{E8A8C937-AC1A-4C7A-BA4C-88FCC3521CFB}" dt="2021-12-09T05:42:00.479" v="3090" actId="478"/>
          <ac:spMkLst>
            <pc:docMk/>
            <pc:sldMk cId="3514151344" sldId="261"/>
            <ac:spMk id="79" creationId="{0EFE34CC-C9FC-4F35-8177-B36E407D3029}"/>
          </ac:spMkLst>
        </pc:spChg>
        <pc:spChg chg="add mod">
          <ac:chgData name="조범수" userId="87c29e13-4c5e-4387-9e3a-1fa284bab513" providerId="ADAL" clId="{E8A8C937-AC1A-4C7A-BA4C-88FCC3521CFB}" dt="2021-12-09T05:42:40.100" v="3102" actId="14100"/>
          <ac:spMkLst>
            <pc:docMk/>
            <pc:sldMk cId="3514151344" sldId="261"/>
            <ac:spMk id="83" creationId="{10E0666D-458A-4EFD-9067-272F49450985}"/>
          </ac:spMkLst>
        </pc:spChg>
        <pc:spChg chg="add mod">
          <ac:chgData name="조범수" userId="87c29e13-4c5e-4387-9e3a-1fa284bab513" providerId="ADAL" clId="{E8A8C937-AC1A-4C7A-BA4C-88FCC3521CFB}" dt="2021-12-09T05:43:01.063" v="3108" actId="208"/>
          <ac:spMkLst>
            <pc:docMk/>
            <pc:sldMk cId="3514151344" sldId="261"/>
            <ac:spMk id="84" creationId="{5C7873B2-E33C-4011-A765-3832CC31F07C}"/>
          </ac:spMkLst>
        </pc:spChg>
        <pc:picChg chg="add del mod">
          <ac:chgData name="조범수" userId="87c29e13-4c5e-4387-9e3a-1fa284bab513" providerId="ADAL" clId="{E8A8C937-AC1A-4C7A-BA4C-88FCC3521CFB}" dt="2021-12-09T06:26:50.285" v="3550" actId="478"/>
          <ac:picMkLst>
            <pc:docMk/>
            <pc:sldMk cId="3514151344" sldId="261"/>
            <ac:picMk id="3" creationId="{F4F7226E-4EC3-4FEC-8C5F-FAC9E390377A}"/>
          </ac:picMkLst>
        </pc:picChg>
        <pc:picChg chg="add mod">
          <ac:chgData name="조범수" userId="87c29e13-4c5e-4387-9e3a-1fa284bab513" providerId="ADAL" clId="{E8A8C937-AC1A-4C7A-BA4C-88FCC3521CFB}" dt="2021-12-09T06:29:09.608" v="3559" actId="14100"/>
          <ac:picMkLst>
            <pc:docMk/>
            <pc:sldMk cId="3514151344" sldId="261"/>
            <ac:picMk id="5" creationId="{14821C3A-6BEA-4753-8394-F886C8089596}"/>
          </ac:picMkLst>
        </pc:picChg>
        <pc:picChg chg="del">
          <ac:chgData name="조범수" userId="87c29e13-4c5e-4387-9e3a-1fa284bab513" providerId="ADAL" clId="{E8A8C937-AC1A-4C7A-BA4C-88FCC3521CFB}" dt="2021-12-09T06:22:18.265" v="3532" actId="478"/>
          <ac:picMkLst>
            <pc:docMk/>
            <pc:sldMk cId="3514151344" sldId="261"/>
            <ac:picMk id="80" creationId="{1855AA22-66E7-48C1-8E80-74139416EBEA}"/>
          </ac:picMkLst>
        </pc:picChg>
        <pc:picChg chg="add mod">
          <ac:chgData name="조범수" userId="87c29e13-4c5e-4387-9e3a-1fa284bab513" providerId="ADAL" clId="{E8A8C937-AC1A-4C7A-BA4C-88FCC3521CFB}" dt="2021-12-09T05:42:22.272" v="3099" actId="1076"/>
          <ac:picMkLst>
            <pc:docMk/>
            <pc:sldMk cId="3514151344" sldId="261"/>
            <ac:picMk id="81" creationId="{6FBD14EC-0C0A-47AE-BBF8-49522706B3C8}"/>
          </ac:picMkLst>
        </pc:picChg>
        <pc:picChg chg="del">
          <ac:chgData name="조범수" userId="87c29e13-4c5e-4387-9e3a-1fa284bab513" providerId="ADAL" clId="{E8A8C937-AC1A-4C7A-BA4C-88FCC3521CFB}" dt="2021-12-09T06:22:52.541" v="3537" actId="478"/>
          <ac:picMkLst>
            <pc:docMk/>
            <pc:sldMk cId="3514151344" sldId="261"/>
            <ac:picMk id="82" creationId="{71F5675D-D353-4CB4-B181-F9E455D6BCAB}"/>
          </ac:picMkLst>
        </pc:picChg>
        <pc:picChg chg="add mod">
          <ac:chgData name="조범수" userId="87c29e13-4c5e-4387-9e3a-1fa284bab513" providerId="ADAL" clId="{E8A8C937-AC1A-4C7A-BA4C-88FCC3521CFB}" dt="2021-12-09T06:22:18.585" v="3533"/>
          <ac:picMkLst>
            <pc:docMk/>
            <pc:sldMk cId="3514151344" sldId="261"/>
            <ac:picMk id="85" creationId="{1F5974BA-5069-40ED-9905-7B52DCEAC741}"/>
          </ac:picMkLst>
        </pc:picChg>
      </pc:sldChg>
      <pc:sldChg chg="addSp delSp modSp mod ord">
        <pc:chgData name="조범수" userId="87c29e13-4c5e-4387-9e3a-1fa284bab513" providerId="ADAL" clId="{E8A8C937-AC1A-4C7A-BA4C-88FCC3521CFB}" dt="2021-12-09T06:34:05.444" v="3752" actId="207"/>
        <pc:sldMkLst>
          <pc:docMk/>
          <pc:sldMk cId="1303519679" sldId="262"/>
        </pc:sldMkLst>
        <pc:spChg chg="mod">
          <ac:chgData name="조범수" userId="87c29e13-4c5e-4387-9e3a-1fa284bab513" providerId="ADAL" clId="{E8A8C937-AC1A-4C7A-BA4C-88FCC3521CFB}" dt="2021-12-09T06:33:24.002" v="3737" actId="14100"/>
          <ac:spMkLst>
            <pc:docMk/>
            <pc:sldMk cId="1303519679" sldId="262"/>
            <ac:spMk id="9" creationId="{11776FBA-1598-4BBF-A18D-5DE2DBB2D28F}"/>
          </ac:spMkLst>
        </pc:spChg>
        <pc:spChg chg="mod">
          <ac:chgData name="조범수" userId="87c29e13-4c5e-4387-9e3a-1fa284bab513" providerId="ADAL" clId="{E8A8C937-AC1A-4C7A-BA4C-88FCC3521CFB}" dt="2021-12-09T06:34:05.444" v="3752" actId="207"/>
          <ac:spMkLst>
            <pc:docMk/>
            <pc:sldMk cId="1303519679" sldId="262"/>
            <ac:spMk id="10" creationId="{2C409272-B03D-4DF0-A65D-0AC71307EED3}"/>
          </ac:spMkLst>
        </pc:spChg>
        <pc:spChg chg="add del mod">
          <ac:chgData name="조범수" userId="87c29e13-4c5e-4387-9e3a-1fa284bab513" providerId="ADAL" clId="{E8A8C937-AC1A-4C7A-BA4C-88FCC3521CFB}" dt="2021-12-09T06:33:28.208" v="3741" actId="14100"/>
          <ac:spMkLst>
            <pc:docMk/>
            <pc:sldMk cId="1303519679" sldId="262"/>
            <ac:spMk id="78" creationId="{A921B352-A107-4E74-AFB8-8CC839E68506}"/>
          </ac:spMkLst>
        </pc:spChg>
        <pc:spChg chg="add mod">
          <ac:chgData name="조범수" userId="87c29e13-4c5e-4387-9e3a-1fa284bab513" providerId="ADAL" clId="{E8A8C937-AC1A-4C7A-BA4C-88FCC3521CFB}" dt="2021-12-09T06:33:41.820" v="3744" actId="208"/>
          <ac:spMkLst>
            <pc:docMk/>
            <pc:sldMk cId="1303519679" sldId="262"/>
            <ac:spMk id="79" creationId="{D3B758F4-274D-4913-B1D1-0106F5488E84}"/>
          </ac:spMkLst>
        </pc:spChg>
      </pc:sldChg>
      <pc:sldChg chg="addSp delSp modSp mod">
        <pc:chgData name="조범수" userId="87c29e13-4c5e-4387-9e3a-1fa284bab513" providerId="ADAL" clId="{E8A8C937-AC1A-4C7A-BA4C-88FCC3521CFB}" dt="2021-12-09T06:46:14.149" v="3902" actId="207"/>
        <pc:sldMkLst>
          <pc:docMk/>
          <pc:sldMk cId="3080325680" sldId="263"/>
        </pc:sldMkLst>
        <pc:spChg chg="mod">
          <ac:chgData name="조범수" userId="87c29e13-4c5e-4387-9e3a-1fa284bab513" providerId="ADAL" clId="{E8A8C937-AC1A-4C7A-BA4C-88FCC3521CFB}" dt="2021-12-09T06:46:14.149" v="3902" actId="207"/>
          <ac:spMkLst>
            <pc:docMk/>
            <pc:sldMk cId="3080325680" sldId="263"/>
            <ac:spMk id="10" creationId="{2C409272-B03D-4DF0-A65D-0AC71307EED3}"/>
          </ac:spMkLst>
        </pc:spChg>
        <pc:spChg chg="add mod">
          <ac:chgData name="조범수" userId="87c29e13-4c5e-4387-9e3a-1fa284bab513" providerId="ADAL" clId="{E8A8C937-AC1A-4C7A-BA4C-88FCC3521CFB}" dt="2021-12-09T06:30:54.554" v="3564" actId="14100"/>
          <ac:spMkLst>
            <pc:docMk/>
            <pc:sldMk cId="3080325680" sldId="263"/>
            <ac:spMk id="78" creationId="{A7B74104-27EB-48AB-8879-F4CB41C60EA4}"/>
          </ac:spMkLst>
        </pc:spChg>
        <pc:picChg chg="add mod">
          <ac:chgData name="조범수" userId="87c29e13-4c5e-4387-9e3a-1fa284bab513" providerId="ADAL" clId="{E8A8C937-AC1A-4C7A-BA4C-88FCC3521CFB}" dt="2021-12-09T06:26:37.549" v="3549" actId="1076"/>
          <ac:picMkLst>
            <pc:docMk/>
            <pc:sldMk cId="3080325680" sldId="263"/>
            <ac:picMk id="3" creationId="{25CE6B12-8EBB-4532-AFEA-8414E4F3327E}"/>
          </ac:picMkLst>
        </pc:picChg>
        <pc:picChg chg="del">
          <ac:chgData name="조범수" userId="87c29e13-4c5e-4387-9e3a-1fa284bab513" providerId="ADAL" clId="{E8A8C937-AC1A-4C7A-BA4C-88FCC3521CFB}" dt="2021-12-09T06:26:21.926" v="3544" actId="478"/>
          <ac:picMkLst>
            <pc:docMk/>
            <pc:sldMk cId="3080325680" sldId="263"/>
            <ac:picMk id="5" creationId="{744CDF9C-85A1-4244-A6D4-6B86C7433A4F}"/>
          </ac:picMkLst>
        </pc:picChg>
      </pc:sldChg>
      <pc:sldChg chg="addSp delSp modSp mod ord">
        <pc:chgData name="조범수" userId="87c29e13-4c5e-4387-9e3a-1fa284bab513" providerId="ADAL" clId="{E8A8C937-AC1A-4C7A-BA4C-88FCC3521CFB}" dt="2021-12-09T06:45:29.536" v="3875" actId="14100"/>
        <pc:sldMkLst>
          <pc:docMk/>
          <pc:sldMk cId="1456465206" sldId="264"/>
        </pc:sldMkLst>
        <pc:spChg chg="mod">
          <ac:chgData name="조범수" userId="87c29e13-4c5e-4387-9e3a-1fa284bab513" providerId="ADAL" clId="{E8A8C937-AC1A-4C7A-BA4C-88FCC3521CFB}" dt="2021-12-09T06:45:29.536" v="3875" actId="14100"/>
          <ac:spMkLst>
            <pc:docMk/>
            <pc:sldMk cId="1456465206" sldId="264"/>
            <ac:spMk id="10" creationId="{2C409272-B03D-4DF0-A65D-0AC71307EED3}"/>
          </ac:spMkLst>
        </pc:spChg>
        <pc:spChg chg="add mod">
          <ac:chgData name="조범수" userId="87c29e13-4c5e-4387-9e3a-1fa284bab513" providerId="ADAL" clId="{E8A8C937-AC1A-4C7A-BA4C-88FCC3521CFB}" dt="2021-12-09T06:44:17.313" v="3820" actId="14100"/>
          <ac:spMkLst>
            <pc:docMk/>
            <pc:sldMk cId="1456465206" sldId="264"/>
            <ac:spMk id="81" creationId="{1C73773D-BD57-4B40-87FB-9CCD765322CC}"/>
          </ac:spMkLst>
        </pc:spChg>
        <pc:spChg chg="add mod">
          <ac:chgData name="조범수" userId="87c29e13-4c5e-4387-9e3a-1fa284bab513" providerId="ADAL" clId="{E8A8C937-AC1A-4C7A-BA4C-88FCC3521CFB}" dt="2021-12-09T06:44:21.062" v="3822" actId="1076"/>
          <ac:spMkLst>
            <pc:docMk/>
            <pc:sldMk cId="1456465206" sldId="264"/>
            <ac:spMk id="82" creationId="{80D8CF10-048B-4BC0-9C8B-C030AD2AD1A5}"/>
          </ac:spMkLst>
        </pc:spChg>
        <pc:picChg chg="del">
          <ac:chgData name="조범수" userId="87c29e13-4c5e-4387-9e3a-1fa284bab513" providerId="ADAL" clId="{E8A8C937-AC1A-4C7A-BA4C-88FCC3521CFB}" dt="2021-12-09T06:40:20.834" v="3753" actId="478"/>
          <ac:picMkLst>
            <pc:docMk/>
            <pc:sldMk cId="1456465206" sldId="264"/>
            <ac:picMk id="3" creationId="{EBF343CF-76E0-4C60-BD86-3BB74F9AB0A8}"/>
          </ac:picMkLst>
        </pc:picChg>
        <pc:picChg chg="del">
          <ac:chgData name="조범수" userId="87c29e13-4c5e-4387-9e3a-1fa284bab513" providerId="ADAL" clId="{E8A8C937-AC1A-4C7A-BA4C-88FCC3521CFB}" dt="2021-12-09T06:40:57.412" v="3757" actId="478"/>
          <ac:picMkLst>
            <pc:docMk/>
            <pc:sldMk cId="1456465206" sldId="264"/>
            <ac:picMk id="4" creationId="{62418B9C-BE3B-49E1-819A-C482805A40D4}"/>
          </ac:picMkLst>
        </pc:picChg>
        <pc:picChg chg="add mod">
          <ac:chgData name="조범수" userId="87c29e13-4c5e-4387-9e3a-1fa284bab513" providerId="ADAL" clId="{E8A8C937-AC1A-4C7A-BA4C-88FCC3521CFB}" dt="2021-12-09T06:41:12.654" v="3763" actId="1076"/>
          <ac:picMkLst>
            <pc:docMk/>
            <pc:sldMk cId="1456465206" sldId="264"/>
            <ac:picMk id="5" creationId="{429739F8-5DDC-48F2-9867-B815C850F6CB}"/>
          </ac:picMkLst>
        </pc:picChg>
        <pc:picChg chg="add del mod">
          <ac:chgData name="조범수" userId="87c29e13-4c5e-4387-9e3a-1fa284bab513" providerId="ADAL" clId="{E8A8C937-AC1A-4C7A-BA4C-88FCC3521CFB}" dt="2021-12-09T06:44:48.236" v="3827" actId="478"/>
          <ac:picMkLst>
            <pc:docMk/>
            <pc:sldMk cId="1456465206" sldId="264"/>
            <ac:picMk id="79" creationId="{9F6C58C2-80FD-4EAA-A7CF-5DE9DBF702F1}"/>
          </ac:picMkLst>
        </pc:picChg>
      </pc:sldChg>
      <pc:sldChg chg="addSp delSp modSp add mod ord">
        <pc:chgData name="조범수" userId="87c29e13-4c5e-4387-9e3a-1fa284bab513" providerId="ADAL" clId="{E8A8C937-AC1A-4C7A-BA4C-88FCC3521CFB}" dt="2021-12-09T06:25:10.119" v="3543"/>
        <pc:sldMkLst>
          <pc:docMk/>
          <pc:sldMk cId="2610190824" sldId="265"/>
        </pc:sldMkLst>
        <pc:spChg chg="add mod">
          <ac:chgData name="조범수" userId="87c29e13-4c5e-4387-9e3a-1fa284bab513" providerId="ADAL" clId="{E8A8C937-AC1A-4C7A-BA4C-88FCC3521CFB}" dt="2021-12-09T04:39:43.736" v="1723" actId="20577"/>
          <ac:spMkLst>
            <pc:docMk/>
            <pc:sldMk cId="2610190824" sldId="265"/>
            <ac:spMk id="2" creationId="{BFC2103B-F07E-4361-898E-E20B777525A0}"/>
          </ac:spMkLst>
        </pc:spChg>
        <pc:spChg chg="mod">
          <ac:chgData name="조범수" userId="87c29e13-4c5e-4387-9e3a-1fa284bab513" providerId="ADAL" clId="{E8A8C937-AC1A-4C7A-BA4C-88FCC3521CFB}" dt="2021-12-09T02:58:05.499" v="1043" actId="20577"/>
          <ac:spMkLst>
            <pc:docMk/>
            <pc:sldMk cId="2610190824" sldId="265"/>
            <ac:spMk id="6" creationId="{4377FB22-E4F4-4915-9EF3-7404D0F231B8}"/>
          </ac:spMkLst>
        </pc:spChg>
        <pc:spChg chg="mod">
          <ac:chgData name="조범수" userId="87c29e13-4c5e-4387-9e3a-1fa284bab513" providerId="ADAL" clId="{E8A8C937-AC1A-4C7A-BA4C-88FCC3521CFB}" dt="2021-12-09T04:19:26.517" v="1379" actId="1076"/>
          <ac:spMkLst>
            <pc:docMk/>
            <pc:sldMk cId="2610190824" sldId="265"/>
            <ac:spMk id="9" creationId="{11776FBA-1598-4BBF-A18D-5DE2DBB2D28F}"/>
          </ac:spMkLst>
        </pc:spChg>
        <pc:spChg chg="del">
          <ac:chgData name="조범수" userId="87c29e13-4c5e-4387-9e3a-1fa284bab513" providerId="ADAL" clId="{E8A8C937-AC1A-4C7A-BA4C-88FCC3521CFB}" dt="2021-12-09T02:45:55.245" v="517" actId="478"/>
          <ac:spMkLst>
            <pc:docMk/>
            <pc:sldMk cId="2610190824" sldId="265"/>
            <ac:spMk id="10" creationId="{2C409272-B03D-4DF0-A65D-0AC71307EED3}"/>
          </ac:spMkLst>
        </pc:spChg>
        <pc:picChg chg="add del mod">
          <ac:chgData name="조범수" userId="87c29e13-4c5e-4387-9e3a-1fa284bab513" providerId="ADAL" clId="{E8A8C937-AC1A-4C7A-BA4C-88FCC3521CFB}" dt="2021-12-09T02:59:09.848" v="1057" actId="478"/>
          <ac:picMkLst>
            <pc:docMk/>
            <pc:sldMk cId="2610190824" sldId="265"/>
            <ac:picMk id="4" creationId="{0663C0F8-BA45-47BB-86AB-483462AF8F91}"/>
          </ac:picMkLst>
        </pc:picChg>
        <pc:picChg chg="add del mod">
          <ac:chgData name="조범수" userId="87c29e13-4c5e-4387-9e3a-1fa284bab513" providerId="ADAL" clId="{E8A8C937-AC1A-4C7A-BA4C-88FCC3521CFB}" dt="2021-12-09T02:59:08.529" v="1056" actId="478"/>
          <ac:picMkLst>
            <pc:docMk/>
            <pc:sldMk cId="2610190824" sldId="265"/>
            <ac:picMk id="78" creationId="{2AC137A8-1ABE-4E1F-B7B0-EE6D3CC6B894}"/>
          </ac:picMkLst>
        </pc:picChg>
        <pc:picChg chg="add del mod">
          <ac:chgData name="조범수" userId="87c29e13-4c5e-4387-9e3a-1fa284bab513" providerId="ADAL" clId="{E8A8C937-AC1A-4C7A-BA4C-88FCC3521CFB}" dt="2021-12-09T03:36:44.006" v="1101" actId="478"/>
          <ac:picMkLst>
            <pc:docMk/>
            <pc:sldMk cId="2610190824" sldId="265"/>
            <ac:picMk id="80" creationId="{A95FF927-A71D-42D9-A620-5F564579F2CB}"/>
          </ac:picMkLst>
        </pc:picChg>
        <pc:picChg chg="add mod modCrop">
          <ac:chgData name="조범수" userId="87c29e13-4c5e-4387-9e3a-1fa284bab513" providerId="ADAL" clId="{E8A8C937-AC1A-4C7A-BA4C-88FCC3521CFB}" dt="2021-12-09T04:18:27.898" v="1207" actId="732"/>
          <ac:picMkLst>
            <pc:docMk/>
            <pc:sldMk cId="2610190824" sldId="265"/>
            <ac:picMk id="82" creationId="{E92BCDBA-B96C-4388-9787-F428DA783101}"/>
          </ac:picMkLst>
        </pc:picChg>
        <pc:picChg chg="del">
          <ac:chgData name="조범수" userId="87c29e13-4c5e-4387-9e3a-1fa284bab513" providerId="ADAL" clId="{E8A8C937-AC1A-4C7A-BA4C-88FCC3521CFB}" dt="2021-12-09T02:45:55.642" v="518" actId="478"/>
          <ac:picMkLst>
            <pc:docMk/>
            <pc:sldMk cId="2610190824" sldId="265"/>
            <ac:picMk id="83" creationId="{1AB4E4D6-E33D-4738-A027-709000AB25E0}"/>
          </ac:picMkLst>
        </pc:picChg>
        <pc:picChg chg="del mod">
          <ac:chgData name="조범수" userId="87c29e13-4c5e-4387-9e3a-1fa284bab513" providerId="ADAL" clId="{E8A8C937-AC1A-4C7A-BA4C-88FCC3521CFB}" dt="2021-12-09T02:45:54.527" v="516" actId="478"/>
          <ac:picMkLst>
            <pc:docMk/>
            <pc:sldMk cId="2610190824" sldId="265"/>
            <ac:picMk id="85" creationId="{A99CFBEF-E752-4BB5-B56D-75E52A5C12EE}"/>
          </ac:picMkLst>
        </pc:picChg>
      </pc:sldChg>
      <pc:sldChg chg="addSp delSp modSp add del mod">
        <pc:chgData name="조범수" userId="87c29e13-4c5e-4387-9e3a-1fa284bab513" providerId="ADAL" clId="{E8A8C937-AC1A-4C7A-BA4C-88FCC3521CFB}" dt="2021-12-09T04:39:03.197" v="1670" actId="47"/>
        <pc:sldMkLst>
          <pc:docMk/>
          <pc:sldMk cId="2873965029" sldId="266"/>
        </pc:sldMkLst>
        <pc:spChg chg="mod">
          <ac:chgData name="조범수" userId="87c29e13-4c5e-4387-9e3a-1fa284bab513" providerId="ADAL" clId="{E8A8C937-AC1A-4C7A-BA4C-88FCC3521CFB}" dt="2021-12-09T04:35:27.809" v="1655" actId="20577"/>
          <ac:spMkLst>
            <pc:docMk/>
            <pc:sldMk cId="2873965029" sldId="266"/>
            <ac:spMk id="2" creationId="{BFC2103B-F07E-4361-898E-E20B777525A0}"/>
          </ac:spMkLst>
        </pc:spChg>
        <pc:spChg chg="mod">
          <ac:chgData name="조범수" userId="87c29e13-4c5e-4387-9e3a-1fa284bab513" providerId="ADAL" clId="{E8A8C937-AC1A-4C7A-BA4C-88FCC3521CFB}" dt="2021-12-09T02:58:18.461" v="1054" actId="20577"/>
          <ac:spMkLst>
            <pc:docMk/>
            <pc:sldMk cId="2873965029" sldId="266"/>
            <ac:spMk id="6" creationId="{4377FB22-E4F4-4915-9EF3-7404D0F231B8}"/>
          </ac:spMkLst>
        </pc:spChg>
        <pc:spChg chg="mod">
          <ac:chgData name="조범수" userId="87c29e13-4c5e-4387-9e3a-1fa284bab513" providerId="ADAL" clId="{E8A8C937-AC1A-4C7A-BA4C-88FCC3521CFB}" dt="2021-12-09T04:39:02.295" v="1669" actId="1076"/>
          <ac:spMkLst>
            <pc:docMk/>
            <pc:sldMk cId="2873965029" sldId="266"/>
            <ac:spMk id="9" creationId="{11776FBA-1598-4BBF-A18D-5DE2DBB2D28F}"/>
          </ac:spMkLst>
        </pc:spChg>
        <pc:picChg chg="del mod">
          <ac:chgData name="조범수" userId="87c29e13-4c5e-4387-9e3a-1fa284bab513" providerId="ADAL" clId="{E8A8C937-AC1A-4C7A-BA4C-88FCC3521CFB}" dt="2021-12-09T04:39:00.873" v="1665" actId="478"/>
          <ac:picMkLst>
            <pc:docMk/>
            <pc:sldMk cId="2873965029" sldId="266"/>
            <ac:picMk id="4" creationId="{0663C0F8-BA45-47BB-86AB-483462AF8F91}"/>
          </ac:picMkLst>
        </pc:picChg>
        <pc:picChg chg="add del mod">
          <ac:chgData name="조범수" userId="87c29e13-4c5e-4387-9e3a-1fa284bab513" providerId="ADAL" clId="{E8A8C937-AC1A-4C7A-BA4C-88FCC3521CFB}" dt="2021-12-09T04:39:01.833" v="1668" actId="478"/>
          <ac:picMkLst>
            <pc:docMk/>
            <pc:sldMk cId="2873965029" sldId="266"/>
            <ac:picMk id="5" creationId="{917A24B1-B019-4C57-B7B3-013B61CDC45E}"/>
          </ac:picMkLst>
        </pc:picChg>
        <pc:picChg chg="del mod">
          <ac:chgData name="조범수" userId="87c29e13-4c5e-4387-9e3a-1fa284bab513" providerId="ADAL" clId="{E8A8C937-AC1A-4C7A-BA4C-88FCC3521CFB}" dt="2021-12-09T04:39:01.342" v="1666" actId="478"/>
          <ac:picMkLst>
            <pc:docMk/>
            <pc:sldMk cId="2873965029" sldId="266"/>
            <ac:picMk id="78" creationId="{2AC137A8-1ABE-4E1F-B7B0-EE6D3CC6B894}"/>
          </ac:picMkLst>
        </pc:picChg>
      </pc:sldChg>
      <pc:sldChg chg="addSp delSp modSp add mod delAnim">
        <pc:chgData name="조범수" userId="87c29e13-4c5e-4387-9e3a-1fa284bab513" providerId="ADAL" clId="{E8A8C937-AC1A-4C7A-BA4C-88FCC3521CFB}" dt="2021-12-09T04:13:47.407" v="1166" actId="1076"/>
        <pc:sldMkLst>
          <pc:docMk/>
          <pc:sldMk cId="392644959" sldId="267"/>
        </pc:sldMkLst>
        <pc:spChg chg="mod">
          <ac:chgData name="조범수" userId="87c29e13-4c5e-4387-9e3a-1fa284bab513" providerId="ADAL" clId="{E8A8C937-AC1A-4C7A-BA4C-88FCC3521CFB}" dt="2021-12-09T03:58:29.474" v="1138" actId="20577"/>
          <ac:spMkLst>
            <pc:docMk/>
            <pc:sldMk cId="392644959" sldId="267"/>
            <ac:spMk id="3" creationId="{00000000-0000-0000-0000-000000000000}"/>
          </ac:spMkLst>
        </pc:spChg>
        <pc:spChg chg="del">
          <ac:chgData name="조범수" userId="87c29e13-4c5e-4387-9e3a-1fa284bab513" providerId="ADAL" clId="{E8A8C937-AC1A-4C7A-BA4C-88FCC3521CFB}" dt="2021-12-09T03:49:54.939" v="1135" actId="478"/>
          <ac:spMkLst>
            <pc:docMk/>
            <pc:sldMk cId="392644959" sldId="267"/>
            <ac:spMk id="4" creationId="{00000000-0000-0000-0000-000000000000}"/>
          </ac:spMkLst>
        </pc:spChg>
        <pc:grpChg chg="mod">
          <ac:chgData name="조범수" userId="87c29e13-4c5e-4387-9e3a-1fa284bab513" providerId="ADAL" clId="{E8A8C937-AC1A-4C7A-BA4C-88FCC3521CFB}" dt="2021-12-09T03:45:42.931" v="1132" actId="1076"/>
          <ac:grpSpMkLst>
            <pc:docMk/>
            <pc:sldMk cId="392644959" sldId="267"/>
            <ac:grpSpMk id="2" creationId="{00000000-0000-0000-0000-000000000000}"/>
          </ac:grpSpMkLst>
        </pc:grpChg>
        <pc:grpChg chg="mod">
          <ac:chgData name="조범수" userId="87c29e13-4c5e-4387-9e3a-1fa284bab513" providerId="ADAL" clId="{E8A8C937-AC1A-4C7A-BA4C-88FCC3521CFB}" dt="2021-12-09T03:45:42.931" v="1132" actId="1076"/>
          <ac:grpSpMkLst>
            <pc:docMk/>
            <pc:sldMk cId="392644959" sldId="267"/>
            <ac:grpSpMk id="77" creationId="{3C04D846-0E0C-48EF-A1C0-125C1EC7043E}"/>
          </ac:grpSpMkLst>
        </pc:grpChg>
        <pc:grpChg chg="mod">
          <ac:chgData name="조범수" userId="87c29e13-4c5e-4387-9e3a-1fa284bab513" providerId="ADAL" clId="{E8A8C937-AC1A-4C7A-BA4C-88FCC3521CFB}" dt="2021-12-09T03:45:42.931" v="1132" actId="1076"/>
          <ac:grpSpMkLst>
            <pc:docMk/>
            <pc:sldMk cId="392644959" sldId="267"/>
            <ac:grpSpMk id="79" creationId="{3C04D846-0E0C-48EF-A1C0-125C1EC7043E}"/>
          </ac:grpSpMkLst>
        </pc:grpChg>
        <pc:grpChg chg="mod">
          <ac:chgData name="조범수" userId="87c29e13-4c5e-4387-9e3a-1fa284bab513" providerId="ADAL" clId="{E8A8C937-AC1A-4C7A-BA4C-88FCC3521CFB}" dt="2021-12-09T03:45:42.931" v="1132" actId="1076"/>
          <ac:grpSpMkLst>
            <pc:docMk/>
            <pc:sldMk cId="392644959" sldId="267"/>
            <ac:grpSpMk id="115" creationId="{3C04D846-0E0C-48EF-A1C0-125C1EC7043E}"/>
          </ac:grpSpMkLst>
        </pc:grpChg>
        <pc:picChg chg="del">
          <ac:chgData name="조범수" userId="87c29e13-4c5e-4387-9e3a-1fa284bab513" providerId="ADAL" clId="{E8A8C937-AC1A-4C7A-BA4C-88FCC3521CFB}" dt="2021-12-09T03:45:19.064" v="1130" actId="478"/>
          <ac:picMkLst>
            <pc:docMk/>
            <pc:sldMk cId="392644959" sldId="267"/>
            <ac:picMk id="6" creationId="{00000000-0000-0000-0000-000000000000}"/>
          </ac:picMkLst>
        </pc:picChg>
        <pc:picChg chg="del">
          <ac:chgData name="조범수" userId="87c29e13-4c5e-4387-9e3a-1fa284bab513" providerId="ADAL" clId="{E8A8C937-AC1A-4C7A-BA4C-88FCC3521CFB}" dt="2021-12-09T04:11:33.192" v="1149" actId="478"/>
          <ac:picMkLst>
            <pc:docMk/>
            <pc:sldMk cId="392644959" sldId="267"/>
            <ac:picMk id="9" creationId="{76C0704F-58D3-4349-AAE3-CF751BF5CBBB}"/>
          </ac:picMkLst>
        </pc:picChg>
        <pc:picChg chg="add del mod">
          <ac:chgData name="조범수" userId="87c29e13-4c5e-4387-9e3a-1fa284bab513" providerId="ADAL" clId="{E8A8C937-AC1A-4C7A-BA4C-88FCC3521CFB}" dt="2021-12-09T03:58:59.136" v="1140" actId="478"/>
          <ac:picMkLst>
            <pc:docMk/>
            <pc:sldMk cId="392644959" sldId="267"/>
            <ac:picMk id="10" creationId="{3AF4CA9B-E4F2-4C71-A23E-91E34C3D3D69}"/>
          </ac:picMkLst>
        </pc:picChg>
        <pc:picChg chg="add mod">
          <ac:chgData name="조범수" userId="87c29e13-4c5e-4387-9e3a-1fa284bab513" providerId="ADAL" clId="{E8A8C937-AC1A-4C7A-BA4C-88FCC3521CFB}" dt="2021-12-09T04:13:47.407" v="1166" actId="1076"/>
          <ac:picMkLst>
            <pc:docMk/>
            <pc:sldMk cId="392644959" sldId="267"/>
            <ac:picMk id="114" creationId="{ABE02BDF-AC3D-4619-B3BE-70678AFFD64D}"/>
          </ac:picMkLst>
        </pc:picChg>
        <pc:picChg chg="add mod">
          <ac:chgData name="조범수" userId="87c29e13-4c5e-4387-9e3a-1fa284bab513" providerId="ADAL" clId="{E8A8C937-AC1A-4C7A-BA4C-88FCC3521CFB}" dt="2021-12-09T04:11:11.505" v="1147" actId="14100"/>
          <ac:picMkLst>
            <pc:docMk/>
            <pc:sldMk cId="392644959" sldId="267"/>
            <ac:picMk id="150" creationId="{FD0292A9-60E6-48AA-BE46-270C08D38AE4}"/>
          </ac:picMkLst>
        </pc:picChg>
      </pc:sldChg>
      <pc:sldChg chg="addSp delSp modSp add mod ord">
        <pc:chgData name="조범수" userId="87c29e13-4c5e-4387-9e3a-1fa284bab513" providerId="ADAL" clId="{E8A8C937-AC1A-4C7A-BA4C-88FCC3521CFB}" dt="2021-12-09T04:13:40.021" v="1165" actId="1076"/>
        <pc:sldMkLst>
          <pc:docMk/>
          <pc:sldMk cId="3170720812" sldId="268"/>
        </pc:sldMkLst>
        <pc:picChg chg="add del mod">
          <ac:chgData name="조범수" userId="87c29e13-4c5e-4387-9e3a-1fa284bab513" providerId="ADAL" clId="{E8A8C937-AC1A-4C7A-BA4C-88FCC3521CFB}" dt="2021-12-09T04:12:56.539" v="1160" actId="478"/>
          <ac:picMkLst>
            <pc:docMk/>
            <pc:sldMk cId="3170720812" sldId="268"/>
            <ac:picMk id="5" creationId="{090C2E48-E7E1-4CDF-975D-36AF0159FFED}"/>
          </ac:picMkLst>
        </pc:picChg>
        <pc:picChg chg="add mod">
          <ac:chgData name="조범수" userId="87c29e13-4c5e-4387-9e3a-1fa284bab513" providerId="ADAL" clId="{E8A8C937-AC1A-4C7A-BA4C-88FCC3521CFB}" dt="2021-12-09T04:13:40.021" v="1165" actId="1076"/>
          <ac:picMkLst>
            <pc:docMk/>
            <pc:sldMk cId="3170720812" sldId="268"/>
            <ac:picMk id="9" creationId="{CFC72687-53D0-4578-9E82-AB259CEF13FC}"/>
          </ac:picMkLst>
        </pc:picChg>
        <pc:picChg chg="del">
          <ac:chgData name="조범수" userId="87c29e13-4c5e-4387-9e3a-1fa284bab513" providerId="ADAL" clId="{E8A8C937-AC1A-4C7A-BA4C-88FCC3521CFB}" dt="2021-12-09T04:12:22.410" v="1153" actId="478"/>
          <ac:picMkLst>
            <pc:docMk/>
            <pc:sldMk cId="3170720812" sldId="268"/>
            <ac:picMk id="114" creationId="{ABE02BDF-AC3D-4619-B3BE-70678AFFD64D}"/>
          </ac:picMkLst>
        </pc:picChg>
      </pc:sldChg>
      <pc:sldChg chg="addSp delSp modSp add mod">
        <pc:chgData name="조범수" userId="87c29e13-4c5e-4387-9e3a-1fa284bab513" providerId="ADAL" clId="{E8A8C937-AC1A-4C7A-BA4C-88FCC3521CFB}" dt="2021-12-09T06:29:46.037" v="3560" actId="14100"/>
        <pc:sldMkLst>
          <pc:docMk/>
          <pc:sldMk cId="2764041127" sldId="269"/>
        </pc:sldMkLst>
        <pc:spChg chg="add mod">
          <ac:chgData name="조범수" userId="87c29e13-4c5e-4387-9e3a-1fa284bab513" providerId="ADAL" clId="{E8A8C937-AC1A-4C7A-BA4C-88FCC3521CFB}" dt="2021-12-09T05:05:51.828" v="1775" actId="14100"/>
          <ac:spMkLst>
            <pc:docMk/>
            <pc:sldMk cId="2764041127" sldId="269"/>
            <ac:spMk id="4" creationId="{81480CA4-ECC9-432E-9566-11A7DBCBFEBC}"/>
          </ac:spMkLst>
        </pc:spChg>
        <pc:spChg chg="mod">
          <ac:chgData name="조범수" userId="87c29e13-4c5e-4387-9e3a-1fa284bab513" providerId="ADAL" clId="{E8A8C937-AC1A-4C7A-BA4C-88FCC3521CFB}" dt="2021-12-09T05:01:54.666" v="1754" actId="20577"/>
          <ac:spMkLst>
            <pc:docMk/>
            <pc:sldMk cId="2764041127" sldId="269"/>
            <ac:spMk id="6" creationId="{4377FB22-E4F4-4915-9EF3-7404D0F231B8}"/>
          </ac:spMkLst>
        </pc:spChg>
        <pc:spChg chg="mod">
          <ac:chgData name="조범수" userId="87c29e13-4c5e-4387-9e3a-1fa284bab513" providerId="ADAL" clId="{E8A8C937-AC1A-4C7A-BA4C-88FCC3521CFB}" dt="2021-12-09T05:28:01.872" v="2532" actId="1076"/>
          <ac:spMkLst>
            <pc:docMk/>
            <pc:sldMk cId="2764041127" sldId="269"/>
            <ac:spMk id="10" creationId="{2C409272-B03D-4DF0-A65D-0AC71307EED3}"/>
          </ac:spMkLst>
        </pc:spChg>
        <pc:spChg chg="add del mod">
          <ac:chgData name="조범수" userId="87c29e13-4c5e-4387-9e3a-1fa284bab513" providerId="ADAL" clId="{E8A8C937-AC1A-4C7A-BA4C-88FCC3521CFB}" dt="2021-12-09T05:06:56.858" v="1793" actId="478"/>
          <ac:spMkLst>
            <pc:docMk/>
            <pc:sldMk cId="2764041127" sldId="269"/>
            <ac:spMk id="84" creationId="{25CF8A05-C863-4C8E-AB44-24ED087849C0}"/>
          </ac:spMkLst>
        </pc:spChg>
        <pc:spChg chg="add mod">
          <ac:chgData name="조범수" userId="87c29e13-4c5e-4387-9e3a-1fa284bab513" providerId="ADAL" clId="{E8A8C937-AC1A-4C7A-BA4C-88FCC3521CFB}" dt="2021-12-09T05:26:32.919" v="2514" actId="208"/>
          <ac:spMkLst>
            <pc:docMk/>
            <pc:sldMk cId="2764041127" sldId="269"/>
            <ac:spMk id="86" creationId="{9F8760C9-FEFA-44EB-9B05-FEEAAD4B8E99}"/>
          </ac:spMkLst>
        </pc:spChg>
        <pc:spChg chg="add mod">
          <ac:chgData name="조범수" userId="87c29e13-4c5e-4387-9e3a-1fa284bab513" providerId="ADAL" clId="{E8A8C937-AC1A-4C7A-BA4C-88FCC3521CFB}" dt="2021-12-09T06:29:46.037" v="3560" actId="14100"/>
          <ac:spMkLst>
            <pc:docMk/>
            <pc:sldMk cId="2764041127" sldId="269"/>
            <ac:spMk id="87" creationId="{1EAC95F3-13F5-4DFA-A63E-E9B643615101}"/>
          </ac:spMkLst>
        </pc:spChg>
        <pc:spChg chg="add del mod">
          <ac:chgData name="조범수" userId="87c29e13-4c5e-4387-9e3a-1fa284bab513" providerId="ADAL" clId="{E8A8C937-AC1A-4C7A-BA4C-88FCC3521CFB}" dt="2021-12-09T05:27:31.550" v="2525"/>
          <ac:spMkLst>
            <pc:docMk/>
            <pc:sldMk cId="2764041127" sldId="269"/>
            <ac:spMk id="88" creationId="{F1D71A43-198D-45BB-A9B0-B1CAE2ED8D6D}"/>
          </ac:spMkLst>
        </pc:spChg>
        <pc:picChg chg="add mod">
          <ac:chgData name="조범수" userId="87c29e13-4c5e-4387-9e3a-1fa284bab513" providerId="ADAL" clId="{E8A8C937-AC1A-4C7A-BA4C-88FCC3521CFB}" dt="2021-12-09T05:02:09.830" v="1760" actId="1076"/>
          <ac:picMkLst>
            <pc:docMk/>
            <pc:sldMk cId="2764041127" sldId="269"/>
            <ac:picMk id="3" creationId="{59C6389A-0932-4F45-B3BB-61F35946FFE5}"/>
          </ac:picMkLst>
        </pc:picChg>
        <pc:picChg chg="add del mod">
          <ac:chgData name="조범수" userId="87c29e13-4c5e-4387-9e3a-1fa284bab513" providerId="ADAL" clId="{E8A8C937-AC1A-4C7A-BA4C-88FCC3521CFB}" dt="2021-12-09T05:06:33.007" v="1783" actId="478"/>
          <ac:picMkLst>
            <pc:docMk/>
            <pc:sldMk cId="2764041127" sldId="269"/>
            <ac:picMk id="78" creationId="{086BE10F-AC0A-4C89-BBAD-661557CFD5E2}"/>
          </ac:picMkLst>
        </pc:picChg>
        <pc:picChg chg="add mod">
          <ac:chgData name="조범수" userId="87c29e13-4c5e-4387-9e3a-1fa284bab513" providerId="ADAL" clId="{E8A8C937-AC1A-4C7A-BA4C-88FCC3521CFB}" dt="2021-12-09T05:27:49.186" v="2531" actId="1076"/>
          <ac:picMkLst>
            <pc:docMk/>
            <pc:sldMk cId="2764041127" sldId="269"/>
            <ac:picMk id="80" creationId="{65DEC796-F861-4986-9C81-5A067B04753F}"/>
          </ac:picMkLst>
        </pc:picChg>
        <pc:picChg chg="del">
          <ac:chgData name="조범수" userId="87c29e13-4c5e-4387-9e3a-1fa284bab513" providerId="ADAL" clId="{E8A8C937-AC1A-4C7A-BA4C-88FCC3521CFB}" dt="2021-12-09T05:01:48.120" v="1726" actId="478"/>
          <ac:picMkLst>
            <pc:docMk/>
            <pc:sldMk cId="2764041127" sldId="269"/>
            <ac:picMk id="83" creationId="{1AB4E4D6-E33D-4738-A027-709000AB25E0}"/>
          </ac:picMkLst>
        </pc:picChg>
        <pc:picChg chg="del">
          <ac:chgData name="조범수" userId="87c29e13-4c5e-4387-9e3a-1fa284bab513" providerId="ADAL" clId="{E8A8C937-AC1A-4C7A-BA4C-88FCC3521CFB}" dt="2021-12-09T05:01:46.672" v="1725" actId="478"/>
          <ac:picMkLst>
            <pc:docMk/>
            <pc:sldMk cId="2764041127" sldId="269"/>
            <ac:picMk id="85" creationId="{A99CFBEF-E752-4BB5-B56D-75E52A5C12EE}"/>
          </ac:picMkLst>
        </pc:picChg>
      </pc:sldChg>
      <pc:sldChg chg="addSp modSp add mod">
        <pc:chgData name="조범수" userId="87c29e13-4c5e-4387-9e3a-1fa284bab513" providerId="ADAL" clId="{E8A8C937-AC1A-4C7A-BA4C-88FCC3521CFB}" dt="2021-12-09T05:29:51.060" v="2550" actId="14100"/>
        <pc:sldMkLst>
          <pc:docMk/>
          <pc:sldMk cId="478507824" sldId="270"/>
        </pc:sldMkLst>
        <pc:spChg chg="mod">
          <ac:chgData name="조범수" userId="87c29e13-4c5e-4387-9e3a-1fa284bab513" providerId="ADAL" clId="{E8A8C937-AC1A-4C7A-BA4C-88FCC3521CFB}" dt="2021-12-09T05:29:25.583" v="2549" actId="207"/>
          <ac:spMkLst>
            <pc:docMk/>
            <pc:sldMk cId="478507824" sldId="270"/>
            <ac:spMk id="10" creationId="{2C409272-B03D-4DF0-A65D-0AC71307EED3}"/>
          </ac:spMkLst>
        </pc:spChg>
        <pc:spChg chg="add mod">
          <ac:chgData name="조범수" userId="87c29e13-4c5e-4387-9e3a-1fa284bab513" providerId="ADAL" clId="{E8A8C937-AC1A-4C7A-BA4C-88FCC3521CFB}" dt="2021-12-09T05:28:40.793" v="2540" actId="208"/>
          <ac:spMkLst>
            <pc:docMk/>
            <pc:sldMk cId="478507824" sldId="270"/>
            <ac:spMk id="81" creationId="{5FCE0371-7911-414B-8860-5915751DCAE2}"/>
          </ac:spMkLst>
        </pc:spChg>
        <pc:spChg chg="add mod">
          <ac:chgData name="조범수" userId="87c29e13-4c5e-4387-9e3a-1fa284bab513" providerId="ADAL" clId="{E8A8C937-AC1A-4C7A-BA4C-88FCC3521CFB}" dt="2021-12-09T05:29:51.060" v="2550" actId="14100"/>
          <ac:spMkLst>
            <pc:docMk/>
            <pc:sldMk cId="478507824" sldId="270"/>
            <ac:spMk id="82" creationId="{43FF6CEB-9EAC-42D3-A416-5ED423AB99F9}"/>
          </ac:spMkLst>
        </pc:spChg>
        <pc:spChg chg="mod">
          <ac:chgData name="조범수" userId="87c29e13-4c5e-4387-9e3a-1fa284bab513" providerId="ADAL" clId="{E8A8C937-AC1A-4C7A-BA4C-88FCC3521CFB}" dt="2021-12-09T05:28:11.987" v="2534" actId="14100"/>
          <ac:spMkLst>
            <pc:docMk/>
            <pc:sldMk cId="478507824" sldId="270"/>
            <ac:spMk id="86" creationId="{9F8760C9-FEFA-44EB-9B05-FEEAAD4B8E99}"/>
          </ac:spMkLst>
        </pc:spChg>
        <pc:spChg chg="mod">
          <ac:chgData name="조범수" userId="87c29e13-4c5e-4387-9e3a-1fa284bab513" providerId="ADAL" clId="{E8A8C937-AC1A-4C7A-BA4C-88FCC3521CFB}" dt="2021-12-09T05:28:21.355" v="2536" actId="14100"/>
          <ac:spMkLst>
            <pc:docMk/>
            <pc:sldMk cId="478507824" sldId="270"/>
            <ac:spMk id="87" creationId="{1EAC95F3-13F5-4DFA-A63E-E9B643615101}"/>
          </ac:spMkLst>
        </pc:spChg>
      </pc:sldChg>
      <pc:sldChg chg="addSp delSp modSp add mod ord">
        <pc:chgData name="조범수" userId="87c29e13-4c5e-4387-9e3a-1fa284bab513" providerId="ADAL" clId="{E8A8C937-AC1A-4C7A-BA4C-88FCC3521CFB}" dt="2021-12-09T06:45:47.023" v="3887" actId="20577"/>
        <pc:sldMkLst>
          <pc:docMk/>
          <pc:sldMk cId="3070019843" sldId="271"/>
        </pc:sldMkLst>
        <pc:spChg chg="mod">
          <ac:chgData name="조범수" userId="87c29e13-4c5e-4387-9e3a-1fa284bab513" providerId="ADAL" clId="{E8A8C937-AC1A-4C7A-BA4C-88FCC3521CFB}" dt="2021-12-09T06:18:19.598" v="3501" actId="1076"/>
          <ac:spMkLst>
            <pc:docMk/>
            <pc:sldMk cId="3070019843" sldId="271"/>
            <ac:spMk id="9" creationId="{11776FBA-1598-4BBF-A18D-5DE2DBB2D28F}"/>
          </ac:spMkLst>
        </pc:spChg>
        <pc:spChg chg="mod">
          <ac:chgData name="조범수" userId="87c29e13-4c5e-4387-9e3a-1fa284bab513" providerId="ADAL" clId="{E8A8C937-AC1A-4C7A-BA4C-88FCC3521CFB}" dt="2021-12-09T06:45:47.023" v="3887" actId="20577"/>
          <ac:spMkLst>
            <pc:docMk/>
            <pc:sldMk cId="3070019843" sldId="271"/>
            <ac:spMk id="10" creationId="{2C409272-B03D-4DF0-A65D-0AC71307EED3}"/>
          </ac:spMkLst>
        </pc:spChg>
        <pc:spChg chg="mod ord">
          <ac:chgData name="조범수" userId="87c29e13-4c5e-4387-9e3a-1fa284bab513" providerId="ADAL" clId="{E8A8C937-AC1A-4C7A-BA4C-88FCC3521CFB}" dt="2021-12-09T06:21:57.523" v="3530" actId="14100"/>
          <ac:spMkLst>
            <pc:docMk/>
            <pc:sldMk cId="3070019843" sldId="271"/>
            <ac:spMk id="78" creationId="{F30A81F4-027B-4678-9ED9-E77E1E8D3AAE}"/>
          </ac:spMkLst>
        </pc:spChg>
        <pc:spChg chg="add mod ord">
          <ac:chgData name="조범수" userId="87c29e13-4c5e-4387-9e3a-1fa284bab513" providerId="ADAL" clId="{E8A8C937-AC1A-4C7A-BA4C-88FCC3521CFB}" dt="2021-12-09T06:18:43.051" v="3510" actId="14100"/>
          <ac:spMkLst>
            <pc:docMk/>
            <pc:sldMk cId="3070019843" sldId="271"/>
            <ac:spMk id="81" creationId="{74F18EDB-3628-4160-B051-077296A6A9B7}"/>
          </ac:spMkLst>
        </pc:spChg>
        <pc:spChg chg="add mod">
          <ac:chgData name="조범수" userId="87c29e13-4c5e-4387-9e3a-1fa284bab513" providerId="ADAL" clId="{E8A8C937-AC1A-4C7A-BA4C-88FCC3521CFB}" dt="2021-12-09T05:39:56.988" v="2912" actId="1076"/>
          <ac:spMkLst>
            <pc:docMk/>
            <pc:sldMk cId="3070019843" sldId="271"/>
            <ac:spMk id="83" creationId="{B372BE05-757E-4CAE-93E1-BFF82B086D73}"/>
          </ac:spMkLst>
        </pc:spChg>
        <pc:picChg chg="add del mod">
          <ac:chgData name="조범수" userId="87c29e13-4c5e-4387-9e3a-1fa284bab513" providerId="ADAL" clId="{E8A8C937-AC1A-4C7A-BA4C-88FCC3521CFB}" dt="2021-12-09T06:18:14.368" v="3497" actId="478"/>
          <ac:picMkLst>
            <pc:docMk/>
            <pc:sldMk cId="3070019843" sldId="271"/>
            <ac:picMk id="3" creationId="{668EA1E0-6EBB-4167-9530-BC767CB58EC0}"/>
          </ac:picMkLst>
        </pc:picChg>
        <pc:picChg chg="add mod">
          <ac:chgData name="조범수" userId="87c29e13-4c5e-4387-9e3a-1fa284bab513" providerId="ADAL" clId="{E8A8C937-AC1A-4C7A-BA4C-88FCC3521CFB}" dt="2021-12-09T05:39:48.137" v="2909" actId="14100"/>
          <ac:picMkLst>
            <pc:docMk/>
            <pc:sldMk cId="3070019843" sldId="271"/>
            <ac:picMk id="5" creationId="{F3594D17-93FC-4EAB-A960-67E531337866}"/>
          </ac:picMkLst>
        </pc:picChg>
        <pc:picChg chg="del">
          <ac:chgData name="조범수" userId="87c29e13-4c5e-4387-9e3a-1fa284bab513" providerId="ADAL" clId="{E8A8C937-AC1A-4C7A-BA4C-88FCC3521CFB}" dt="2021-12-09T06:21:42.883" v="3525" actId="478"/>
          <ac:picMkLst>
            <pc:docMk/>
            <pc:sldMk cId="3070019843" sldId="271"/>
            <ac:picMk id="80" creationId="{1855AA22-66E7-48C1-8E80-74139416EBEA}"/>
          </ac:picMkLst>
        </pc:picChg>
        <pc:picChg chg="del">
          <ac:chgData name="조범수" userId="87c29e13-4c5e-4387-9e3a-1fa284bab513" providerId="ADAL" clId="{E8A8C937-AC1A-4C7A-BA4C-88FCC3521CFB}" dt="2021-12-09T05:32:40.267" v="2561" actId="478"/>
          <ac:picMkLst>
            <pc:docMk/>
            <pc:sldMk cId="3070019843" sldId="271"/>
            <ac:picMk id="82" creationId="{71F5675D-D353-4CB4-B181-F9E455D6BCAB}"/>
          </ac:picMkLst>
        </pc:picChg>
        <pc:picChg chg="add mod ord">
          <ac:chgData name="조범수" userId="87c29e13-4c5e-4387-9e3a-1fa284bab513" providerId="ADAL" clId="{E8A8C937-AC1A-4C7A-BA4C-88FCC3521CFB}" dt="2021-12-09T06:18:35.485" v="3508" actId="14100"/>
          <ac:picMkLst>
            <pc:docMk/>
            <pc:sldMk cId="3070019843" sldId="271"/>
            <ac:picMk id="84" creationId="{A16814E3-94F0-4710-A626-A238912AD82A}"/>
          </ac:picMkLst>
        </pc:picChg>
        <pc:picChg chg="add del mod">
          <ac:chgData name="조범수" userId="87c29e13-4c5e-4387-9e3a-1fa284bab513" providerId="ADAL" clId="{E8A8C937-AC1A-4C7A-BA4C-88FCC3521CFB}" dt="2021-12-09T06:27:04.357" v="3552" actId="478"/>
          <ac:picMkLst>
            <pc:docMk/>
            <pc:sldMk cId="3070019843" sldId="271"/>
            <ac:picMk id="86" creationId="{28DC58F6-7B1D-4A3D-9B95-F874BDCD0DE8}"/>
          </ac:picMkLst>
        </pc:picChg>
        <pc:picChg chg="add mod">
          <ac:chgData name="조범수" userId="87c29e13-4c5e-4387-9e3a-1fa284bab513" providerId="ADAL" clId="{E8A8C937-AC1A-4C7A-BA4C-88FCC3521CFB}" dt="2021-12-09T06:21:53.798" v="3529" actId="1076"/>
          <ac:picMkLst>
            <pc:docMk/>
            <pc:sldMk cId="3070019843" sldId="271"/>
            <ac:picMk id="88" creationId="{BCCAFE71-364A-412E-9734-F3DEC39D3ADA}"/>
          </ac:picMkLst>
        </pc:picChg>
      </pc:sldChg>
      <pc:sldChg chg="addSp delSp modSp add mod ord">
        <pc:chgData name="조범수" userId="87c29e13-4c5e-4387-9e3a-1fa284bab513" providerId="ADAL" clId="{E8A8C937-AC1A-4C7A-BA4C-88FCC3521CFB}" dt="2021-12-09T06:45:43.385" v="3885" actId="20577"/>
        <pc:sldMkLst>
          <pc:docMk/>
          <pc:sldMk cId="2790869575" sldId="272"/>
        </pc:sldMkLst>
        <pc:spChg chg="mod">
          <ac:chgData name="조범수" userId="87c29e13-4c5e-4387-9e3a-1fa284bab513" providerId="ADAL" clId="{E8A8C937-AC1A-4C7A-BA4C-88FCC3521CFB}" dt="2021-12-09T05:37:33.760" v="2891" actId="1076"/>
          <ac:spMkLst>
            <pc:docMk/>
            <pc:sldMk cId="2790869575" sldId="272"/>
            <ac:spMk id="9" creationId="{11776FBA-1598-4BBF-A18D-5DE2DBB2D28F}"/>
          </ac:spMkLst>
        </pc:spChg>
        <pc:spChg chg="mod">
          <ac:chgData name="조범수" userId="87c29e13-4c5e-4387-9e3a-1fa284bab513" providerId="ADAL" clId="{E8A8C937-AC1A-4C7A-BA4C-88FCC3521CFB}" dt="2021-12-09T06:45:43.385" v="3885" actId="20577"/>
          <ac:spMkLst>
            <pc:docMk/>
            <pc:sldMk cId="2790869575" sldId="272"/>
            <ac:spMk id="10" creationId="{2C409272-B03D-4DF0-A65D-0AC71307EED3}"/>
          </ac:spMkLst>
        </pc:spChg>
        <pc:spChg chg="mod ord">
          <ac:chgData name="조범수" userId="87c29e13-4c5e-4387-9e3a-1fa284bab513" providerId="ADAL" clId="{E8A8C937-AC1A-4C7A-BA4C-88FCC3521CFB}" dt="2021-12-09T06:20:31.166" v="3519" actId="166"/>
          <ac:spMkLst>
            <pc:docMk/>
            <pc:sldMk cId="2790869575" sldId="272"/>
            <ac:spMk id="78" creationId="{F30A81F4-027B-4678-9ED9-E77E1E8D3AAE}"/>
          </ac:spMkLst>
        </pc:spChg>
        <pc:picChg chg="del">
          <ac:chgData name="조범수" userId="87c29e13-4c5e-4387-9e3a-1fa284bab513" providerId="ADAL" clId="{E8A8C937-AC1A-4C7A-BA4C-88FCC3521CFB}" dt="2021-12-09T05:34:38.378" v="2579" actId="478"/>
          <ac:picMkLst>
            <pc:docMk/>
            <pc:sldMk cId="2790869575" sldId="272"/>
            <ac:picMk id="3" creationId="{668EA1E0-6EBB-4167-9530-BC767CB58EC0}"/>
          </ac:picMkLst>
        </pc:picChg>
        <pc:picChg chg="add del mod">
          <ac:chgData name="조범수" userId="87c29e13-4c5e-4387-9e3a-1fa284bab513" providerId="ADAL" clId="{E8A8C937-AC1A-4C7A-BA4C-88FCC3521CFB}" dt="2021-12-09T06:20:26.591" v="3516" actId="478"/>
          <ac:picMkLst>
            <pc:docMk/>
            <pc:sldMk cId="2790869575" sldId="272"/>
            <ac:picMk id="4" creationId="{B881DA43-C484-4653-8786-0A067D90F5A7}"/>
          </ac:picMkLst>
        </pc:picChg>
        <pc:picChg chg="add mod">
          <ac:chgData name="조범수" userId="87c29e13-4c5e-4387-9e3a-1fa284bab513" providerId="ADAL" clId="{E8A8C937-AC1A-4C7A-BA4C-88FCC3521CFB}" dt="2021-12-09T05:34:45.882" v="2583" actId="1076"/>
          <ac:picMkLst>
            <pc:docMk/>
            <pc:sldMk cId="2790869575" sldId="272"/>
            <ac:picMk id="79" creationId="{8E6F14D8-3C42-4642-A8FC-69F3213A1786}"/>
          </ac:picMkLst>
        </pc:picChg>
        <pc:picChg chg="del">
          <ac:chgData name="조범수" userId="87c29e13-4c5e-4387-9e3a-1fa284bab513" providerId="ADAL" clId="{E8A8C937-AC1A-4C7A-BA4C-88FCC3521CFB}" dt="2021-12-09T05:33:33.922" v="2569" actId="478"/>
          <ac:picMkLst>
            <pc:docMk/>
            <pc:sldMk cId="2790869575" sldId="272"/>
            <ac:picMk id="80" creationId="{1855AA22-66E7-48C1-8E80-74139416EBEA}"/>
          </ac:picMkLst>
        </pc:picChg>
        <pc:picChg chg="add mod">
          <ac:chgData name="조범수" userId="87c29e13-4c5e-4387-9e3a-1fa284bab513" providerId="ADAL" clId="{E8A8C937-AC1A-4C7A-BA4C-88FCC3521CFB}" dt="2021-12-09T05:35:55.621" v="2683" actId="14100"/>
          <ac:picMkLst>
            <pc:docMk/>
            <pc:sldMk cId="2790869575" sldId="272"/>
            <ac:picMk id="82" creationId="{5B6F43C7-1AD6-4B23-BF34-0668B2F70942}"/>
          </ac:picMkLst>
        </pc:picChg>
        <pc:picChg chg="add mod">
          <ac:chgData name="조범수" userId="87c29e13-4c5e-4387-9e3a-1fa284bab513" providerId="ADAL" clId="{E8A8C937-AC1A-4C7A-BA4C-88FCC3521CFB}" dt="2021-12-09T05:35:53.818" v="2682" actId="1076"/>
          <ac:picMkLst>
            <pc:docMk/>
            <pc:sldMk cId="2790869575" sldId="272"/>
            <ac:picMk id="84" creationId="{E85E2FC5-F9F9-4AC0-81A6-39E2516A3AD5}"/>
          </ac:picMkLst>
        </pc:picChg>
        <pc:picChg chg="add mod">
          <ac:chgData name="조범수" userId="87c29e13-4c5e-4387-9e3a-1fa284bab513" providerId="ADAL" clId="{E8A8C937-AC1A-4C7A-BA4C-88FCC3521CFB}" dt="2021-12-09T06:20:39.667" v="3520" actId="1076"/>
          <ac:picMkLst>
            <pc:docMk/>
            <pc:sldMk cId="2790869575" sldId="272"/>
            <ac:picMk id="86" creationId="{A5C38011-0085-49D4-B6F4-83691D72F91D}"/>
          </ac:picMkLst>
        </pc:picChg>
      </pc:sldChg>
      <pc:sldChg chg="addSp modSp add mod">
        <pc:chgData name="조범수" userId="87c29e13-4c5e-4387-9e3a-1fa284bab513" providerId="ADAL" clId="{E8A8C937-AC1A-4C7A-BA4C-88FCC3521CFB}" dt="2021-12-09T06:32:39.469" v="3720" actId="208"/>
        <pc:sldMkLst>
          <pc:docMk/>
          <pc:sldMk cId="172488879" sldId="273"/>
        </pc:sldMkLst>
        <pc:spChg chg="mod">
          <ac:chgData name="조범수" userId="87c29e13-4c5e-4387-9e3a-1fa284bab513" providerId="ADAL" clId="{E8A8C937-AC1A-4C7A-BA4C-88FCC3521CFB}" dt="2021-12-09T06:32:33.892" v="3719" actId="207"/>
          <ac:spMkLst>
            <pc:docMk/>
            <pc:sldMk cId="172488879" sldId="273"/>
            <ac:spMk id="10" creationId="{2C409272-B03D-4DF0-A65D-0AC71307EED3}"/>
          </ac:spMkLst>
        </pc:spChg>
        <pc:spChg chg="add mod">
          <ac:chgData name="조범수" userId="87c29e13-4c5e-4387-9e3a-1fa284bab513" providerId="ADAL" clId="{E8A8C937-AC1A-4C7A-BA4C-88FCC3521CFB}" dt="2021-12-09T06:32:39.469" v="3720" actId="208"/>
          <ac:spMkLst>
            <pc:docMk/>
            <pc:sldMk cId="172488879" sldId="273"/>
            <ac:spMk id="79" creationId="{A315D8B1-6636-4CDB-AB87-56538442232B}"/>
          </ac:spMkLst>
        </pc:spChg>
      </pc:sldChg>
      <pc:sldChg chg="addSp modSp add mod">
        <pc:chgData name="조범수" userId="87c29e13-4c5e-4387-9e3a-1fa284bab513" providerId="ADAL" clId="{E8A8C937-AC1A-4C7A-BA4C-88FCC3521CFB}" dt="2021-12-09T06:45:33.558" v="3877" actId="20577"/>
        <pc:sldMkLst>
          <pc:docMk/>
          <pc:sldMk cId="596437081" sldId="274"/>
        </pc:sldMkLst>
        <pc:spChg chg="mod">
          <ac:chgData name="조범수" userId="87c29e13-4c5e-4387-9e3a-1fa284bab513" providerId="ADAL" clId="{E8A8C937-AC1A-4C7A-BA4C-88FCC3521CFB}" dt="2021-12-09T06:45:33.558" v="3877" actId="20577"/>
          <ac:spMkLst>
            <pc:docMk/>
            <pc:sldMk cId="596437081" sldId="274"/>
            <ac:spMk id="10" creationId="{2C409272-B03D-4DF0-A65D-0AC71307EED3}"/>
          </ac:spMkLst>
        </pc:spChg>
        <pc:spChg chg="add mod">
          <ac:chgData name="조범수" userId="87c29e13-4c5e-4387-9e3a-1fa284bab513" providerId="ADAL" clId="{E8A8C937-AC1A-4C7A-BA4C-88FCC3521CFB}" dt="2021-12-09T06:43:32.472" v="3818" actId="14100"/>
          <ac:spMkLst>
            <pc:docMk/>
            <pc:sldMk cId="596437081" sldId="274"/>
            <ac:spMk id="78" creationId="{AB17C68D-F2B9-423E-9994-B1D5B15F93EB}"/>
          </ac:spMkLst>
        </pc:spChg>
        <pc:spChg chg="mod">
          <ac:chgData name="조범수" userId="87c29e13-4c5e-4387-9e3a-1fa284bab513" providerId="ADAL" clId="{E8A8C937-AC1A-4C7A-BA4C-88FCC3521CFB}" dt="2021-12-09T06:42:17.391" v="3770" actId="14100"/>
          <ac:spMkLst>
            <pc:docMk/>
            <pc:sldMk cId="596437081" sldId="274"/>
            <ac:spMk id="81" creationId="{1C73773D-BD57-4B40-87FB-9CCD765322C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BAD14-00B7-4070-86AB-7D727E3B62AB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B9F21-E661-4B74-8721-670E7A435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275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B9F21-E661-4B74-8721-670E7A43516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993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B9F21-E661-4B74-8721-670E7A43516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756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B9F21-E661-4B74-8721-670E7A43516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638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EC57F-8CFA-4295-8052-7E122B848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269EB8-EE44-4123-A534-084016CDE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7531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61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87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nggae4133/capstone_1_ANY_WA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3C04D846-0E0C-48EF-A1C0-125C1EC7043E}"/>
              </a:ext>
            </a:extLst>
          </p:cNvPr>
          <p:cNvGrpSpPr/>
          <p:nvPr/>
        </p:nvGrpSpPr>
        <p:grpSpPr>
          <a:xfrm>
            <a:off x="5172236" y="3009522"/>
            <a:ext cx="234209" cy="367411"/>
            <a:chOff x="1690565" y="1396042"/>
            <a:chExt cx="739140" cy="1159510"/>
          </a:xfrm>
        </p:grpSpPr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B66921D1-E842-4D07-8BA3-D92927016446}"/>
                </a:ext>
              </a:extLst>
            </p:cNvPr>
            <p:cNvCxnSpPr>
              <a:cxnSpLocks/>
            </p:cNvCxnSpPr>
            <p:nvPr/>
          </p:nvCxnSpPr>
          <p:spPr>
            <a:xfrm>
              <a:off x="2060135" y="2003102"/>
              <a:ext cx="0" cy="552450"/>
            </a:xfrm>
            <a:prstGeom prst="line">
              <a:avLst/>
            </a:prstGeom>
            <a:ln w="22225">
              <a:solidFill>
                <a:srgbClr val="762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87596ADC-CA8D-469B-B6BA-01C8699032F3}"/>
                </a:ext>
              </a:extLst>
            </p:cNvPr>
            <p:cNvGrpSpPr/>
            <p:nvPr/>
          </p:nvGrpSpPr>
          <p:grpSpPr>
            <a:xfrm>
              <a:off x="2043112" y="2155805"/>
              <a:ext cx="348460" cy="102162"/>
              <a:chOff x="544512" y="758805"/>
              <a:chExt cx="348460" cy="102162"/>
            </a:xfrm>
          </p:grpSpPr>
          <p:sp>
            <p:nvSpPr>
              <p:cNvPr id="141" name="순서도: 판단 12">
                <a:extLst>
                  <a:ext uri="{FF2B5EF4-FFF2-40B4-BE49-F238E27FC236}">
                    <a16:creationId xmlns:a16="http://schemas.microsoft.com/office/drawing/2014/main" id="{F49A8CC9-A658-4898-A9F1-5BF8D4C8705F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2" name="자유형: 도형 45">
                <a:extLst>
                  <a:ext uri="{FF2B5EF4-FFF2-40B4-BE49-F238E27FC236}">
                    <a16:creationId xmlns:a16="http://schemas.microsoft.com/office/drawing/2014/main" id="{A240F81A-EC55-4CB5-9439-F15F8F5B5738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자유형: 도형 46">
                <a:extLst>
                  <a:ext uri="{FF2B5EF4-FFF2-40B4-BE49-F238E27FC236}">
                    <a16:creationId xmlns:a16="http://schemas.microsoft.com/office/drawing/2014/main" id="{91363627-F14B-4EF8-9A6D-74AF1DA8695B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자유형: 도형 47">
                <a:extLst>
                  <a:ext uri="{FF2B5EF4-FFF2-40B4-BE49-F238E27FC236}">
                    <a16:creationId xmlns:a16="http://schemas.microsoft.com/office/drawing/2014/main" id="{C0CFFF5E-036C-4E70-ACF2-8742FC2A09D1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자유형: 도형 48">
                <a:extLst>
                  <a:ext uri="{FF2B5EF4-FFF2-40B4-BE49-F238E27FC236}">
                    <a16:creationId xmlns:a16="http://schemas.microsoft.com/office/drawing/2014/main" id="{0A483B5D-D00C-46DB-8CDA-05B25798B8D9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6" name="그룹 145">
                <a:extLst>
                  <a:ext uri="{FF2B5EF4-FFF2-40B4-BE49-F238E27FC236}">
                    <a16:creationId xmlns:a16="http://schemas.microsoft.com/office/drawing/2014/main" id="{D0F9E83A-819A-4394-9ECC-00A3BD9BF1C6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147" name="자유형: 도형 50">
                  <a:extLst>
                    <a:ext uri="{FF2B5EF4-FFF2-40B4-BE49-F238E27FC236}">
                      <a16:creationId xmlns:a16="http://schemas.microsoft.com/office/drawing/2014/main" id="{399B86BA-00C1-49D4-8BF5-708712070F57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8" name="자유형: 도형 51">
                  <a:extLst>
                    <a:ext uri="{FF2B5EF4-FFF2-40B4-BE49-F238E27FC236}">
                      <a16:creationId xmlns:a16="http://schemas.microsoft.com/office/drawing/2014/main" id="{A8A98566-1023-4240-941F-DD3B2D739487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9" name="자유형: 도형 52">
                  <a:extLst>
                    <a:ext uri="{FF2B5EF4-FFF2-40B4-BE49-F238E27FC236}">
                      <a16:creationId xmlns:a16="http://schemas.microsoft.com/office/drawing/2014/main" id="{2F9E7EA2-7664-4A6E-A78E-C77A6E267827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274E67EB-E7D8-4830-A7FB-84A379315D39}"/>
                </a:ext>
              </a:extLst>
            </p:cNvPr>
            <p:cNvGrpSpPr/>
            <p:nvPr/>
          </p:nvGrpSpPr>
          <p:grpSpPr>
            <a:xfrm rot="541014" flipH="1">
              <a:off x="1824188" y="2085931"/>
              <a:ext cx="250489" cy="73439"/>
              <a:chOff x="544512" y="758805"/>
              <a:chExt cx="348460" cy="102162"/>
            </a:xfrm>
          </p:grpSpPr>
          <p:sp>
            <p:nvSpPr>
              <p:cNvPr id="132" name="순서도: 판단 12">
                <a:extLst>
                  <a:ext uri="{FF2B5EF4-FFF2-40B4-BE49-F238E27FC236}">
                    <a16:creationId xmlns:a16="http://schemas.microsoft.com/office/drawing/2014/main" id="{3F3A1808-B419-4B7D-AFD1-0589166E922A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3" name="자유형: 도형 55">
                <a:extLst>
                  <a:ext uri="{FF2B5EF4-FFF2-40B4-BE49-F238E27FC236}">
                    <a16:creationId xmlns:a16="http://schemas.microsoft.com/office/drawing/2014/main" id="{2F3BC621-6F4E-43A5-84E5-E8C3FB9F1080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자유형: 도형 56">
                <a:extLst>
                  <a:ext uri="{FF2B5EF4-FFF2-40B4-BE49-F238E27FC236}">
                    <a16:creationId xmlns:a16="http://schemas.microsoft.com/office/drawing/2014/main" id="{40757FA1-A6A4-441D-8DD4-5E4E101308C3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자유형: 도형 57">
                <a:extLst>
                  <a:ext uri="{FF2B5EF4-FFF2-40B4-BE49-F238E27FC236}">
                    <a16:creationId xmlns:a16="http://schemas.microsoft.com/office/drawing/2014/main" id="{1B1831C5-0EB8-4F2D-8488-A75D5630B527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6" name="자유형: 도형 58">
                <a:extLst>
                  <a:ext uri="{FF2B5EF4-FFF2-40B4-BE49-F238E27FC236}">
                    <a16:creationId xmlns:a16="http://schemas.microsoft.com/office/drawing/2014/main" id="{7D300921-19A2-4006-8485-D8DF71F85C4B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7" name="그룹 136">
                <a:extLst>
                  <a:ext uri="{FF2B5EF4-FFF2-40B4-BE49-F238E27FC236}">
                    <a16:creationId xmlns:a16="http://schemas.microsoft.com/office/drawing/2014/main" id="{773075FD-267D-49C4-9768-96C6A943F3D4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138" name="자유형: 도형 60">
                  <a:extLst>
                    <a:ext uri="{FF2B5EF4-FFF2-40B4-BE49-F238E27FC236}">
                      <a16:creationId xmlns:a16="http://schemas.microsoft.com/office/drawing/2014/main" id="{54625BDF-28AB-42F5-8F7A-45922C6C50C0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9" name="자유형: 도형 61">
                  <a:extLst>
                    <a:ext uri="{FF2B5EF4-FFF2-40B4-BE49-F238E27FC236}">
                      <a16:creationId xmlns:a16="http://schemas.microsoft.com/office/drawing/2014/main" id="{1B691D19-7172-4BF1-8837-342377305D25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0" name="자유형: 도형 62">
                  <a:extLst>
                    <a:ext uri="{FF2B5EF4-FFF2-40B4-BE49-F238E27FC236}">
                      <a16:creationId xmlns:a16="http://schemas.microsoft.com/office/drawing/2014/main" id="{1427DEA8-0CCA-4021-8F56-BF8C20FC4D4D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5EDDF13A-432C-4DC4-9825-257FA22F6D23}"/>
                </a:ext>
              </a:extLst>
            </p:cNvPr>
            <p:cNvGrpSpPr/>
            <p:nvPr/>
          </p:nvGrpSpPr>
          <p:grpSpPr>
            <a:xfrm>
              <a:off x="1690565" y="1396042"/>
              <a:ext cx="739140" cy="739140"/>
              <a:chOff x="191965" y="-958"/>
              <a:chExt cx="739140" cy="73914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0" name="별: 꼭짓점 16개 64">
                <a:extLst>
                  <a:ext uri="{FF2B5EF4-FFF2-40B4-BE49-F238E27FC236}">
                    <a16:creationId xmlns:a16="http://schemas.microsoft.com/office/drawing/2014/main" id="{E7684798-47CD-4107-9D33-7BB4A6D9AE9D}"/>
                  </a:ext>
                </a:extLst>
              </p:cNvPr>
              <p:cNvSpPr/>
              <p:nvPr/>
            </p:nvSpPr>
            <p:spPr>
              <a:xfrm>
                <a:off x="191965" y="-958"/>
                <a:ext cx="739140" cy="739140"/>
              </a:xfrm>
              <a:prstGeom prst="star16">
                <a:avLst>
                  <a:gd name="adj" fmla="val 4233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CE65F4D7-AA9D-4B4B-A8D0-F742C3E1D55F}"/>
                  </a:ext>
                </a:extLst>
              </p:cNvPr>
              <p:cNvSpPr/>
              <p:nvPr/>
            </p:nvSpPr>
            <p:spPr>
              <a:xfrm>
                <a:off x="285310" y="92387"/>
                <a:ext cx="552450" cy="552450"/>
              </a:xfrm>
              <a:prstGeom prst="ellipse">
                <a:avLst/>
              </a:prstGeom>
              <a:pattFill prst="openDmnd">
                <a:fgClr>
                  <a:srgbClr val="A47D00"/>
                </a:fgClr>
                <a:bgClr>
                  <a:srgbClr val="9933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48556433-E2D2-4AD0-B2B2-19C41E469697}"/>
                </a:ext>
              </a:extLst>
            </p:cNvPr>
            <p:cNvGrpSpPr/>
            <p:nvPr/>
          </p:nvGrpSpPr>
          <p:grpSpPr>
            <a:xfrm flipH="1">
              <a:off x="1711877" y="2224473"/>
              <a:ext cx="366823" cy="107546"/>
              <a:chOff x="544512" y="758805"/>
              <a:chExt cx="348460" cy="102162"/>
            </a:xfrm>
          </p:grpSpPr>
          <p:sp>
            <p:nvSpPr>
              <p:cNvPr id="121" name="순서도: 판단 12">
                <a:extLst>
                  <a:ext uri="{FF2B5EF4-FFF2-40B4-BE49-F238E27FC236}">
                    <a16:creationId xmlns:a16="http://schemas.microsoft.com/office/drawing/2014/main" id="{E1E12D45-30C7-4CB1-9598-8A17234E15C2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자유형: 도형 68">
                <a:extLst>
                  <a:ext uri="{FF2B5EF4-FFF2-40B4-BE49-F238E27FC236}">
                    <a16:creationId xmlns:a16="http://schemas.microsoft.com/office/drawing/2014/main" id="{F4B45EDB-81BB-46FD-BB9C-C5B18B0DF2C4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3" name="자유형: 도형 69">
                <a:extLst>
                  <a:ext uri="{FF2B5EF4-FFF2-40B4-BE49-F238E27FC236}">
                    <a16:creationId xmlns:a16="http://schemas.microsoft.com/office/drawing/2014/main" id="{1DAA3690-AF9F-4A84-8BD7-C3363280FA51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4" name="자유형: 도형 70">
                <a:extLst>
                  <a:ext uri="{FF2B5EF4-FFF2-40B4-BE49-F238E27FC236}">
                    <a16:creationId xmlns:a16="http://schemas.microsoft.com/office/drawing/2014/main" id="{A67EAAA1-353B-4CA3-904A-719AE86FC0E4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자유형: 도형 71">
                <a:extLst>
                  <a:ext uri="{FF2B5EF4-FFF2-40B4-BE49-F238E27FC236}">
                    <a16:creationId xmlns:a16="http://schemas.microsoft.com/office/drawing/2014/main" id="{942CD41C-8FEC-46B1-A98C-2FC84BF5B2DB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6" name="그룹 125">
                <a:extLst>
                  <a:ext uri="{FF2B5EF4-FFF2-40B4-BE49-F238E27FC236}">
                    <a16:creationId xmlns:a16="http://schemas.microsoft.com/office/drawing/2014/main" id="{C7351395-59F6-42B8-9FBD-9FB7FF35464D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127" name="자유형: 도형 73">
                  <a:extLst>
                    <a:ext uri="{FF2B5EF4-FFF2-40B4-BE49-F238E27FC236}">
                      <a16:creationId xmlns:a16="http://schemas.microsoft.com/office/drawing/2014/main" id="{E0185D0F-6DD2-4E44-81C8-34A63891349A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8" name="자유형: 도형 74">
                  <a:extLst>
                    <a:ext uri="{FF2B5EF4-FFF2-40B4-BE49-F238E27FC236}">
                      <a16:creationId xmlns:a16="http://schemas.microsoft.com/office/drawing/2014/main" id="{6B2B3CB4-26D9-4D49-BAF2-F79DE2D4A845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9" name="자유형: 도형 75">
                  <a:extLst>
                    <a:ext uri="{FF2B5EF4-FFF2-40B4-BE49-F238E27FC236}">
                      <a16:creationId xmlns:a16="http://schemas.microsoft.com/office/drawing/2014/main" id="{D42FB9F4-D6B2-40AE-A9B5-9519262BBD51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2" name="그룹 1"/>
          <p:cNvGrpSpPr/>
          <p:nvPr/>
        </p:nvGrpSpPr>
        <p:grpSpPr>
          <a:xfrm>
            <a:off x="5596484" y="2223980"/>
            <a:ext cx="739140" cy="1159510"/>
            <a:chOff x="3976565" y="2355675"/>
            <a:chExt cx="739140" cy="115951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950862B9-1B3D-4D34-B22A-1063F118832B}"/>
                </a:ext>
              </a:extLst>
            </p:cNvPr>
            <p:cNvCxnSpPr>
              <a:cxnSpLocks/>
            </p:cNvCxnSpPr>
            <p:nvPr/>
          </p:nvCxnSpPr>
          <p:spPr>
            <a:xfrm>
              <a:off x="4346135" y="2962735"/>
              <a:ext cx="0" cy="552450"/>
            </a:xfrm>
            <a:prstGeom prst="line">
              <a:avLst/>
            </a:prstGeom>
            <a:ln w="22225">
              <a:solidFill>
                <a:srgbClr val="762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66B1455-A41F-4707-99F8-BB471F9DA2EC}"/>
                </a:ext>
              </a:extLst>
            </p:cNvPr>
            <p:cNvGrpSpPr/>
            <p:nvPr/>
          </p:nvGrpSpPr>
          <p:grpSpPr>
            <a:xfrm>
              <a:off x="4329112" y="3115438"/>
              <a:ext cx="348460" cy="102162"/>
              <a:chOff x="544512" y="758805"/>
              <a:chExt cx="348460" cy="102162"/>
            </a:xfrm>
          </p:grpSpPr>
          <p:sp>
            <p:nvSpPr>
              <p:cNvPr id="13" name="순서도: 판단 12">
                <a:extLst>
                  <a:ext uri="{FF2B5EF4-FFF2-40B4-BE49-F238E27FC236}">
                    <a16:creationId xmlns:a16="http://schemas.microsoft.com/office/drawing/2014/main" id="{904F94FD-4022-44DA-AA9B-74A0E9F59E74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80EC2166-BE1F-408E-815F-9069B04BDC01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7C3C688-C8CB-4C00-BE9E-A5D06C696923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0FD29890-D39F-4110-86F2-2B429BA17DE3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BD71CD97-EC3D-4FE2-9939-07FE494A17AF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E610D11-1AAA-41B0-835B-937ABD0733BE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5E1EB85B-A52E-4135-BEE8-80DD6711D6E3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자유형: 도형 18">
                  <a:extLst>
                    <a:ext uri="{FF2B5EF4-FFF2-40B4-BE49-F238E27FC236}">
                      <a16:creationId xmlns:a16="http://schemas.microsoft.com/office/drawing/2014/main" id="{ABFF847F-3902-4E76-BCAB-EB4ACF527B9B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자유형: 도형 19">
                  <a:extLst>
                    <a:ext uri="{FF2B5EF4-FFF2-40B4-BE49-F238E27FC236}">
                      <a16:creationId xmlns:a16="http://schemas.microsoft.com/office/drawing/2014/main" id="{087FA7A5-C490-4E98-8680-298E3D5983E1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4CA8C80-0C3A-47B2-9A65-5C7AAB7BCEC8}"/>
                </a:ext>
              </a:extLst>
            </p:cNvPr>
            <p:cNvGrpSpPr/>
            <p:nvPr/>
          </p:nvGrpSpPr>
          <p:grpSpPr>
            <a:xfrm rot="541014" flipH="1">
              <a:off x="4110188" y="3045564"/>
              <a:ext cx="250489" cy="73439"/>
              <a:chOff x="544512" y="758805"/>
              <a:chExt cx="348460" cy="102162"/>
            </a:xfrm>
          </p:grpSpPr>
          <p:sp>
            <p:nvSpPr>
              <p:cNvPr id="24" name="순서도: 판단 12">
                <a:extLst>
                  <a:ext uri="{FF2B5EF4-FFF2-40B4-BE49-F238E27FC236}">
                    <a16:creationId xmlns:a16="http://schemas.microsoft.com/office/drawing/2014/main" id="{848B5177-EEE6-46D6-8D57-A7BC5C734AC2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B613DC66-623B-4BEA-829E-85FF6D4683C1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F1FF8BAF-7159-4281-BA55-DD097088DE7A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3EA71CE5-D94D-464E-B86D-9558FD6C55DD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AC1407FB-5A1B-4FBC-92CA-0878FA3B26DE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51C3BDE2-82AE-4E01-91F5-9D37C7CC7B68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30" name="자유형: 도형 29">
                  <a:extLst>
                    <a:ext uri="{FF2B5EF4-FFF2-40B4-BE49-F238E27FC236}">
                      <a16:creationId xmlns:a16="http://schemas.microsoft.com/office/drawing/2014/main" id="{CCE1AC30-6389-4119-B95A-A4CBF01987D1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자유형: 도형 30">
                  <a:extLst>
                    <a:ext uri="{FF2B5EF4-FFF2-40B4-BE49-F238E27FC236}">
                      <a16:creationId xmlns:a16="http://schemas.microsoft.com/office/drawing/2014/main" id="{D1C5A7D1-360E-4C5C-A10F-8A108349F009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EA5825B0-9109-4DAF-9A4A-99E4F8538E31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EB45DD8-9A91-409E-94A8-21AB39EE0F9C}"/>
                </a:ext>
              </a:extLst>
            </p:cNvPr>
            <p:cNvGrpSpPr/>
            <p:nvPr/>
          </p:nvGrpSpPr>
          <p:grpSpPr>
            <a:xfrm>
              <a:off x="3976565" y="2355675"/>
              <a:ext cx="739140" cy="739140"/>
              <a:chOff x="191965" y="-958"/>
              <a:chExt cx="739140" cy="73914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별: 꼭짓점 16개 7">
                <a:extLst>
                  <a:ext uri="{FF2B5EF4-FFF2-40B4-BE49-F238E27FC236}">
                    <a16:creationId xmlns:a16="http://schemas.microsoft.com/office/drawing/2014/main" id="{F100AEED-AEF9-4558-8262-058F208B032A}"/>
                  </a:ext>
                </a:extLst>
              </p:cNvPr>
              <p:cNvSpPr/>
              <p:nvPr/>
            </p:nvSpPr>
            <p:spPr>
              <a:xfrm>
                <a:off x="191965" y="-958"/>
                <a:ext cx="739140" cy="739140"/>
              </a:xfrm>
              <a:prstGeom prst="star16">
                <a:avLst>
                  <a:gd name="adj" fmla="val 4233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4FB9A8F2-BAB3-4655-999D-2BC8DC438083}"/>
                  </a:ext>
                </a:extLst>
              </p:cNvPr>
              <p:cNvSpPr/>
              <p:nvPr/>
            </p:nvSpPr>
            <p:spPr>
              <a:xfrm>
                <a:off x="285310" y="92387"/>
                <a:ext cx="552450" cy="552450"/>
              </a:xfrm>
              <a:prstGeom prst="ellipse">
                <a:avLst/>
              </a:prstGeom>
              <a:pattFill prst="openDmnd">
                <a:fgClr>
                  <a:srgbClr val="A47D00"/>
                </a:fgClr>
                <a:bgClr>
                  <a:srgbClr val="9933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B1077A47-45F6-4029-94DE-3BA601879B7D}"/>
                </a:ext>
              </a:extLst>
            </p:cNvPr>
            <p:cNvGrpSpPr/>
            <p:nvPr/>
          </p:nvGrpSpPr>
          <p:grpSpPr>
            <a:xfrm flipH="1">
              <a:off x="3997877" y="3184106"/>
              <a:ext cx="366823" cy="107546"/>
              <a:chOff x="544512" y="758805"/>
              <a:chExt cx="348460" cy="102162"/>
            </a:xfrm>
          </p:grpSpPr>
          <p:sp>
            <p:nvSpPr>
              <p:cNvPr id="34" name="순서도: 판단 12">
                <a:extLst>
                  <a:ext uri="{FF2B5EF4-FFF2-40B4-BE49-F238E27FC236}">
                    <a16:creationId xmlns:a16="http://schemas.microsoft.com/office/drawing/2014/main" id="{62F0BE3E-2712-4716-8830-9B1C02EFD381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3FF6C1A0-C434-4C05-83C2-5A51EE64E33E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477B5A8D-1D1A-4091-BE66-C953F5D17070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9BFDE55E-B3ED-455C-B8D1-BCBBC4757B6A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D1851F38-1484-49A7-A479-2C41FC39A776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1520A099-463D-40F6-9201-30FA38B74375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40" name="자유형: 도형 39">
                  <a:extLst>
                    <a:ext uri="{FF2B5EF4-FFF2-40B4-BE49-F238E27FC236}">
                      <a16:creationId xmlns:a16="http://schemas.microsoft.com/office/drawing/2014/main" id="{0ADB9D72-5C5D-4291-A433-BFA597D71E34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자유형: 도형 40">
                  <a:extLst>
                    <a:ext uri="{FF2B5EF4-FFF2-40B4-BE49-F238E27FC236}">
                      <a16:creationId xmlns:a16="http://schemas.microsoft.com/office/drawing/2014/main" id="{62EA2EE4-7991-4661-AA49-B288A38A5B13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2" name="자유형: 도형 41">
                  <a:extLst>
                    <a:ext uri="{FF2B5EF4-FFF2-40B4-BE49-F238E27FC236}">
                      <a16:creationId xmlns:a16="http://schemas.microsoft.com/office/drawing/2014/main" id="{A960C23C-B8EF-447E-AF31-1A51C613E845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C04D846-0E0C-48EF-A1C0-125C1EC7043E}"/>
              </a:ext>
            </a:extLst>
          </p:cNvPr>
          <p:cNvGrpSpPr/>
          <p:nvPr/>
        </p:nvGrpSpPr>
        <p:grpSpPr>
          <a:xfrm>
            <a:off x="5985662" y="2698118"/>
            <a:ext cx="438987" cy="688652"/>
            <a:chOff x="1690565" y="1396042"/>
            <a:chExt cx="739140" cy="1159510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66921D1-E842-4D07-8BA3-D92927016446}"/>
                </a:ext>
              </a:extLst>
            </p:cNvPr>
            <p:cNvCxnSpPr>
              <a:cxnSpLocks/>
            </p:cNvCxnSpPr>
            <p:nvPr/>
          </p:nvCxnSpPr>
          <p:spPr>
            <a:xfrm>
              <a:off x="2060135" y="2003102"/>
              <a:ext cx="0" cy="552450"/>
            </a:xfrm>
            <a:prstGeom prst="line">
              <a:avLst/>
            </a:prstGeom>
            <a:ln w="22225">
              <a:solidFill>
                <a:srgbClr val="762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7596ADC-CA8D-469B-B6BA-01C8699032F3}"/>
                </a:ext>
              </a:extLst>
            </p:cNvPr>
            <p:cNvGrpSpPr/>
            <p:nvPr/>
          </p:nvGrpSpPr>
          <p:grpSpPr>
            <a:xfrm>
              <a:off x="2043112" y="2155805"/>
              <a:ext cx="348460" cy="102162"/>
              <a:chOff x="544512" y="758805"/>
              <a:chExt cx="348460" cy="102162"/>
            </a:xfrm>
          </p:grpSpPr>
          <p:sp>
            <p:nvSpPr>
              <p:cNvPr id="45" name="순서도: 판단 12">
                <a:extLst>
                  <a:ext uri="{FF2B5EF4-FFF2-40B4-BE49-F238E27FC236}">
                    <a16:creationId xmlns:a16="http://schemas.microsoft.com/office/drawing/2014/main" id="{F49A8CC9-A658-4898-A9F1-5BF8D4C8705F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240F81A-EC55-4CB5-9439-F15F8F5B5738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91363627-F14B-4EF8-9A6D-74AF1DA8695B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C0CFFF5E-036C-4E70-ACF2-8742FC2A09D1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0A483B5D-D00C-46DB-8CDA-05B25798B8D9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D0F9E83A-819A-4394-9ECC-00A3BD9BF1C6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51" name="자유형: 도형 50">
                  <a:extLst>
                    <a:ext uri="{FF2B5EF4-FFF2-40B4-BE49-F238E27FC236}">
                      <a16:creationId xmlns:a16="http://schemas.microsoft.com/office/drawing/2014/main" id="{399B86BA-00C1-49D4-8BF5-708712070F57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자유형: 도형 51">
                  <a:extLst>
                    <a:ext uri="{FF2B5EF4-FFF2-40B4-BE49-F238E27FC236}">
                      <a16:creationId xmlns:a16="http://schemas.microsoft.com/office/drawing/2014/main" id="{A8A98566-1023-4240-941F-DD3B2D739487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자유형: 도형 52">
                  <a:extLst>
                    <a:ext uri="{FF2B5EF4-FFF2-40B4-BE49-F238E27FC236}">
                      <a16:creationId xmlns:a16="http://schemas.microsoft.com/office/drawing/2014/main" id="{2F9E7EA2-7664-4A6E-A78E-C77A6E267827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74E67EB-E7D8-4830-A7FB-84A379315D39}"/>
                </a:ext>
              </a:extLst>
            </p:cNvPr>
            <p:cNvGrpSpPr/>
            <p:nvPr/>
          </p:nvGrpSpPr>
          <p:grpSpPr>
            <a:xfrm rot="541014" flipH="1">
              <a:off x="1824188" y="2085931"/>
              <a:ext cx="250489" cy="73439"/>
              <a:chOff x="544512" y="758805"/>
              <a:chExt cx="348460" cy="102162"/>
            </a:xfrm>
          </p:grpSpPr>
          <p:sp>
            <p:nvSpPr>
              <p:cNvPr id="55" name="순서도: 판단 12">
                <a:extLst>
                  <a:ext uri="{FF2B5EF4-FFF2-40B4-BE49-F238E27FC236}">
                    <a16:creationId xmlns:a16="http://schemas.microsoft.com/office/drawing/2014/main" id="{3F3A1808-B419-4B7D-AFD1-0589166E922A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2F3BC621-6F4E-43A5-84E5-E8C3FB9F1080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40757FA1-A6A4-441D-8DD4-5E4E101308C3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1B1831C5-0EB8-4F2D-8488-A75D5630B527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7D300921-19A2-4006-8485-D8DF71F85C4B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773075FD-267D-49C4-9768-96C6A943F3D4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61" name="자유형: 도형 60">
                  <a:extLst>
                    <a:ext uri="{FF2B5EF4-FFF2-40B4-BE49-F238E27FC236}">
                      <a16:creationId xmlns:a16="http://schemas.microsoft.com/office/drawing/2014/main" id="{54625BDF-28AB-42F5-8F7A-45922C6C50C0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2" name="자유형: 도형 61">
                  <a:extLst>
                    <a:ext uri="{FF2B5EF4-FFF2-40B4-BE49-F238E27FC236}">
                      <a16:creationId xmlns:a16="http://schemas.microsoft.com/office/drawing/2014/main" id="{1B691D19-7172-4BF1-8837-342377305D25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3" name="자유형: 도형 62">
                  <a:extLst>
                    <a:ext uri="{FF2B5EF4-FFF2-40B4-BE49-F238E27FC236}">
                      <a16:creationId xmlns:a16="http://schemas.microsoft.com/office/drawing/2014/main" id="{1427DEA8-0CCA-4021-8F56-BF8C20FC4D4D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5EDDF13A-432C-4DC4-9825-257FA22F6D23}"/>
                </a:ext>
              </a:extLst>
            </p:cNvPr>
            <p:cNvGrpSpPr/>
            <p:nvPr/>
          </p:nvGrpSpPr>
          <p:grpSpPr>
            <a:xfrm>
              <a:off x="1690565" y="1396042"/>
              <a:ext cx="739140" cy="739140"/>
              <a:chOff x="191965" y="-958"/>
              <a:chExt cx="739140" cy="73914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5" name="별: 꼭짓점 16개 64">
                <a:extLst>
                  <a:ext uri="{FF2B5EF4-FFF2-40B4-BE49-F238E27FC236}">
                    <a16:creationId xmlns:a16="http://schemas.microsoft.com/office/drawing/2014/main" id="{E7684798-47CD-4107-9D33-7BB4A6D9AE9D}"/>
                  </a:ext>
                </a:extLst>
              </p:cNvPr>
              <p:cNvSpPr/>
              <p:nvPr/>
            </p:nvSpPr>
            <p:spPr>
              <a:xfrm>
                <a:off x="191965" y="-958"/>
                <a:ext cx="739140" cy="739140"/>
              </a:xfrm>
              <a:prstGeom prst="star16">
                <a:avLst>
                  <a:gd name="adj" fmla="val 4233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CE65F4D7-AA9D-4B4B-A8D0-F742C3E1D55F}"/>
                  </a:ext>
                </a:extLst>
              </p:cNvPr>
              <p:cNvSpPr/>
              <p:nvPr/>
            </p:nvSpPr>
            <p:spPr>
              <a:xfrm>
                <a:off x="285310" y="92387"/>
                <a:ext cx="552450" cy="552450"/>
              </a:xfrm>
              <a:prstGeom prst="ellipse">
                <a:avLst/>
              </a:prstGeom>
              <a:pattFill prst="openDmnd">
                <a:fgClr>
                  <a:srgbClr val="A47D00"/>
                </a:fgClr>
                <a:bgClr>
                  <a:srgbClr val="9933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48556433-E2D2-4AD0-B2B2-19C41E469697}"/>
                </a:ext>
              </a:extLst>
            </p:cNvPr>
            <p:cNvGrpSpPr/>
            <p:nvPr/>
          </p:nvGrpSpPr>
          <p:grpSpPr>
            <a:xfrm flipH="1">
              <a:off x="1711877" y="2224473"/>
              <a:ext cx="366823" cy="107546"/>
              <a:chOff x="544512" y="758805"/>
              <a:chExt cx="348460" cy="102162"/>
            </a:xfrm>
          </p:grpSpPr>
          <p:sp>
            <p:nvSpPr>
              <p:cNvPr id="68" name="순서도: 판단 12">
                <a:extLst>
                  <a:ext uri="{FF2B5EF4-FFF2-40B4-BE49-F238E27FC236}">
                    <a16:creationId xmlns:a16="http://schemas.microsoft.com/office/drawing/2014/main" id="{E1E12D45-30C7-4CB1-9598-8A17234E15C2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F4B45EDB-81BB-46FD-BB9C-C5B18B0DF2C4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1DAA3690-AF9F-4A84-8BD7-C3363280FA51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A67EAAA1-353B-4CA3-904A-719AE86FC0E4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자유형: 도형 71">
                <a:extLst>
                  <a:ext uri="{FF2B5EF4-FFF2-40B4-BE49-F238E27FC236}">
                    <a16:creationId xmlns:a16="http://schemas.microsoft.com/office/drawing/2014/main" id="{942CD41C-8FEC-46B1-A98C-2FC84BF5B2DB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C7351395-59F6-42B8-9FBD-9FB7FF35464D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74" name="자유형: 도형 73">
                  <a:extLst>
                    <a:ext uri="{FF2B5EF4-FFF2-40B4-BE49-F238E27FC236}">
                      <a16:creationId xmlns:a16="http://schemas.microsoft.com/office/drawing/2014/main" id="{E0185D0F-6DD2-4E44-81C8-34A63891349A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" name="자유형: 도형 74">
                  <a:extLst>
                    <a:ext uri="{FF2B5EF4-FFF2-40B4-BE49-F238E27FC236}">
                      <a16:creationId xmlns:a16="http://schemas.microsoft.com/office/drawing/2014/main" id="{6B2B3CB4-26D9-4D49-BAF2-F79DE2D4A845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" name="자유형: 도형 75">
                  <a:extLst>
                    <a:ext uri="{FF2B5EF4-FFF2-40B4-BE49-F238E27FC236}">
                      <a16:creationId xmlns:a16="http://schemas.microsoft.com/office/drawing/2014/main" id="{D42FB9F4-D6B2-40AE-A9B5-9519262BBD51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3C04D846-0E0C-48EF-A1C0-125C1EC7043E}"/>
              </a:ext>
            </a:extLst>
          </p:cNvPr>
          <p:cNvGrpSpPr/>
          <p:nvPr/>
        </p:nvGrpSpPr>
        <p:grpSpPr>
          <a:xfrm>
            <a:off x="6630365" y="2913241"/>
            <a:ext cx="295051" cy="462856"/>
            <a:chOff x="1690565" y="1396042"/>
            <a:chExt cx="739140" cy="1159510"/>
          </a:xfrm>
        </p:grpSpPr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B66921D1-E842-4D07-8BA3-D92927016446}"/>
                </a:ext>
              </a:extLst>
            </p:cNvPr>
            <p:cNvCxnSpPr>
              <a:cxnSpLocks/>
            </p:cNvCxnSpPr>
            <p:nvPr/>
          </p:nvCxnSpPr>
          <p:spPr>
            <a:xfrm>
              <a:off x="2060135" y="2003102"/>
              <a:ext cx="0" cy="552450"/>
            </a:xfrm>
            <a:prstGeom prst="line">
              <a:avLst/>
            </a:prstGeom>
            <a:ln w="22225">
              <a:solidFill>
                <a:srgbClr val="762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87596ADC-CA8D-469B-B6BA-01C8699032F3}"/>
                </a:ext>
              </a:extLst>
            </p:cNvPr>
            <p:cNvGrpSpPr/>
            <p:nvPr/>
          </p:nvGrpSpPr>
          <p:grpSpPr>
            <a:xfrm>
              <a:off x="2043112" y="2155805"/>
              <a:ext cx="348460" cy="102162"/>
              <a:chOff x="544512" y="758805"/>
              <a:chExt cx="348460" cy="102162"/>
            </a:xfrm>
          </p:grpSpPr>
          <p:sp>
            <p:nvSpPr>
              <p:cNvPr id="105" name="순서도: 판단 12">
                <a:extLst>
                  <a:ext uri="{FF2B5EF4-FFF2-40B4-BE49-F238E27FC236}">
                    <a16:creationId xmlns:a16="http://schemas.microsoft.com/office/drawing/2014/main" id="{F49A8CC9-A658-4898-A9F1-5BF8D4C8705F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자유형: 도형 45">
                <a:extLst>
                  <a:ext uri="{FF2B5EF4-FFF2-40B4-BE49-F238E27FC236}">
                    <a16:creationId xmlns:a16="http://schemas.microsoft.com/office/drawing/2014/main" id="{A240F81A-EC55-4CB5-9439-F15F8F5B5738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자유형: 도형 46">
                <a:extLst>
                  <a:ext uri="{FF2B5EF4-FFF2-40B4-BE49-F238E27FC236}">
                    <a16:creationId xmlns:a16="http://schemas.microsoft.com/office/drawing/2014/main" id="{91363627-F14B-4EF8-9A6D-74AF1DA8695B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자유형: 도형 47">
                <a:extLst>
                  <a:ext uri="{FF2B5EF4-FFF2-40B4-BE49-F238E27FC236}">
                    <a16:creationId xmlns:a16="http://schemas.microsoft.com/office/drawing/2014/main" id="{C0CFFF5E-036C-4E70-ACF2-8742FC2A09D1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자유형: 도형 48">
                <a:extLst>
                  <a:ext uri="{FF2B5EF4-FFF2-40B4-BE49-F238E27FC236}">
                    <a16:creationId xmlns:a16="http://schemas.microsoft.com/office/drawing/2014/main" id="{0A483B5D-D00C-46DB-8CDA-05B25798B8D9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0" name="그룹 109">
                <a:extLst>
                  <a:ext uri="{FF2B5EF4-FFF2-40B4-BE49-F238E27FC236}">
                    <a16:creationId xmlns:a16="http://schemas.microsoft.com/office/drawing/2014/main" id="{D0F9E83A-819A-4394-9ECC-00A3BD9BF1C6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111" name="자유형: 도형 50">
                  <a:extLst>
                    <a:ext uri="{FF2B5EF4-FFF2-40B4-BE49-F238E27FC236}">
                      <a16:creationId xmlns:a16="http://schemas.microsoft.com/office/drawing/2014/main" id="{399B86BA-00C1-49D4-8BF5-708712070F57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2" name="자유형: 도형 51">
                  <a:extLst>
                    <a:ext uri="{FF2B5EF4-FFF2-40B4-BE49-F238E27FC236}">
                      <a16:creationId xmlns:a16="http://schemas.microsoft.com/office/drawing/2014/main" id="{A8A98566-1023-4240-941F-DD3B2D739487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3" name="자유형: 도형 52">
                  <a:extLst>
                    <a:ext uri="{FF2B5EF4-FFF2-40B4-BE49-F238E27FC236}">
                      <a16:creationId xmlns:a16="http://schemas.microsoft.com/office/drawing/2014/main" id="{2F9E7EA2-7664-4A6E-A78E-C77A6E267827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274E67EB-E7D8-4830-A7FB-84A379315D39}"/>
                </a:ext>
              </a:extLst>
            </p:cNvPr>
            <p:cNvGrpSpPr/>
            <p:nvPr/>
          </p:nvGrpSpPr>
          <p:grpSpPr>
            <a:xfrm rot="541014" flipH="1">
              <a:off x="1824188" y="2085931"/>
              <a:ext cx="250489" cy="73439"/>
              <a:chOff x="544512" y="758805"/>
              <a:chExt cx="348460" cy="102162"/>
            </a:xfrm>
          </p:grpSpPr>
          <p:sp>
            <p:nvSpPr>
              <p:cNvPr id="96" name="순서도: 판단 12">
                <a:extLst>
                  <a:ext uri="{FF2B5EF4-FFF2-40B4-BE49-F238E27FC236}">
                    <a16:creationId xmlns:a16="http://schemas.microsoft.com/office/drawing/2014/main" id="{3F3A1808-B419-4B7D-AFD1-0589166E922A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자유형: 도형 55">
                <a:extLst>
                  <a:ext uri="{FF2B5EF4-FFF2-40B4-BE49-F238E27FC236}">
                    <a16:creationId xmlns:a16="http://schemas.microsoft.com/office/drawing/2014/main" id="{2F3BC621-6F4E-43A5-84E5-E8C3FB9F1080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자유형: 도형 56">
                <a:extLst>
                  <a:ext uri="{FF2B5EF4-FFF2-40B4-BE49-F238E27FC236}">
                    <a16:creationId xmlns:a16="http://schemas.microsoft.com/office/drawing/2014/main" id="{40757FA1-A6A4-441D-8DD4-5E4E101308C3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자유형: 도형 57">
                <a:extLst>
                  <a:ext uri="{FF2B5EF4-FFF2-40B4-BE49-F238E27FC236}">
                    <a16:creationId xmlns:a16="http://schemas.microsoft.com/office/drawing/2014/main" id="{1B1831C5-0EB8-4F2D-8488-A75D5630B527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자유형: 도형 58">
                <a:extLst>
                  <a:ext uri="{FF2B5EF4-FFF2-40B4-BE49-F238E27FC236}">
                    <a16:creationId xmlns:a16="http://schemas.microsoft.com/office/drawing/2014/main" id="{7D300921-19A2-4006-8485-D8DF71F85C4B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773075FD-267D-49C4-9768-96C6A943F3D4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102" name="자유형: 도형 60">
                  <a:extLst>
                    <a:ext uri="{FF2B5EF4-FFF2-40B4-BE49-F238E27FC236}">
                      <a16:creationId xmlns:a16="http://schemas.microsoft.com/office/drawing/2014/main" id="{54625BDF-28AB-42F5-8F7A-45922C6C50C0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" name="자유형: 도형 61">
                  <a:extLst>
                    <a:ext uri="{FF2B5EF4-FFF2-40B4-BE49-F238E27FC236}">
                      <a16:creationId xmlns:a16="http://schemas.microsoft.com/office/drawing/2014/main" id="{1B691D19-7172-4BF1-8837-342377305D25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4" name="자유형: 도형 62">
                  <a:extLst>
                    <a:ext uri="{FF2B5EF4-FFF2-40B4-BE49-F238E27FC236}">
                      <a16:creationId xmlns:a16="http://schemas.microsoft.com/office/drawing/2014/main" id="{1427DEA8-0CCA-4021-8F56-BF8C20FC4D4D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5EDDF13A-432C-4DC4-9825-257FA22F6D23}"/>
                </a:ext>
              </a:extLst>
            </p:cNvPr>
            <p:cNvGrpSpPr/>
            <p:nvPr/>
          </p:nvGrpSpPr>
          <p:grpSpPr>
            <a:xfrm>
              <a:off x="1690565" y="1396042"/>
              <a:ext cx="739140" cy="739140"/>
              <a:chOff x="191965" y="-958"/>
              <a:chExt cx="739140" cy="73914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4" name="별: 꼭짓점 16개 64">
                <a:extLst>
                  <a:ext uri="{FF2B5EF4-FFF2-40B4-BE49-F238E27FC236}">
                    <a16:creationId xmlns:a16="http://schemas.microsoft.com/office/drawing/2014/main" id="{E7684798-47CD-4107-9D33-7BB4A6D9AE9D}"/>
                  </a:ext>
                </a:extLst>
              </p:cNvPr>
              <p:cNvSpPr/>
              <p:nvPr/>
            </p:nvSpPr>
            <p:spPr>
              <a:xfrm>
                <a:off x="191965" y="-958"/>
                <a:ext cx="739140" cy="739140"/>
              </a:xfrm>
              <a:prstGeom prst="star16">
                <a:avLst>
                  <a:gd name="adj" fmla="val 4233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CE65F4D7-AA9D-4B4B-A8D0-F742C3E1D55F}"/>
                  </a:ext>
                </a:extLst>
              </p:cNvPr>
              <p:cNvSpPr/>
              <p:nvPr/>
            </p:nvSpPr>
            <p:spPr>
              <a:xfrm>
                <a:off x="285310" y="92387"/>
                <a:ext cx="552450" cy="552450"/>
              </a:xfrm>
              <a:prstGeom prst="ellipse">
                <a:avLst/>
              </a:prstGeom>
              <a:pattFill prst="openDmnd">
                <a:fgClr>
                  <a:srgbClr val="A47D00"/>
                </a:fgClr>
                <a:bgClr>
                  <a:srgbClr val="9933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48556433-E2D2-4AD0-B2B2-19C41E469697}"/>
                </a:ext>
              </a:extLst>
            </p:cNvPr>
            <p:cNvGrpSpPr/>
            <p:nvPr/>
          </p:nvGrpSpPr>
          <p:grpSpPr>
            <a:xfrm flipH="1">
              <a:off x="1711877" y="2224473"/>
              <a:ext cx="366823" cy="107546"/>
              <a:chOff x="544512" y="758805"/>
              <a:chExt cx="348460" cy="102162"/>
            </a:xfrm>
          </p:grpSpPr>
          <p:sp>
            <p:nvSpPr>
              <p:cNvPr id="85" name="순서도: 판단 12">
                <a:extLst>
                  <a:ext uri="{FF2B5EF4-FFF2-40B4-BE49-F238E27FC236}">
                    <a16:creationId xmlns:a16="http://schemas.microsoft.com/office/drawing/2014/main" id="{E1E12D45-30C7-4CB1-9598-8A17234E15C2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자유형: 도형 68">
                <a:extLst>
                  <a:ext uri="{FF2B5EF4-FFF2-40B4-BE49-F238E27FC236}">
                    <a16:creationId xmlns:a16="http://schemas.microsoft.com/office/drawing/2014/main" id="{F4B45EDB-81BB-46FD-BB9C-C5B18B0DF2C4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자유형: 도형 69">
                <a:extLst>
                  <a:ext uri="{FF2B5EF4-FFF2-40B4-BE49-F238E27FC236}">
                    <a16:creationId xmlns:a16="http://schemas.microsoft.com/office/drawing/2014/main" id="{1DAA3690-AF9F-4A84-8BD7-C3363280FA51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자유형: 도형 70">
                <a:extLst>
                  <a:ext uri="{FF2B5EF4-FFF2-40B4-BE49-F238E27FC236}">
                    <a16:creationId xmlns:a16="http://schemas.microsoft.com/office/drawing/2014/main" id="{A67EAAA1-353B-4CA3-904A-719AE86FC0E4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자유형: 도형 71">
                <a:extLst>
                  <a:ext uri="{FF2B5EF4-FFF2-40B4-BE49-F238E27FC236}">
                    <a16:creationId xmlns:a16="http://schemas.microsoft.com/office/drawing/2014/main" id="{942CD41C-8FEC-46B1-A98C-2FC84BF5B2DB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C7351395-59F6-42B8-9FBD-9FB7FF35464D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91" name="자유형: 도형 73">
                  <a:extLst>
                    <a:ext uri="{FF2B5EF4-FFF2-40B4-BE49-F238E27FC236}">
                      <a16:creationId xmlns:a16="http://schemas.microsoft.com/office/drawing/2014/main" id="{E0185D0F-6DD2-4E44-81C8-34A63891349A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자유형: 도형 74">
                  <a:extLst>
                    <a:ext uri="{FF2B5EF4-FFF2-40B4-BE49-F238E27FC236}">
                      <a16:creationId xmlns:a16="http://schemas.microsoft.com/office/drawing/2014/main" id="{6B2B3CB4-26D9-4D49-BAF2-F79DE2D4A845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3" name="자유형: 도형 75">
                  <a:extLst>
                    <a:ext uri="{FF2B5EF4-FFF2-40B4-BE49-F238E27FC236}">
                      <a16:creationId xmlns:a16="http://schemas.microsoft.com/office/drawing/2014/main" id="{D42FB9F4-D6B2-40AE-A9B5-9519262BBD51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3" name="직사각형 2"/>
          <p:cNvSpPr/>
          <p:nvPr/>
        </p:nvSpPr>
        <p:spPr>
          <a:xfrm>
            <a:off x="0" y="3383490"/>
            <a:ext cx="12192000" cy="34745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dist="38100" dir="16200000" rotWithShape="0">
              <a:schemeClr val="accent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5400" b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ANY-WAY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0569" y="5279971"/>
            <a:ext cx="16049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20190189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김두리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20194162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정상제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20190192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조범수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5651" t="1270" r="2074" b="2317"/>
          <a:stretch/>
        </p:blipFill>
        <p:spPr>
          <a:xfrm>
            <a:off x="2279646" y="2317325"/>
            <a:ext cx="2013317" cy="201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8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10"/>
    </mc:Choice>
    <mc:Fallback xmlns="">
      <p:transition spd="slow" advTm="461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377FB22-E4F4-4915-9EF3-7404D0F231B8}"/>
              </a:ext>
            </a:extLst>
          </p:cNvPr>
          <p:cNvSpPr/>
          <p:nvPr/>
        </p:nvSpPr>
        <p:spPr>
          <a:xfrm>
            <a:off x="285310" y="260299"/>
            <a:ext cx="11621379" cy="57409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5475" lvl="1" latinLnBrk="0">
              <a:defRPr/>
            </a:pPr>
            <a:r>
              <a:rPr lang="ko-KR" altLang="en-US" sz="2400" b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길찾기</a:t>
            </a: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</a:t>
            </a: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최적경로 </a:t>
            </a:r>
            <a:r>
              <a: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최단경로</a:t>
            </a:r>
            <a:endParaRPr lang="ko-KR" altLang="en-US" dirty="0">
              <a:solidFill>
                <a:srgbClr val="A2959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50862B9-1B3D-4D34-B22A-1063F118832B}"/>
              </a:ext>
            </a:extLst>
          </p:cNvPr>
          <p:cNvCxnSpPr>
            <a:cxnSpLocks/>
          </p:cNvCxnSpPr>
          <p:nvPr/>
        </p:nvCxnSpPr>
        <p:spPr>
          <a:xfrm>
            <a:off x="561535" y="606102"/>
            <a:ext cx="0" cy="552450"/>
          </a:xfrm>
          <a:prstGeom prst="line">
            <a:avLst/>
          </a:prstGeom>
          <a:ln w="22225">
            <a:solidFill>
              <a:srgbClr val="762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66B1455-A41F-4707-99F8-BB471F9DA2EC}"/>
              </a:ext>
            </a:extLst>
          </p:cNvPr>
          <p:cNvGrpSpPr/>
          <p:nvPr/>
        </p:nvGrpSpPr>
        <p:grpSpPr>
          <a:xfrm>
            <a:off x="544512" y="758805"/>
            <a:ext cx="348460" cy="102162"/>
            <a:chOff x="544512" y="758805"/>
            <a:chExt cx="348460" cy="102162"/>
          </a:xfrm>
        </p:grpSpPr>
        <p:sp>
          <p:nvSpPr>
            <p:cNvPr id="13" name="순서도: 판단 12">
              <a:extLst>
                <a:ext uri="{FF2B5EF4-FFF2-40B4-BE49-F238E27FC236}">
                  <a16:creationId xmlns:a16="http://schemas.microsoft.com/office/drawing/2014/main" id="{904F94FD-4022-44DA-AA9B-74A0E9F59E74}"/>
                </a:ext>
              </a:extLst>
            </p:cNvPr>
            <p:cNvSpPr/>
            <p:nvPr/>
          </p:nvSpPr>
          <p:spPr>
            <a:xfrm rot="20834999">
              <a:off x="544512" y="758805"/>
              <a:ext cx="348460" cy="102162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72">
                  <a:moveTo>
                    <a:pt x="0" y="5072"/>
                  </a:moveTo>
                  <a:cubicBezTo>
                    <a:pt x="1667" y="3405"/>
                    <a:pt x="2938" y="577"/>
                    <a:pt x="5000" y="72"/>
                  </a:cubicBezTo>
                  <a:cubicBezTo>
                    <a:pt x="7344" y="-586"/>
                    <a:pt x="8333" y="3405"/>
                    <a:pt x="10000" y="5072"/>
                  </a:cubicBezTo>
                  <a:cubicBezTo>
                    <a:pt x="8333" y="6739"/>
                    <a:pt x="7062" y="9955"/>
                    <a:pt x="5000" y="10072"/>
                  </a:cubicBezTo>
                  <a:cubicBezTo>
                    <a:pt x="2825" y="9955"/>
                    <a:pt x="1667" y="6739"/>
                    <a:pt x="0" y="50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93300">
                    <a:shade val="30000"/>
                    <a:satMod val="115000"/>
                  </a:srgbClr>
                </a:gs>
                <a:gs pos="50000">
                  <a:srgbClr val="993300">
                    <a:shade val="67500"/>
                    <a:satMod val="115000"/>
                  </a:srgbClr>
                </a:gs>
                <a:gs pos="100000">
                  <a:srgbClr val="9933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80EC2166-BE1F-408E-815F-9069B04BDC01}"/>
                </a:ext>
              </a:extLst>
            </p:cNvPr>
            <p:cNvSpPr/>
            <p:nvPr/>
          </p:nvSpPr>
          <p:spPr>
            <a:xfrm>
              <a:off x="561975" y="776288"/>
              <a:ext cx="311944" cy="64293"/>
            </a:xfrm>
            <a:custGeom>
              <a:avLst/>
              <a:gdLst>
                <a:gd name="connsiteX0" fmla="*/ 0 w 311944"/>
                <a:gd name="connsiteY0" fmla="*/ 64293 h 64293"/>
                <a:gd name="connsiteX1" fmla="*/ 130969 w 311944"/>
                <a:gd name="connsiteY1" fmla="*/ 42862 h 64293"/>
                <a:gd name="connsiteX2" fmla="*/ 311944 w 311944"/>
                <a:gd name="connsiteY2" fmla="*/ 0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944" h="64293">
                  <a:moveTo>
                    <a:pt x="0" y="64293"/>
                  </a:moveTo>
                  <a:cubicBezTo>
                    <a:pt x="39489" y="58935"/>
                    <a:pt x="78978" y="53577"/>
                    <a:pt x="130969" y="42862"/>
                  </a:cubicBezTo>
                  <a:cubicBezTo>
                    <a:pt x="182960" y="32147"/>
                    <a:pt x="247452" y="16073"/>
                    <a:pt x="311944" y="0"/>
                  </a:cubicBez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D7C3C688-C8CB-4C00-BE9E-A5D06C696923}"/>
                </a:ext>
              </a:extLst>
            </p:cNvPr>
            <p:cNvSpPr/>
            <p:nvPr/>
          </p:nvSpPr>
          <p:spPr>
            <a:xfrm>
              <a:off x="645319" y="783431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0FD29890-D39F-4110-86F2-2B429BA17DE3}"/>
                </a:ext>
              </a:extLst>
            </p:cNvPr>
            <p:cNvSpPr/>
            <p:nvPr/>
          </p:nvSpPr>
          <p:spPr>
            <a:xfrm>
              <a:off x="697405" y="776288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BD71CD97-EC3D-4FE2-9939-07FE494A17AF}"/>
                </a:ext>
              </a:extLst>
            </p:cNvPr>
            <p:cNvSpPr/>
            <p:nvPr/>
          </p:nvSpPr>
          <p:spPr>
            <a:xfrm>
              <a:off x="749491" y="769145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E610D11-1AAA-41B0-835B-937ABD0733BE}"/>
                </a:ext>
              </a:extLst>
            </p:cNvPr>
            <p:cNvGrpSpPr/>
            <p:nvPr/>
          </p:nvGrpSpPr>
          <p:grpSpPr>
            <a:xfrm rot="9701792" flipH="1">
              <a:off x="648764" y="805520"/>
              <a:ext cx="137509" cy="52386"/>
              <a:chOff x="797719" y="921545"/>
              <a:chExt cx="137509" cy="52386"/>
            </a:xfrm>
          </p:grpSpPr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5E1EB85B-A52E-4135-BEE8-80DD6711D6E3}"/>
                  </a:ext>
                </a:extLst>
              </p:cNvPr>
              <p:cNvSpPr/>
              <p:nvPr/>
            </p:nvSpPr>
            <p:spPr>
              <a:xfrm>
                <a:off x="797719" y="9358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ABFF847F-3902-4E76-BCAB-EB4ACF527B9B}"/>
                  </a:ext>
                </a:extLst>
              </p:cNvPr>
              <p:cNvSpPr/>
              <p:nvPr/>
            </p:nvSpPr>
            <p:spPr>
              <a:xfrm>
                <a:off x="849805" y="9286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087FA7A5-C490-4E98-8680-298E3D5983E1}"/>
                  </a:ext>
                </a:extLst>
              </p:cNvPr>
              <p:cNvSpPr/>
              <p:nvPr/>
            </p:nvSpPr>
            <p:spPr>
              <a:xfrm>
                <a:off x="901891" y="9215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4CA8C80-0C3A-47B2-9A65-5C7AAB7BCEC8}"/>
              </a:ext>
            </a:extLst>
          </p:cNvPr>
          <p:cNvGrpSpPr/>
          <p:nvPr/>
        </p:nvGrpSpPr>
        <p:grpSpPr>
          <a:xfrm rot="541014" flipH="1">
            <a:off x="325588" y="688931"/>
            <a:ext cx="250489" cy="73439"/>
            <a:chOff x="544512" y="758805"/>
            <a:chExt cx="348460" cy="102162"/>
          </a:xfrm>
        </p:grpSpPr>
        <p:sp>
          <p:nvSpPr>
            <p:cNvPr id="24" name="순서도: 판단 12">
              <a:extLst>
                <a:ext uri="{FF2B5EF4-FFF2-40B4-BE49-F238E27FC236}">
                  <a16:creationId xmlns:a16="http://schemas.microsoft.com/office/drawing/2014/main" id="{848B5177-EEE6-46D6-8D57-A7BC5C734AC2}"/>
                </a:ext>
              </a:extLst>
            </p:cNvPr>
            <p:cNvSpPr/>
            <p:nvPr/>
          </p:nvSpPr>
          <p:spPr>
            <a:xfrm rot="20834999">
              <a:off x="544512" y="758805"/>
              <a:ext cx="348460" cy="102162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72">
                  <a:moveTo>
                    <a:pt x="0" y="5072"/>
                  </a:moveTo>
                  <a:cubicBezTo>
                    <a:pt x="1667" y="3405"/>
                    <a:pt x="2938" y="577"/>
                    <a:pt x="5000" y="72"/>
                  </a:cubicBezTo>
                  <a:cubicBezTo>
                    <a:pt x="7344" y="-586"/>
                    <a:pt x="8333" y="3405"/>
                    <a:pt x="10000" y="5072"/>
                  </a:cubicBezTo>
                  <a:cubicBezTo>
                    <a:pt x="8333" y="6739"/>
                    <a:pt x="7062" y="9955"/>
                    <a:pt x="5000" y="10072"/>
                  </a:cubicBezTo>
                  <a:cubicBezTo>
                    <a:pt x="2825" y="9955"/>
                    <a:pt x="1667" y="6739"/>
                    <a:pt x="0" y="50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93300">
                    <a:shade val="30000"/>
                    <a:satMod val="115000"/>
                  </a:srgbClr>
                </a:gs>
                <a:gs pos="50000">
                  <a:srgbClr val="993300">
                    <a:shade val="67500"/>
                    <a:satMod val="115000"/>
                  </a:srgbClr>
                </a:gs>
                <a:gs pos="100000">
                  <a:srgbClr val="9933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B613DC66-623B-4BEA-829E-85FF6D4683C1}"/>
                </a:ext>
              </a:extLst>
            </p:cNvPr>
            <p:cNvSpPr/>
            <p:nvPr/>
          </p:nvSpPr>
          <p:spPr>
            <a:xfrm>
              <a:off x="561975" y="776288"/>
              <a:ext cx="311944" cy="64293"/>
            </a:xfrm>
            <a:custGeom>
              <a:avLst/>
              <a:gdLst>
                <a:gd name="connsiteX0" fmla="*/ 0 w 311944"/>
                <a:gd name="connsiteY0" fmla="*/ 64293 h 64293"/>
                <a:gd name="connsiteX1" fmla="*/ 130969 w 311944"/>
                <a:gd name="connsiteY1" fmla="*/ 42862 h 64293"/>
                <a:gd name="connsiteX2" fmla="*/ 311944 w 311944"/>
                <a:gd name="connsiteY2" fmla="*/ 0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944" h="64293">
                  <a:moveTo>
                    <a:pt x="0" y="64293"/>
                  </a:moveTo>
                  <a:cubicBezTo>
                    <a:pt x="39489" y="58935"/>
                    <a:pt x="78978" y="53577"/>
                    <a:pt x="130969" y="42862"/>
                  </a:cubicBezTo>
                  <a:cubicBezTo>
                    <a:pt x="182960" y="32147"/>
                    <a:pt x="247452" y="16073"/>
                    <a:pt x="311944" y="0"/>
                  </a:cubicBez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F1FF8BAF-7159-4281-BA55-DD097088DE7A}"/>
                </a:ext>
              </a:extLst>
            </p:cNvPr>
            <p:cNvSpPr/>
            <p:nvPr/>
          </p:nvSpPr>
          <p:spPr>
            <a:xfrm>
              <a:off x="645319" y="783431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3EA71CE5-D94D-464E-B86D-9558FD6C55DD}"/>
                </a:ext>
              </a:extLst>
            </p:cNvPr>
            <p:cNvSpPr/>
            <p:nvPr/>
          </p:nvSpPr>
          <p:spPr>
            <a:xfrm>
              <a:off x="697405" y="776288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AC1407FB-5A1B-4FBC-92CA-0878FA3B26DE}"/>
                </a:ext>
              </a:extLst>
            </p:cNvPr>
            <p:cNvSpPr/>
            <p:nvPr/>
          </p:nvSpPr>
          <p:spPr>
            <a:xfrm>
              <a:off x="749491" y="769145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1C3BDE2-82AE-4E01-91F5-9D37C7CC7B68}"/>
                </a:ext>
              </a:extLst>
            </p:cNvPr>
            <p:cNvGrpSpPr/>
            <p:nvPr/>
          </p:nvGrpSpPr>
          <p:grpSpPr>
            <a:xfrm rot="9701792" flipH="1">
              <a:off x="648764" y="805520"/>
              <a:ext cx="137509" cy="52386"/>
              <a:chOff x="797719" y="921545"/>
              <a:chExt cx="137509" cy="52386"/>
            </a:xfrm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CCE1AC30-6389-4119-B95A-A4CBF01987D1}"/>
                  </a:ext>
                </a:extLst>
              </p:cNvPr>
              <p:cNvSpPr/>
              <p:nvPr/>
            </p:nvSpPr>
            <p:spPr>
              <a:xfrm>
                <a:off x="797719" y="9358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D1C5A7D1-360E-4C5C-A10F-8A108349F009}"/>
                  </a:ext>
                </a:extLst>
              </p:cNvPr>
              <p:cNvSpPr/>
              <p:nvPr/>
            </p:nvSpPr>
            <p:spPr>
              <a:xfrm>
                <a:off x="849805" y="9286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EA5825B0-9109-4DAF-9A4A-99E4F8538E31}"/>
                  </a:ext>
                </a:extLst>
              </p:cNvPr>
              <p:cNvSpPr/>
              <p:nvPr/>
            </p:nvSpPr>
            <p:spPr>
              <a:xfrm>
                <a:off x="901891" y="9215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EB45DD8-9A91-409E-94A8-21AB39EE0F9C}"/>
              </a:ext>
            </a:extLst>
          </p:cNvPr>
          <p:cNvGrpSpPr/>
          <p:nvPr/>
        </p:nvGrpSpPr>
        <p:grpSpPr>
          <a:xfrm>
            <a:off x="191965" y="-958"/>
            <a:ext cx="739140" cy="739140"/>
            <a:chOff x="191965" y="-958"/>
            <a:chExt cx="739140" cy="7391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별: 꼭짓점 16개 7">
              <a:extLst>
                <a:ext uri="{FF2B5EF4-FFF2-40B4-BE49-F238E27FC236}">
                  <a16:creationId xmlns:a16="http://schemas.microsoft.com/office/drawing/2014/main" id="{F100AEED-AEF9-4558-8262-058F208B032A}"/>
                </a:ext>
              </a:extLst>
            </p:cNvPr>
            <p:cNvSpPr/>
            <p:nvPr/>
          </p:nvSpPr>
          <p:spPr>
            <a:xfrm>
              <a:off x="191965" y="-958"/>
              <a:ext cx="739140" cy="739140"/>
            </a:xfrm>
            <a:prstGeom prst="star16">
              <a:avLst>
                <a:gd name="adj" fmla="val 4233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FB9A8F2-BAB3-4655-999D-2BC8DC438083}"/>
                </a:ext>
              </a:extLst>
            </p:cNvPr>
            <p:cNvSpPr/>
            <p:nvPr/>
          </p:nvSpPr>
          <p:spPr>
            <a:xfrm>
              <a:off x="285310" y="92387"/>
              <a:ext cx="552450" cy="552450"/>
            </a:xfrm>
            <a:prstGeom prst="ellipse">
              <a:avLst/>
            </a:prstGeom>
            <a:pattFill prst="openDmnd">
              <a:fgClr>
                <a:srgbClr val="A47D00"/>
              </a:fgClr>
              <a:bgClr>
                <a:srgbClr val="99330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1077A47-45F6-4029-94DE-3BA601879B7D}"/>
              </a:ext>
            </a:extLst>
          </p:cNvPr>
          <p:cNvGrpSpPr/>
          <p:nvPr/>
        </p:nvGrpSpPr>
        <p:grpSpPr>
          <a:xfrm flipH="1">
            <a:off x="213277" y="827473"/>
            <a:ext cx="366823" cy="107546"/>
            <a:chOff x="544512" y="758805"/>
            <a:chExt cx="348460" cy="102162"/>
          </a:xfrm>
        </p:grpSpPr>
        <p:sp>
          <p:nvSpPr>
            <p:cNvPr id="34" name="순서도: 판단 12">
              <a:extLst>
                <a:ext uri="{FF2B5EF4-FFF2-40B4-BE49-F238E27FC236}">
                  <a16:creationId xmlns:a16="http://schemas.microsoft.com/office/drawing/2014/main" id="{62F0BE3E-2712-4716-8830-9B1C02EFD381}"/>
                </a:ext>
              </a:extLst>
            </p:cNvPr>
            <p:cNvSpPr/>
            <p:nvPr/>
          </p:nvSpPr>
          <p:spPr>
            <a:xfrm rot="20834999">
              <a:off x="544512" y="758805"/>
              <a:ext cx="348460" cy="102162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72">
                  <a:moveTo>
                    <a:pt x="0" y="5072"/>
                  </a:moveTo>
                  <a:cubicBezTo>
                    <a:pt x="1667" y="3405"/>
                    <a:pt x="2938" y="577"/>
                    <a:pt x="5000" y="72"/>
                  </a:cubicBezTo>
                  <a:cubicBezTo>
                    <a:pt x="7344" y="-586"/>
                    <a:pt x="8333" y="3405"/>
                    <a:pt x="10000" y="5072"/>
                  </a:cubicBezTo>
                  <a:cubicBezTo>
                    <a:pt x="8333" y="6739"/>
                    <a:pt x="7062" y="9955"/>
                    <a:pt x="5000" y="10072"/>
                  </a:cubicBezTo>
                  <a:cubicBezTo>
                    <a:pt x="2825" y="9955"/>
                    <a:pt x="1667" y="6739"/>
                    <a:pt x="0" y="50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93300">
                    <a:shade val="30000"/>
                    <a:satMod val="115000"/>
                  </a:srgbClr>
                </a:gs>
                <a:gs pos="50000">
                  <a:srgbClr val="993300">
                    <a:shade val="67500"/>
                    <a:satMod val="115000"/>
                  </a:srgbClr>
                </a:gs>
                <a:gs pos="100000">
                  <a:srgbClr val="9933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3FF6C1A0-C434-4C05-83C2-5A51EE64E33E}"/>
                </a:ext>
              </a:extLst>
            </p:cNvPr>
            <p:cNvSpPr/>
            <p:nvPr/>
          </p:nvSpPr>
          <p:spPr>
            <a:xfrm>
              <a:off x="561975" y="776288"/>
              <a:ext cx="311944" cy="64293"/>
            </a:xfrm>
            <a:custGeom>
              <a:avLst/>
              <a:gdLst>
                <a:gd name="connsiteX0" fmla="*/ 0 w 311944"/>
                <a:gd name="connsiteY0" fmla="*/ 64293 h 64293"/>
                <a:gd name="connsiteX1" fmla="*/ 130969 w 311944"/>
                <a:gd name="connsiteY1" fmla="*/ 42862 h 64293"/>
                <a:gd name="connsiteX2" fmla="*/ 311944 w 311944"/>
                <a:gd name="connsiteY2" fmla="*/ 0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944" h="64293">
                  <a:moveTo>
                    <a:pt x="0" y="64293"/>
                  </a:moveTo>
                  <a:cubicBezTo>
                    <a:pt x="39489" y="58935"/>
                    <a:pt x="78978" y="53577"/>
                    <a:pt x="130969" y="42862"/>
                  </a:cubicBezTo>
                  <a:cubicBezTo>
                    <a:pt x="182960" y="32147"/>
                    <a:pt x="247452" y="16073"/>
                    <a:pt x="311944" y="0"/>
                  </a:cubicBez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77B5A8D-1D1A-4091-BE66-C953F5D17070}"/>
                </a:ext>
              </a:extLst>
            </p:cNvPr>
            <p:cNvSpPr/>
            <p:nvPr/>
          </p:nvSpPr>
          <p:spPr>
            <a:xfrm>
              <a:off x="645319" y="783431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9BFDE55E-B3ED-455C-B8D1-BCBBC4757B6A}"/>
                </a:ext>
              </a:extLst>
            </p:cNvPr>
            <p:cNvSpPr/>
            <p:nvPr/>
          </p:nvSpPr>
          <p:spPr>
            <a:xfrm>
              <a:off x="697405" y="776288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D1851F38-1484-49A7-A479-2C41FC39A776}"/>
                </a:ext>
              </a:extLst>
            </p:cNvPr>
            <p:cNvSpPr/>
            <p:nvPr/>
          </p:nvSpPr>
          <p:spPr>
            <a:xfrm>
              <a:off x="749491" y="769145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1520A099-463D-40F6-9201-30FA38B74375}"/>
                </a:ext>
              </a:extLst>
            </p:cNvPr>
            <p:cNvGrpSpPr/>
            <p:nvPr/>
          </p:nvGrpSpPr>
          <p:grpSpPr>
            <a:xfrm rot="9701792" flipH="1">
              <a:off x="648764" y="805520"/>
              <a:ext cx="137509" cy="52386"/>
              <a:chOff x="797719" y="921545"/>
              <a:chExt cx="137509" cy="52386"/>
            </a:xfrm>
          </p:grpSpPr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0ADB9D72-5C5D-4291-A433-BFA597D71E34}"/>
                  </a:ext>
                </a:extLst>
              </p:cNvPr>
              <p:cNvSpPr/>
              <p:nvPr/>
            </p:nvSpPr>
            <p:spPr>
              <a:xfrm>
                <a:off x="797719" y="9358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62EA2EE4-7991-4661-AA49-B288A38A5B13}"/>
                  </a:ext>
                </a:extLst>
              </p:cNvPr>
              <p:cNvSpPr/>
              <p:nvPr/>
            </p:nvSpPr>
            <p:spPr>
              <a:xfrm>
                <a:off x="849805" y="9286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A960C23C-B8EF-447E-AF31-1A51C613E845}"/>
                  </a:ext>
                </a:extLst>
              </p:cNvPr>
              <p:cNvSpPr/>
              <p:nvPr/>
            </p:nvSpPr>
            <p:spPr>
              <a:xfrm>
                <a:off x="901891" y="9215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C04D846-0E0C-48EF-A1C0-125C1EC7043E}"/>
              </a:ext>
            </a:extLst>
          </p:cNvPr>
          <p:cNvGrpSpPr/>
          <p:nvPr/>
        </p:nvGrpSpPr>
        <p:grpSpPr>
          <a:xfrm>
            <a:off x="535209" y="458271"/>
            <a:ext cx="438987" cy="688652"/>
            <a:chOff x="1690565" y="1396042"/>
            <a:chExt cx="739140" cy="1159510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66921D1-E842-4D07-8BA3-D92927016446}"/>
                </a:ext>
              </a:extLst>
            </p:cNvPr>
            <p:cNvCxnSpPr>
              <a:cxnSpLocks/>
            </p:cNvCxnSpPr>
            <p:nvPr/>
          </p:nvCxnSpPr>
          <p:spPr>
            <a:xfrm>
              <a:off x="2060135" y="2003102"/>
              <a:ext cx="0" cy="552450"/>
            </a:xfrm>
            <a:prstGeom prst="line">
              <a:avLst/>
            </a:prstGeom>
            <a:ln w="22225">
              <a:solidFill>
                <a:srgbClr val="762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7596ADC-CA8D-469B-B6BA-01C8699032F3}"/>
                </a:ext>
              </a:extLst>
            </p:cNvPr>
            <p:cNvGrpSpPr/>
            <p:nvPr/>
          </p:nvGrpSpPr>
          <p:grpSpPr>
            <a:xfrm>
              <a:off x="2043112" y="2155805"/>
              <a:ext cx="348460" cy="102162"/>
              <a:chOff x="544512" y="758805"/>
              <a:chExt cx="348460" cy="102162"/>
            </a:xfrm>
          </p:grpSpPr>
          <p:sp>
            <p:nvSpPr>
              <p:cNvPr id="45" name="순서도: 판단 12">
                <a:extLst>
                  <a:ext uri="{FF2B5EF4-FFF2-40B4-BE49-F238E27FC236}">
                    <a16:creationId xmlns:a16="http://schemas.microsoft.com/office/drawing/2014/main" id="{F49A8CC9-A658-4898-A9F1-5BF8D4C8705F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240F81A-EC55-4CB5-9439-F15F8F5B5738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91363627-F14B-4EF8-9A6D-74AF1DA8695B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C0CFFF5E-036C-4E70-ACF2-8742FC2A09D1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0A483B5D-D00C-46DB-8CDA-05B25798B8D9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D0F9E83A-819A-4394-9ECC-00A3BD9BF1C6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51" name="자유형: 도형 50">
                  <a:extLst>
                    <a:ext uri="{FF2B5EF4-FFF2-40B4-BE49-F238E27FC236}">
                      <a16:creationId xmlns:a16="http://schemas.microsoft.com/office/drawing/2014/main" id="{399B86BA-00C1-49D4-8BF5-708712070F57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자유형: 도형 51">
                  <a:extLst>
                    <a:ext uri="{FF2B5EF4-FFF2-40B4-BE49-F238E27FC236}">
                      <a16:creationId xmlns:a16="http://schemas.microsoft.com/office/drawing/2014/main" id="{A8A98566-1023-4240-941F-DD3B2D739487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자유형: 도형 52">
                  <a:extLst>
                    <a:ext uri="{FF2B5EF4-FFF2-40B4-BE49-F238E27FC236}">
                      <a16:creationId xmlns:a16="http://schemas.microsoft.com/office/drawing/2014/main" id="{2F9E7EA2-7664-4A6E-A78E-C77A6E267827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74E67EB-E7D8-4830-A7FB-84A379315D39}"/>
                </a:ext>
              </a:extLst>
            </p:cNvPr>
            <p:cNvGrpSpPr/>
            <p:nvPr/>
          </p:nvGrpSpPr>
          <p:grpSpPr>
            <a:xfrm rot="541014" flipH="1">
              <a:off x="1824188" y="2085931"/>
              <a:ext cx="250489" cy="73439"/>
              <a:chOff x="544512" y="758805"/>
              <a:chExt cx="348460" cy="102162"/>
            </a:xfrm>
          </p:grpSpPr>
          <p:sp>
            <p:nvSpPr>
              <p:cNvPr id="55" name="순서도: 판단 12">
                <a:extLst>
                  <a:ext uri="{FF2B5EF4-FFF2-40B4-BE49-F238E27FC236}">
                    <a16:creationId xmlns:a16="http://schemas.microsoft.com/office/drawing/2014/main" id="{3F3A1808-B419-4B7D-AFD1-0589166E922A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2F3BC621-6F4E-43A5-84E5-E8C3FB9F1080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40757FA1-A6A4-441D-8DD4-5E4E101308C3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1B1831C5-0EB8-4F2D-8488-A75D5630B527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7D300921-19A2-4006-8485-D8DF71F85C4B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773075FD-267D-49C4-9768-96C6A943F3D4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61" name="자유형: 도형 60">
                  <a:extLst>
                    <a:ext uri="{FF2B5EF4-FFF2-40B4-BE49-F238E27FC236}">
                      <a16:creationId xmlns:a16="http://schemas.microsoft.com/office/drawing/2014/main" id="{54625BDF-28AB-42F5-8F7A-45922C6C50C0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2" name="자유형: 도형 61">
                  <a:extLst>
                    <a:ext uri="{FF2B5EF4-FFF2-40B4-BE49-F238E27FC236}">
                      <a16:creationId xmlns:a16="http://schemas.microsoft.com/office/drawing/2014/main" id="{1B691D19-7172-4BF1-8837-342377305D25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3" name="자유형: 도형 62">
                  <a:extLst>
                    <a:ext uri="{FF2B5EF4-FFF2-40B4-BE49-F238E27FC236}">
                      <a16:creationId xmlns:a16="http://schemas.microsoft.com/office/drawing/2014/main" id="{1427DEA8-0CCA-4021-8F56-BF8C20FC4D4D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5EDDF13A-432C-4DC4-9825-257FA22F6D23}"/>
                </a:ext>
              </a:extLst>
            </p:cNvPr>
            <p:cNvGrpSpPr/>
            <p:nvPr/>
          </p:nvGrpSpPr>
          <p:grpSpPr>
            <a:xfrm>
              <a:off x="1690565" y="1396042"/>
              <a:ext cx="739140" cy="739140"/>
              <a:chOff x="191965" y="-958"/>
              <a:chExt cx="739140" cy="73914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5" name="별: 꼭짓점 16개 64">
                <a:extLst>
                  <a:ext uri="{FF2B5EF4-FFF2-40B4-BE49-F238E27FC236}">
                    <a16:creationId xmlns:a16="http://schemas.microsoft.com/office/drawing/2014/main" id="{E7684798-47CD-4107-9D33-7BB4A6D9AE9D}"/>
                  </a:ext>
                </a:extLst>
              </p:cNvPr>
              <p:cNvSpPr/>
              <p:nvPr/>
            </p:nvSpPr>
            <p:spPr>
              <a:xfrm>
                <a:off x="191965" y="-958"/>
                <a:ext cx="739140" cy="739140"/>
              </a:xfrm>
              <a:prstGeom prst="star16">
                <a:avLst>
                  <a:gd name="adj" fmla="val 4233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CE65F4D7-AA9D-4B4B-A8D0-F742C3E1D55F}"/>
                  </a:ext>
                </a:extLst>
              </p:cNvPr>
              <p:cNvSpPr/>
              <p:nvPr/>
            </p:nvSpPr>
            <p:spPr>
              <a:xfrm>
                <a:off x="285310" y="92387"/>
                <a:ext cx="552450" cy="552450"/>
              </a:xfrm>
              <a:prstGeom prst="ellipse">
                <a:avLst/>
              </a:prstGeom>
              <a:pattFill prst="openDmnd">
                <a:fgClr>
                  <a:srgbClr val="A47D00"/>
                </a:fgClr>
                <a:bgClr>
                  <a:srgbClr val="9933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48556433-E2D2-4AD0-B2B2-19C41E469697}"/>
                </a:ext>
              </a:extLst>
            </p:cNvPr>
            <p:cNvGrpSpPr/>
            <p:nvPr/>
          </p:nvGrpSpPr>
          <p:grpSpPr>
            <a:xfrm flipH="1">
              <a:off x="1711877" y="2224473"/>
              <a:ext cx="366823" cy="107546"/>
              <a:chOff x="544512" y="758805"/>
              <a:chExt cx="348460" cy="102162"/>
            </a:xfrm>
          </p:grpSpPr>
          <p:sp>
            <p:nvSpPr>
              <p:cNvPr id="68" name="순서도: 판단 12">
                <a:extLst>
                  <a:ext uri="{FF2B5EF4-FFF2-40B4-BE49-F238E27FC236}">
                    <a16:creationId xmlns:a16="http://schemas.microsoft.com/office/drawing/2014/main" id="{E1E12D45-30C7-4CB1-9598-8A17234E15C2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F4B45EDB-81BB-46FD-BB9C-C5B18B0DF2C4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1DAA3690-AF9F-4A84-8BD7-C3363280FA51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A67EAAA1-353B-4CA3-904A-719AE86FC0E4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자유형: 도형 71">
                <a:extLst>
                  <a:ext uri="{FF2B5EF4-FFF2-40B4-BE49-F238E27FC236}">
                    <a16:creationId xmlns:a16="http://schemas.microsoft.com/office/drawing/2014/main" id="{942CD41C-8FEC-46B1-A98C-2FC84BF5B2DB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C7351395-59F6-42B8-9FBD-9FB7FF35464D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74" name="자유형: 도형 73">
                  <a:extLst>
                    <a:ext uri="{FF2B5EF4-FFF2-40B4-BE49-F238E27FC236}">
                      <a16:creationId xmlns:a16="http://schemas.microsoft.com/office/drawing/2014/main" id="{E0185D0F-6DD2-4E44-81C8-34A63891349A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" name="자유형: 도형 74">
                  <a:extLst>
                    <a:ext uri="{FF2B5EF4-FFF2-40B4-BE49-F238E27FC236}">
                      <a16:creationId xmlns:a16="http://schemas.microsoft.com/office/drawing/2014/main" id="{6B2B3CB4-26D9-4D49-BAF2-F79DE2D4A845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" name="자유형: 도형 75">
                  <a:extLst>
                    <a:ext uri="{FF2B5EF4-FFF2-40B4-BE49-F238E27FC236}">
                      <a16:creationId xmlns:a16="http://schemas.microsoft.com/office/drawing/2014/main" id="{D42FB9F4-D6B2-40AE-A9B5-9519262BBD51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1776FBA-1598-4BBF-A18D-5DE2DBB2D28F}"/>
              </a:ext>
            </a:extLst>
          </p:cNvPr>
          <p:cNvSpPr/>
          <p:nvPr/>
        </p:nvSpPr>
        <p:spPr>
          <a:xfrm>
            <a:off x="364319" y="997861"/>
            <a:ext cx="11621379" cy="5567098"/>
          </a:xfrm>
          <a:prstGeom prst="roundRect">
            <a:avLst>
              <a:gd name="adj" fmla="val 2778"/>
            </a:avLst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A2959E"/>
              </a:solidFill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3"/>
          <a:srcRect l="5651" t="1270" r="2074" b="2317"/>
          <a:stretch/>
        </p:blipFill>
        <p:spPr>
          <a:xfrm>
            <a:off x="132119" y="113291"/>
            <a:ext cx="587780" cy="5877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409272-B03D-4DF0-A65D-0AC71307EED3}"/>
              </a:ext>
            </a:extLst>
          </p:cNvPr>
          <p:cNvSpPr txBox="1"/>
          <p:nvPr/>
        </p:nvSpPr>
        <p:spPr>
          <a:xfrm>
            <a:off x="4978923" y="3948337"/>
            <a:ext cx="58445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출발지를 나타내는 마커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목적지를 나타내는 마커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- </a:t>
            </a:r>
            <a:r>
              <a:rPr lang="ko-KR" altLang="en-US" dirty="0">
                <a:solidFill>
                  <a:srgbClr val="FF0000"/>
                </a:solidFill>
              </a:rPr>
              <a:t>빨간색</a:t>
            </a:r>
            <a:r>
              <a:rPr lang="ko-KR" altLang="en-US" dirty="0"/>
              <a:t>의 도로 </a:t>
            </a:r>
            <a:r>
              <a:rPr lang="en-US" altLang="ko-KR" dirty="0"/>
              <a:t>: </a:t>
            </a:r>
            <a:r>
              <a:rPr lang="ko-KR" altLang="en-US" dirty="0"/>
              <a:t>경사도 초과 도로를 의미</a:t>
            </a:r>
            <a:endParaRPr lang="en-US" altLang="ko-KR" dirty="0"/>
          </a:p>
          <a:p>
            <a:r>
              <a:rPr lang="en-US" altLang="ko-KR" dirty="0">
                <a:solidFill>
                  <a:srgbClr val="00F40C"/>
                </a:solidFill>
              </a:rPr>
              <a:t>- </a:t>
            </a:r>
            <a:r>
              <a:rPr lang="ko-KR" altLang="en-US" dirty="0">
                <a:solidFill>
                  <a:srgbClr val="00F40C"/>
                </a:solidFill>
              </a:rPr>
              <a:t>초록색</a:t>
            </a:r>
            <a:r>
              <a:rPr lang="ko-KR" altLang="en-US" dirty="0"/>
              <a:t>의 도로 </a:t>
            </a:r>
            <a:r>
              <a:rPr lang="en-US" altLang="ko-KR" dirty="0"/>
              <a:t>: </a:t>
            </a:r>
            <a:r>
              <a:rPr lang="ko-KR" altLang="en-US" dirty="0"/>
              <a:t>경사도 허용 범위의 도로를 의미</a:t>
            </a:r>
            <a:endParaRPr lang="en-US" altLang="ko-KR" dirty="0"/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8E6F14D8-3C42-4642-A8FC-69F3213A17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263" y="1146128"/>
            <a:ext cx="2505075" cy="260985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5B6F43C7-1AD6-4B23-BF34-0668B2F709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9385" y="4612371"/>
            <a:ext cx="433735" cy="588641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E85E2FC5-F9F9-4AC0-81A6-39E2516A3A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9385" y="3948337"/>
            <a:ext cx="433735" cy="518781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A5C38011-0085-49D4-B6F4-83691D72F9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327" y="1112833"/>
            <a:ext cx="2456935" cy="5143828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F30A81F4-027B-4678-9ED9-E77E1E8D3AAE}"/>
              </a:ext>
            </a:extLst>
          </p:cNvPr>
          <p:cNvSpPr txBox="1"/>
          <p:nvPr/>
        </p:nvSpPr>
        <p:spPr>
          <a:xfrm>
            <a:off x="834391" y="2771192"/>
            <a:ext cx="2257106" cy="16141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086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"/>
    </mc:Choice>
    <mc:Fallback xmlns="">
      <p:transition spd="slow" advTm="857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377FB22-E4F4-4915-9EF3-7404D0F231B8}"/>
              </a:ext>
            </a:extLst>
          </p:cNvPr>
          <p:cNvSpPr/>
          <p:nvPr/>
        </p:nvSpPr>
        <p:spPr>
          <a:xfrm>
            <a:off x="285310" y="260299"/>
            <a:ext cx="11621379" cy="57409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5475" lvl="1" latinLnBrk="0">
              <a:defRPr/>
            </a:pPr>
            <a:r>
              <a:rPr lang="ko-KR" altLang="en-US" sz="2400" b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길찾기</a:t>
            </a: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</a:t>
            </a: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최적경로 </a:t>
            </a:r>
            <a:r>
              <a: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최단경로</a:t>
            </a:r>
            <a:endParaRPr lang="ko-KR" altLang="en-US" dirty="0">
              <a:solidFill>
                <a:srgbClr val="A2959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50862B9-1B3D-4D34-B22A-1063F118832B}"/>
              </a:ext>
            </a:extLst>
          </p:cNvPr>
          <p:cNvCxnSpPr>
            <a:cxnSpLocks/>
          </p:cNvCxnSpPr>
          <p:nvPr/>
        </p:nvCxnSpPr>
        <p:spPr>
          <a:xfrm>
            <a:off x="561535" y="606102"/>
            <a:ext cx="0" cy="552450"/>
          </a:xfrm>
          <a:prstGeom prst="line">
            <a:avLst/>
          </a:prstGeom>
          <a:ln w="22225">
            <a:solidFill>
              <a:srgbClr val="762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66B1455-A41F-4707-99F8-BB471F9DA2EC}"/>
              </a:ext>
            </a:extLst>
          </p:cNvPr>
          <p:cNvGrpSpPr/>
          <p:nvPr/>
        </p:nvGrpSpPr>
        <p:grpSpPr>
          <a:xfrm>
            <a:off x="544512" y="758805"/>
            <a:ext cx="348460" cy="102162"/>
            <a:chOff x="544512" y="758805"/>
            <a:chExt cx="348460" cy="102162"/>
          </a:xfrm>
        </p:grpSpPr>
        <p:sp>
          <p:nvSpPr>
            <p:cNvPr id="13" name="순서도: 판단 12">
              <a:extLst>
                <a:ext uri="{FF2B5EF4-FFF2-40B4-BE49-F238E27FC236}">
                  <a16:creationId xmlns:a16="http://schemas.microsoft.com/office/drawing/2014/main" id="{904F94FD-4022-44DA-AA9B-74A0E9F59E74}"/>
                </a:ext>
              </a:extLst>
            </p:cNvPr>
            <p:cNvSpPr/>
            <p:nvPr/>
          </p:nvSpPr>
          <p:spPr>
            <a:xfrm rot="20834999">
              <a:off x="544512" y="758805"/>
              <a:ext cx="348460" cy="102162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72">
                  <a:moveTo>
                    <a:pt x="0" y="5072"/>
                  </a:moveTo>
                  <a:cubicBezTo>
                    <a:pt x="1667" y="3405"/>
                    <a:pt x="2938" y="577"/>
                    <a:pt x="5000" y="72"/>
                  </a:cubicBezTo>
                  <a:cubicBezTo>
                    <a:pt x="7344" y="-586"/>
                    <a:pt x="8333" y="3405"/>
                    <a:pt x="10000" y="5072"/>
                  </a:cubicBezTo>
                  <a:cubicBezTo>
                    <a:pt x="8333" y="6739"/>
                    <a:pt x="7062" y="9955"/>
                    <a:pt x="5000" y="10072"/>
                  </a:cubicBezTo>
                  <a:cubicBezTo>
                    <a:pt x="2825" y="9955"/>
                    <a:pt x="1667" y="6739"/>
                    <a:pt x="0" y="50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93300">
                    <a:shade val="30000"/>
                    <a:satMod val="115000"/>
                  </a:srgbClr>
                </a:gs>
                <a:gs pos="50000">
                  <a:srgbClr val="993300">
                    <a:shade val="67500"/>
                    <a:satMod val="115000"/>
                  </a:srgbClr>
                </a:gs>
                <a:gs pos="100000">
                  <a:srgbClr val="9933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80EC2166-BE1F-408E-815F-9069B04BDC01}"/>
                </a:ext>
              </a:extLst>
            </p:cNvPr>
            <p:cNvSpPr/>
            <p:nvPr/>
          </p:nvSpPr>
          <p:spPr>
            <a:xfrm>
              <a:off x="561975" y="776288"/>
              <a:ext cx="311944" cy="64293"/>
            </a:xfrm>
            <a:custGeom>
              <a:avLst/>
              <a:gdLst>
                <a:gd name="connsiteX0" fmla="*/ 0 w 311944"/>
                <a:gd name="connsiteY0" fmla="*/ 64293 h 64293"/>
                <a:gd name="connsiteX1" fmla="*/ 130969 w 311944"/>
                <a:gd name="connsiteY1" fmla="*/ 42862 h 64293"/>
                <a:gd name="connsiteX2" fmla="*/ 311944 w 311944"/>
                <a:gd name="connsiteY2" fmla="*/ 0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944" h="64293">
                  <a:moveTo>
                    <a:pt x="0" y="64293"/>
                  </a:moveTo>
                  <a:cubicBezTo>
                    <a:pt x="39489" y="58935"/>
                    <a:pt x="78978" y="53577"/>
                    <a:pt x="130969" y="42862"/>
                  </a:cubicBezTo>
                  <a:cubicBezTo>
                    <a:pt x="182960" y="32147"/>
                    <a:pt x="247452" y="16073"/>
                    <a:pt x="311944" y="0"/>
                  </a:cubicBez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D7C3C688-C8CB-4C00-BE9E-A5D06C696923}"/>
                </a:ext>
              </a:extLst>
            </p:cNvPr>
            <p:cNvSpPr/>
            <p:nvPr/>
          </p:nvSpPr>
          <p:spPr>
            <a:xfrm>
              <a:off x="645319" y="783431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0FD29890-D39F-4110-86F2-2B429BA17DE3}"/>
                </a:ext>
              </a:extLst>
            </p:cNvPr>
            <p:cNvSpPr/>
            <p:nvPr/>
          </p:nvSpPr>
          <p:spPr>
            <a:xfrm>
              <a:off x="697405" y="776288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BD71CD97-EC3D-4FE2-9939-07FE494A17AF}"/>
                </a:ext>
              </a:extLst>
            </p:cNvPr>
            <p:cNvSpPr/>
            <p:nvPr/>
          </p:nvSpPr>
          <p:spPr>
            <a:xfrm>
              <a:off x="749491" y="769145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E610D11-1AAA-41B0-835B-937ABD0733BE}"/>
                </a:ext>
              </a:extLst>
            </p:cNvPr>
            <p:cNvGrpSpPr/>
            <p:nvPr/>
          </p:nvGrpSpPr>
          <p:grpSpPr>
            <a:xfrm rot="9701792" flipH="1">
              <a:off x="648764" y="805520"/>
              <a:ext cx="137509" cy="52386"/>
              <a:chOff x="797719" y="921545"/>
              <a:chExt cx="137509" cy="52386"/>
            </a:xfrm>
          </p:grpSpPr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5E1EB85B-A52E-4135-BEE8-80DD6711D6E3}"/>
                  </a:ext>
                </a:extLst>
              </p:cNvPr>
              <p:cNvSpPr/>
              <p:nvPr/>
            </p:nvSpPr>
            <p:spPr>
              <a:xfrm>
                <a:off x="797719" y="9358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ABFF847F-3902-4E76-BCAB-EB4ACF527B9B}"/>
                  </a:ext>
                </a:extLst>
              </p:cNvPr>
              <p:cNvSpPr/>
              <p:nvPr/>
            </p:nvSpPr>
            <p:spPr>
              <a:xfrm>
                <a:off x="849805" y="9286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087FA7A5-C490-4E98-8680-298E3D5983E1}"/>
                  </a:ext>
                </a:extLst>
              </p:cNvPr>
              <p:cNvSpPr/>
              <p:nvPr/>
            </p:nvSpPr>
            <p:spPr>
              <a:xfrm>
                <a:off x="901891" y="9215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4CA8C80-0C3A-47B2-9A65-5C7AAB7BCEC8}"/>
              </a:ext>
            </a:extLst>
          </p:cNvPr>
          <p:cNvGrpSpPr/>
          <p:nvPr/>
        </p:nvGrpSpPr>
        <p:grpSpPr>
          <a:xfrm rot="541014" flipH="1">
            <a:off x="325588" y="688931"/>
            <a:ext cx="250489" cy="73439"/>
            <a:chOff x="544512" y="758805"/>
            <a:chExt cx="348460" cy="102162"/>
          </a:xfrm>
        </p:grpSpPr>
        <p:sp>
          <p:nvSpPr>
            <p:cNvPr id="24" name="순서도: 판단 12">
              <a:extLst>
                <a:ext uri="{FF2B5EF4-FFF2-40B4-BE49-F238E27FC236}">
                  <a16:creationId xmlns:a16="http://schemas.microsoft.com/office/drawing/2014/main" id="{848B5177-EEE6-46D6-8D57-A7BC5C734AC2}"/>
                </a:ext>
              </a:extLst>
            </p:cNvPr>
            <p:cNvSpPr/>
            <p:nvPr/>
          </p:nvSpPr>
          <p:spPr>
            <a:xfrm rot="20834999">
              <a:off x="544512" y="758805"/>
              <a:ext cx="348460" cy="102162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72">
                  <a:moveTo>
                    <a:pt x="0" y="5072"/>
                  </a:moveTo>
                  <a:cubicBezTo>
                    <a:pt x="1667" y="3405"/>
                    <a:pt x="2938" y="577"/>
                    <a:pt x="5000" y="72"/>
                  </a:cubicBezTo>
                  <a:cubicBezTo>
                    <a:pt x="7344" y="-586"/>
                    <a:pt x="8333" y="3405"/>
                    <a:pt x="10000" y="5072"/>
                  </a:cubicBezTo>
                  <a:cubicBezTo>
                    <a:pt x="8333" y="6739"/>
                    <a:pt x="7062" y="9955"/>
                    <a:pt x="5000" y="10072"/>
                  </a:cubicBezTo>
                  <a:cubicBezTo>
                    <a:pt x="2825" y="9955"/>
                    <a:pt x="1667" y="6739"/>
                    <a:pt x="0" y="50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93300">
                    <a:shade val="30000"/>
                    <a:satMod val="115000"/>
                  </a:srgbClr>
                </a:gs>
                <a:gs pos="50000">
                  <a:srgbClr val="993300">
                    <a:shade val="67500"/>
                    <a:satMod val="115000"/>
                  </a:srgbClr>
                </a:gs>
                <a:gs pos="100000">
                  <a:srgbClr val="9933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B613DC66-623B-4BEA-829E-85FF6D4683C1}"/>
                </a:ext>
              </a:extLst>
            </p:cNvPr>
            <p:cNvSpPr/>
            <p:nvPr/>
          </p:nvSpPr>
          <p:spPr>
            <a:xfrm>
              <a:off x="561975" y="776288"/>
              <a:ext cx="311944" cy="64293"/>
            </a:xfrm>
            <a:custGeom>
              <a:avLst/>
              <a:gdLst>
                <a:gd name="connsiteX0" fmla="*/ 0 w 311944"/>
                <a:gd name="connsiteY0" fmla="*/ 64293 h 64293"/>
                <a:gd name="connsiteX1" fmla="*/ 130969 w 311944"/>
                <a:gd name="connsiteY1" fmla="*/ 42862 h 64293"/>
                <a:gd name="connsiteX2" fmla="*/ 311944 w 311944"/>
                <a:gd name="connsiteY2" fmla="*/ 0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944" h="64293">
                  <a:moveTo>
                    <a:pt x="0" y="64293"/>
                  </a:moveTo>
                  <a:cubicBezTo>
                    <a:pt x="39489" y="58935"/>
                    <a:pt x="78978" y="53577"/>
                    <a:pt x="130969" y="42862"/>
                  </a:cubicBezTo>
                  <a:cubicBezTo>
                    <a:pt x="182960" y="32147"/>
                    <a:pt x="247452" y="16073"/>
                    <a:pt x="311944" y="0"/>
                  </a:cubicBez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F1FF8BAF-7159-4281-BA55-DD097088DE7A}"/>
                </a:ext>
              </a:extLst>
            </p:cNvPr>
            <p:cNvSpPr/>
            <p:nvPr/>
          </p:nvSpPr>
          <p:spPr>
            <a:xfrm>
              <a:off x="645319" y="783431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3EA71CE5-D94D-464E-B86D-9558FD6C55DD}"/>
                </a:ext>
              </a:extLst>
            </p:cNvPr>
            <p:cNvSpPr/>
            <p:nvPr/>
          </p:nvSpPr>
          <p:spPr>
            <a:xfrm>
              <a:off x="697405" y="776288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AC1407FB-5A1B-4FBC-92CA-0878FA3B26DE}"/>
                </a:ext>
              </a:extLst>
            </p:cNvPr>
            <p:cNvSpPr/>
            <p:nvPr/>
          </p:nvSpPr>
          <p:spPr>
            <a:xfrm>
              <a:off x="749491" y="769145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1C3BDE2-82AE-4E01-91F5-9D37C7CC7B68}"/>
                </a:ext>
              </a:extLst>
            </p:cNvPr>
            <p:cNvGrpSpPr/>
            <p:nvPr/>
          </p:nvGrpSpPr>
          <p:grpSpPr>
            <a:xfrm rot="9701792" flipH="1">
              <a:off x="648764" y="805520"/>
              <a:ext cx="137509" cy="52386"/>
              <a:chOff x="797719" y="921545"/>
              <a:chExt cx="137509" cy="52386"/>
            </a:xfrm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CCE1AC30-6389-4119-B95A-A4CBF01987D1}"/>
                  </a:ext>
                </a:extLst>
              </p:cNvPr>
              <p:cNvSpPr/>
              <p:nvPr/>
            </p:nvSpPr>
            <p:spPr>
              <a:xfrm>
                <a:off x="797719" y="9358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D1C5A7D1-360E-4C5C-A10F-8A108349F009}"/>
                  </a:ext>
                </a:extLst>
              </p:cNvPr>
              <p:cNvSpPr/>
              <p:nvPr/>
            </p:nvSpPr>
            <p:spPr>
              <a:xfrm>
                <a:off x="849805" y="9286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EA5825B0-9109-4DAF-9A4A-99E4F8538E31}"/>
                  </a:ext>
                </a:extLst>
              </p:cNvPr>
              <p:cNvSpPr/>
              <p:nvPr/>
            </p:nvSpPr>
            <p:spPr>
              <a:xfrm>
                <a:off x="901891" y="9215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EB45DD8-9A91-409E-94A8-21AB39EE0F9C}"/>
              </a:ext>
            </a:extLst>
          </p:cNvPr>
          <p:cNvGrpSpPr/>
          <p:nvPr/>
        </p:nvGrpSpPr>
        <p:grpSpPr>
          <a:xfrm>
            <a:off x="191965" y="-958"/>
            <a:ext cx="739140" cy="739140"/>
            <a:chOff x="191965" y="-958"/>
            <a:chExt cx="739140" cy="7391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별: 꼭짓점 16개 7">
              <a:extLst>
                <a:ext uri="{FF2B5EF4-FFF2-40B4-BE49-F238E27FC236}">
                  <a16:creationId xmlns:a16="http://schemas.microsoft.com/office/drawing/2014/main" id="{F100AEED-AEF9-4558-8262-058F208B032A}"/>
                </a:ext>
              </a:extLst>
            </p:cNvPr>
            <p:cNvSpPr/>
            <p:nvPr/>
          </p:nvSpPr>
          <p:spPr>
            <a:xfrm>
              <a:off x="191965" y="-958"/>
              <a:ext cx="739140" cy="739140"/>
            </a:xfrm>
            <a:prstGeom prst="star16">
              <a:avLst>
                <a:gd name="adj" fmla="val 4233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FB9A8F2-BAB3-4655-999D-2BC8DC438083}"/>
                </a:ext>
              </a:extLst>
            </p:cNvPr>
            <p:cNvSpPr/>
            <p:nvPr/>
          </p:nvSpPr>
          <p:spPr>
            <a:xfrm>
              <a:off x="285310" y="92387"/>
              <a:ext cx="552450" cy="552450"/>
            </a:xfrm>
            <a:prstGeom prst="ellipse">
              <a:avLst/>
            </a:prstGeom>
            <a:pattFill prst="openDmnd">
              <a:fgClr>
                <a:srgbClr val="A47D00"/>
              </a:fgClr>
              <a:bgClr>
                <a:srgbClr val="99330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1077A47-45F6-4029-94DE-3BA601879B7D}"/>
              </a:ext>
            </a:extLst>
          </p:cNvPr>
          <p:cNvGrpSpPr/>
          <p:nvPr/>
        </p:nvGrpSpPr>
        <p:grpSpPr>
          <a:xfrm flipH="1">
            <a:off x="213277" y="827473"/>
            <a:ext cx="366823" cy="107546"/>
            <a:chOff x="544512" y="758805"/>
            <a:chExt cx="348460" cy="102162"/>
          </a:xfrm>
        </p:grpSpPr>
        <p:sp>
          <p:nvSpPr>
            <p:cNvPr id="34" name="순서도: 판단 12">
              <a:extLst>
                <a:ext uri="{FF2B5EF4-FFF2-40B4-BE49-F238E27FC236}">
                  <a16:creationId xmlns:a16="http://schemas.microsoft.com/office/drawing/2014/main" id="{62F0BE3E-2712-4716-8830-9B1C02EFD381}"/>
                </a:ext>
              </a:extLst>
            </p:cNvPr>
            <p:cNvSpPr/>
            <p:nvPr/>
          </p:nvSpPr>
          <p:spPr>
            <a:xfrm rot="20834999">
              <a:off x="544512" y="758805"/>
              <a:ext cx="348460" cy="102162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72">
                  <a:moveTo>
                    <a:pt x="0" y="5072"/>
                  </a:moveTo>
                  <a:cubicBezTo>
                    <a:pt x="1667" y="3405"/>
                    <a:pt x="2938" y="577"/>
                    <a:pt x="5000" y="72"/>
                  </a:cubicBezTo>
                  <a:cubicBezTo>
                    <a:pt x="7344" y="-586"/>
                    <a:pt x="8333" y="3405"/>
                    <a:pt x="10000" y="5072"/>
                  </a:cubicBezTo>
                  <a:cubicBezTo>
                    <a:pt x="8333" y="6739"/>
                    <a:pt x="7062" y="9955"/>
                    <a:pt x="5000" y="10072"/>
                  </a:cubicBezTo>
                  <a:cubicBezTo>
                    <a:pt x="2825" y="9955"/>
                    <a:pt x="1667" y="6739"/>
                    <a:pt x="0" y="50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93300">
                    <a:shade val="30000"/>
                    <a:satMod val="115000"/>
                  </a:srgbClr>
                </a:gs>
                <a:gs pos="50000">
                  <a:srgbClr val="993300">
                    <a:shade val="67500"/>
                    <a:satMod val="115000"/>
                  </a:srgbClr>
                </a:gs>
                <a:gs pos="100000">
                  <a:srgbClr val="9933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3FF6C1A0-C434-4C05-83C2-5A51EE64E33E}"/>
                </a:ext>
              </a:extLst>
            </p:cNvPr>
            <p:cNvSpPr/>
            <p:nvPr/>
          </p:nvSpPr>
          <p:spPr>
            <a:xfrm>
              <a:off x="561975" y="776288"/>
              <a:ext cx="311944" cy="64293"/>
            </a:xfrm>
            <a:custGeom>
              <a:avLst/>
              <a:gdLst>
                <a:gd name="connsiteX0" fmla="*/ 0 w 311944"/>
                <a:gd name="connsiteY0" fmla="*/ 64293 h 64293"/>
                <a:gd name="connsiteX1" fmla="*/ 130969 w 311944"/>
                <a:gd name="connsiteY1" fmla="*/ 42862 h 64293"/>
                <a:gd name="connsiteX2" fmla="*/ 311944 w 311944"/>
                <a:gd name="connsiteY2" fmla="*/ 0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944" h="64293">
                  <a:moveTo>
                    <a:pt x="0" y="64293"/>
                  </a:moveTo>
                  <a:cubicBezTo>
                    <a:pt x="39489" y="58935"/>
                    <a:pt x="78978" y="53577"/>
                    <a:pt x="130969" y="42862"/>
                  </a:cubicBezTo>
                  <a:cubicBezTo>
                    <a:pt x="182960" y="32147"/>
                    <a:pt x="247452" y="16073"/>
                    <a:pt x="311944" y="0"/>
                  </a:cubicBez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77B5A8D-1D1A-4091-BE66-C953F5D17070}"/>
                </a:ext>
              </a:extLst>
            </p:cNvPr>
            <p:cNvSpPr/>
            <p:nvPr/>
          </p:nvSpPr>
          <p:spPr>
            <a:xfrm>
              <a:off x="645319" y="783431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9BFDE55E-B3ED-455C-B8D1-BCBBC4757B6A}"/>
                </a:ext>
              </a:extLst>
            </p:cNvPr>
            <p:cNvSpPr/>
            <p:nvPr/>
          </p:nvSpPr>
          <p:spPr>
            <a:xfrm>
              <a:off x="697405" y="776288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D1851F38-1484-49A7-A479-2C41FC39A776}"/>
                </a:ext>
              </a:extLst>
            </p:cNvPr>
            <p:cNvSpPr/>
            <p:nvPr/>
          </p:nvSpPr>
          <p:spPr>
            <a:xfrm>
              <a:off x="749491" y="769145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1520A099-463D-40F6-9201-30FA38B74375}"/>
                </a:ext>
              </a:extLst>
            </p:cNvPr>
            <p:cNvGrpSpPr/>
            <p:nvPr/>
          </p:nvGrpSpPr>
          <p:grpSpPr>
            <a:xfrm rot="9701792" flipH="1">
              <a:off x="648764" y="805520"/>
              <a:ext cx="137509" cy="52386"/>
              <a:chOff x="797719" y="921545"/>
              <a:chExt cx="137509" cy="52386"/>
            </a:xfrm>
          </p:grpSpPr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0ADB9D72-5C5D-4291-A433-BFA597D71E34}"/>
                  </a:ext>
                </a:extLst>
              </p:cNvPr>
              <p:cNvSpPr/>
              <p:nvPr/>
            </p:nvSpPr>
            <p:spPr>
              <a:xfrm>
                <a:off x="797719" y="9358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62EA2EE4-7991-4661-AA49-B288A38A5B13}"/>
                  </a:ext>
                </a:extLst>
              </p:cNvPr>
              <p:cNvSpPr/>
              <p:nvPr/>
            </p:nvSpPr>
            <p:spPr>
              <a:xfrm>
                <a:off x="849805" y="9286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A960C23C-B8EF-447E-AF31-1A51C613E845}"/>
                  </a:ext>
                </a:extLst>
              </p:cNvPr>
              <p:cNvSpPr/>
              <p:nvPr/>
            </p:nvSpPr>
            <p:spPr>
              <a:xfrm>
                <a:off x="901891" y="9215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C04D846-0E0C-48EF-A1C0-125C1EC7043E}"/>
              </a:ext>
            </a:extLst>
          </p:cNvPr>
          <p:cNvGrpSpPr/>
          <p:nvPr/>
        </p:nvGrpSpPr>
        <p:grpSpPr>
          <a:xfrm>
            <a:off x="535209" y="458271"/>
            <a:ext cx="438987" cy="688652"/>
            <a:chOff x="1690565" y="1396042"/>
            <a:chExt cx="739140" cy="1159510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66921D1-E842-4D07-8BA3-D92927016446}"/>
                </a:ext>
              </a:extLst>
            </p:cNvPr>
            <p:cNvCxnSpPr>
              <a:cxnSpLocks/>
            </p:cNvCxnSpPr>
            <p:nvPr/>
          </p:nvCxnSpPr>
          <p:spPr>
            <a:xfrm>
              <a:off x="2060135" y="2003102"/>
              <a:ext cx="0" cy="552450"/>
            </a:xfrm>
            <a:prstGeom prst="line">
              <a:avLst/>
            </a:prstGeom>
            <a:ln w="22225">
              <a:solidFill>
                <a:srgbClr val="762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7596ADC-CA8D-469B-B6BA-01C8699032F3}"/>
                </a:ext>
              </a:extLst>
            </p:cNvPr>
            <p:cNvGrpSpPr/>
            <p:nvPr/>
          </p:nvGrpSpPr>
          <p:grpSpPr>
            <a:xfrm>
              <a:off x="2043112" y="2155805"/>
              <a:ext cx="348460" cy="102162"/>
              <a:chOff x="544512" y="758805"/>
              <a:chExt cx="348460" cy="102162"/>
            </a:xfrm>
          </p:grpSpPr>
          <p:sp>
            <p:nvSpPr>
              <p:cNvPr id="45" name="순서도: 판단 12">
                <a:extLst>
                  <a:ext uri="{FF2B5EF4-FFF2-40B4-BE49-F238E27FC236}">
                    <a16:creationId xmlns:a16="http://schemas.microsoft.com/office/drawing/2014/main" id="{F49A8CC9-A658-4898-A9F1-5BF8D4C8705F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240F81A-EC55-4CB5-9439-F15F8F5B5738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91363627-F14B-4EF8-9A6D-74AF1DA8695B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C0CFFF5E-036C-4E70-ACF2-8742FC2A09D1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0A483B5D-D00C-46DB-8CDA-05B25798B8D9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D0F9E83A-819A-4394-9ECC-00A3BD9BF1C6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51" name="자유형: 도형 50">
                  <a:extLst>
                    <a:ext uri="{FF2B5EF4-FFF2-40B4-BE49-F238E27FC236}">
                      <a16:creationId xmlns:a16="http://schemas.microsoft.com/office/drawing/2014/main" id="{399B86BA-00C1-49D4-8BF5-708712070F57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자유형: 도형 51">
                  <a:extLst>
                    <a:ext uri="{FF2B5EF4-FFF2-40B4-BE49-F238E27FC236}">
                      <a16:creationId xmlns:a16="http://schemas.microsoft.com/office/drawing/2014/main" id="{A8A98566-1023-4240-941F-DD3B2D739487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자유형: 도형 52">
                  <a:extLst>
                    <a:ext uri="{FF2B5EF4-FFF2-40B4-BE49-F238E27FC236}">
                      <a16:creationId xmlns:a16="http://schemas.microsoft.com/office/drawing/2014/main" id="{2F9E7EA2-7664-4A6E-A78E-C77A6E267827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74E67EB-E7D8-4830-A7FB-84A379315D39}"/>
                </a:ext>
              </a:extLst>
            </p:cNvPr>
            <p:cNvGrpSpPr/>
            <p:nvPr/>
          </p:nvGrpSpPr>
          <p:grpSpPr>
            <a:xfrm rot="541014" flipH="1">
              <a:off x="1824188" y="2085931"/>
              <a:ext cx="250489" cy="73439"/>
              <a:chOff x="544512" y="758805"/>
              <a:chExt cx="348460" cy="102162"/>
            </a:xfrm>
          </p:grpSpPr>
          <p:sp>
            <p:nvSpPr>
              <p:cNvPr id="55" name="순서도: 판단 12">
                <a:extLst>
                  <a:ext uri="{FF2B5EF4-FFF2-40B4-BE49-F238E27FC236}">
                    <a16:creationId xmlns:a16="http://schemas.microsoft.com/office/drawing/2014/main" id="{3F3A1808-B419-4B7D-AFD1-0589166E922A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2F3BC621-6F4E-43A5-84E5-E8C3FB9F1080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40757FA1-A6A4-441D-8DD4-5E4E101308C3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1B1831C5-0EB8-4F2D-8488-A75D5630B527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7D300921-19A2-4006-8485-D8DF71F85C4B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773075FD-267D-49C4-9768-96C6A943F3D4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61" name="자유형: 도형 60">
                  <a:extLst>
                    <a:ext uri="{FF2B5EF4-FFF2-40B4-BE49-F238E27FC236}">
                      <a16:creationId xmlns:a16="http://schemas.microsoft.com/office/drawing/2014/main" id="{54625BDF-28AB-42F5-8F7A-45922C6C50C0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2" name="자유형: 도형 61">
                  <a:extLst>
                    <a:ext uri="{FF2B5EF4-FFF2-40B4-BE49-F238E27FC236}">
                      <a16:creationId xmlns:a16="http://schemas.microsoft.com/office/drawing/2014/main" id="{1B691D19-7172-4BF1-8837-342377305D25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3" name="자유형: 도형 62">
                  <a:extLst>
                    <a:ext uri="{FF2B5EF4-FFF2-40B4-BE49-F238E27FC236}">
                      <a16:creationId xmlns:a16="http://schemas.microsoft.com/office/drawing/2014/main" id="{1427DEA8-0CCA-4021-8F56-BF8C20FC4D4D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5EDDF13A-432C-4DC4-9825-257FA22F6D23}"/>
                </a:ext>
              </a:extLst>
            </p:cNvPr>
            <p:cNvGrpSpPr/>
            <p:nvPr/>
          </p:nvGrpSpPr>
          <p:grpSpPr>
            <a:xfrm>
              <a:off x="1690565" y="1396042"/>
              <a:ext cx="739140" cy="739140"/>
              <a:chOff x="191965" y="-958"/>
              <a:chExt cx="739140" cy="73914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5" name="별: 꼭짓점 16개 64">
                <a:extLst>
                  <a:ext uri="{FF2B5EF4-FFF2-40B4-BE49-F238E27FC236}">
                    <a16:creationId xmlns:a16="http://schemas.microsoft.com/office/drawing/2014/main" id="{E7684798-47CD-4107-9D33-7BB4A6D9AE9D}"/>
                  </a:ext>
                </a:extLst>
              </p:cNvPr>
              <p:cNvSpPr/>
              <p:nvPr/>
            </p:nvSpPr>
            <p:spPr>
              <a:xfrm>
                <a:off x="191965" y="-958"/>
                <a:ext cx="739140" cy="739140"/>
              </a:xfrm>
              <a:prstGeom prst="star16">
                <a:avLst>
                  <a:gd name="adj" fmla="val 4233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CE65F4D7-AA9D-4B4B-A8D0-F742C3E1D55F}"/>
                  </a:ext>
                </a:extLst>
              </p:cNvPr>
              <p:cNvSpPr/>
              <p:nvPr/>
            </p:nvSpPr>
            <p:spPr>
              <a:xfrm>
                <a:off x="285310" y="92387"/>
                <a:ext cx="552450" cy="552450"/>
              </a:xfrm>
              <a:prstGeom prst="ellipse">
                <a:avLst/>
              </a:prstGeom>
              <a:pattFill prst="openDmnd">
                <a:fgClr>
                  <a:srgbClr val="A47D00"/>
                </a:fgClr>
                <a:bgClr>
                  <a:srgbClr val="9933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48556433-E2D2-4AD0-B2B2-19C41E469697}"/>
                </a:ext>
              </a:extLst>
            </p:cNvPr>
            <p:cNvGrpSpPr/>
            <p:nvPr/>
          </p:nvGrpSpPr>
          <p:grpSpPr>
            <a:xfrm flipH="1">
              <a:off x="1711877" y="2224473"/>
              <a:ext cx="366823" cy="107546"/>
              <a:chOff x="544512" y="758805"/>
              <a:chExt cx="348460" cy="102162"/>
            </a:xfrm>
          </p:grpSpPr>
          <p:sp>
            <p:nvSpPr>
              <p:cNvPr id="68" name="순서도: 판단 12">
                <a:extLst>
                  <a:ext uri="{FF2B5EF4-FFF2-40B4-BE49-F238E27FC236}">
                    <a16:creationId xmlns:a16="http://schemas.microsoft.com/office/drawing/2014/main" id="{E1E12D45-30C7-4CB1-9598-8A17234E15C2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F4B45EDB-81BB-46FD-BB9C-C5B18B0DF2C4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1DAA3690-AF9F-4A84-8BD7-C3363280FA51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A67EAAA1-353B-4CA3-904A-719AE86FC0E4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자유형: 도형 71">
                <a:extLst>
                  <a:ext uri="{FF2B5EF4-FFF2-40B4-BE49-F238E27FC236}">
                    <a16:creationId xmlns:a16="http://schemas.microsoft.com/office/drawing/2014/main" id="{942CD41C-8FEC-46B1-A98C-2FC84BF5B2DB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C7351395-59F6-42B8-9FBD-9FB7FF35464D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74" name="자유형: 도형 73">
                  <a:extLst>
                    <a:ext uri="{FF2B5EF4-FFF2-40B4-BE49-F238E27FC236}">
                      <a16:creationId xmlns:a16="http://schemas.microsoft.com/office/drawing/2014/main" id="{E0185D0F-6DD2-4E44-81C8-34A63891349A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" name="자유형: 도형 74">
                  <a:extLst>
                    <a:ext uri="{FF2B5EF4-FFF2-40B4-BE49-F238E27FC236}">
                      <a16:creationId xmlns:a16="http://schemas.microsoft.com/office/drawing/2014/main" id="{6B2B3CB4-26D9-4D49-BAF2-F79DE2D4A845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" name="자유형: 도형 75">
                  <a:extLst>
                    <a:ext uri="{FF2B5EF4-FFF2-40B4-BE49-F238E27FC236}">
                      <a16:creationId xmlns:a16="http://schemas.microsoft.com/office/drawing/2014/main" id="{D42FB9F4-D6B2-40AE-A9B5-9519262BBD51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1776FBA-1598-4BBF-A18D-5DE2DBB2D28F}"/>
              </a:ext>
            </a:extLst>
          </p:cNvPr>
          <p:cNvSpPr/>
          <p:nvPr/>
        </p:nvSpPr>
        <p:spPr>
          <a:xfrm>
            <a:off x="379726" y="972429"/>
            <a:ext cx="11621379" cy="5567098"/>
          </a:xfrm>
          <a:prstGeom prst="roundRect">
            <a:avLst>
              <a:gd name="adj" fmla="val 2778"/>
            </a:avLst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A2959E"/>
              </a:solidFill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2"/>
          <a:srcRect l="5651" t="1270" r="2074" b="2317"/>
          <a:stretch/>
        </p:blipFill>
        <p:spPr>
          <a:xfrm>
            <a:off x="132119" y="113291"/>
            <a:ext cx="587780" cy="5877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409272-B03D-4DF0-A65D-0AC71307EED3}"/>
              </a:ext>
            </a:extLst>
          </p:cNvPr>
          <p:cNvSpPr txBox="1"/>
          <p:nvPr/>
        </p:nvSpPr>
        <p:spPr>
          <a:xfrm>
            <a:off x="4244996" y="3262449"/>
            <a:ext cx="72129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- CLOSE, OPEN </a:t>
            </a:r>
            <a:r>
              <a:rPr lang="ko-KR" altLang="en-US" dirty="0">
                <a:solidFill>
                  <a:srgbClr val="FF0000"/>
                </a:solidFill>
              </a:rPr>
              <a:t>버튼 </a:t>
            </a:r>
            <a:r>
              <a:rPr lang="en-US" altLang="ko-KR" dirty="0"/>
              <a:t>: </a:t>
            </a:r>
            <a:r>
              <a:rPr lang="ko-KR" altLang="en-US" dirty="0" err="1"/>
              <a:t>길찾기</a:t>
            </a:r>
            <a:r>
              <a:rPr lang="ko-KR" altLang="en-US" dirty="0"/>
              <a:t> 관련 창을 내리고 올릴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		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594D17-93FC-4EAB-A960-67E531337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941" y="1409419"/>
            <a:ext cx="3739512" cy="1438274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A16814E3-94F0-4710-A626-A238912AD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432" y="1409419"/>
            <a:ext cx="3575983" cy="1438274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B372BE05-757E-4CAE-93E1-BFF82B086D73}"/>
              </a:ext>
            </a:extLst>
          </p:cNvPr>
          <p:cNvSpPr txBox="1"/>
          <p:nvPr/>
        </p:nvSpPr>
        <p:spPr>
          <a:xfrm>
            <a:off x="9496134" y="2555899"/>
            <a:ext cx="557126" cy="2488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4F18EDB-3628-4160-B051-077296A6A9B7}"/>
              </a:ext>
            </a:extLst>
          </p:cNvPr>
          <p:cNvSpPr txBox="1"/>
          <p:nvPr/>
        </p:nvSpPr>
        <p:spPr>
          <a:xfrm>
            <a:off x="5717860" y="1409418"/>
            <a:ext cx="542981" cy="2980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BCCAFE71-364A-412E-9734-F3DEC39D3A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903" y="1215600"/>
            <a:ext cx="2489651" cy="505654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F30A81F4-027B-4678-9ED9-E77E1E8D3AAE}"/>
              </a:ext>
            </a:extLst>
          </p:cNvPr>
          <p:cNvSpPr txBox="1"/>
          <p:nvPr/>
        </p:nvSpPr>
        <p:spPr>
          <a:xfrm>
            <a:off x="1073021" y="4562669"/>
            <a:ext cx="2183363" cy="8864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001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"/>
    </mc:Choice>
    <mc:Fallback xmlns="">
      <p:transition spd="slow" advTm="857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377FB22-E4F4-4915-9EF3-7404D0F231B8}"/>
              </a:ext>
            </a:extLst>
          </p:cNvPr>
          <p:cNvSpPr/>
          <p:nvPr/>
        </p:nvSpPr>
        <p:spPr>
          <a:xfrm>
            <a:off x="285310" y="260299"/>
            <a:ext cx="11621379" cy="57409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5475" lvl="1" latinLnBrk="0">
              <a:defRPr/>
            </a:pPr>
            <a:r>
              <a:rPr lang="ko-KR" altLang="en-US" sz="2400" b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길찾기</a:t>
            </a: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</a:t>
            </a: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최적경로 </a:t>
            </a:r>
            <a:r>
              <a: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최단경로</a:t>
            </a:r>
            <a:endParaRPr lang="ko-KR" altLang="en-US" dirty="0">
              <a:solidFill>
                <a:srgbClr val="A2959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50862B9-1B3D-4D34-B22A-1063F118832B}"/>
              </a:ext>
            </a:extLst>
          </p:cNvPr>
          <p:cNvCxnSpPr>
            <a:cxnSpLocks/>
          </p:cNvCxnSpPr>
          <p:nvPr/>
        </p:nvCxnSpPr>
        <p:spPr>
          <a:xfrm>
            <a:off x="561535" y="606102"/>
            <a:ext cx="0" cy="552450"/>
          </a:xfrm>
          <a:prstGeom prst="line">
            <a:avLst/>
          </a:prstGeom>
          <a:ln w="22225">
            <a:solidFill>
              <a:srgbClr val="762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66B1455-A41F-4707-99F8-BB471F9DA2EC}"/>
              </a:ext>
            </a:extLst>
          </p:cNvPr>
          <p:cNvGrpSpPr/>
          <p:nvPr/>
        </p:nvGrpSpPr>
        <p:grpSpPr>
          <a:xfrm>
            <a:off x="544512" y="758805"/>
            <a:ext cx="348460" cy="102162"/>
            <a:chOff x="544512" y="758805"/>
            <a:chExt cx="348460" cy="102162"/>
          </a:xfrm>
        </p:grpSpPr>
        <p:sp>
          <p:nvSpPr>
            <p:cNvPr id="13" name="순서도: 판단 12">
              <a:extLst>
                <a:ext uri="{FF2B5EF4-FFF2-40B4-BE49-F238E27FC236}">
                  <a16:creationId xmlns:a16="http://schemas.microsoft.com/office/drawing/2014/main" id="{904F94FD-4022-44DA-AA9B-74A0E9F59E74}"/>
                </a:ext>
              </a:extLst>
            </p:cNvPr>
            <p:cNvSpPr/>
            <p:nvPr/>
          </p:nvSpPr>
          <p:spPr>
            <a:xfrm rot="20834999">
              <a:off x="544512" y="758805"/>
              <a:ext cx="348460" cy="102162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72">
                  <a:moveTo>
                    <a:pt x="0" y="5072"/>
                  </a:moveTo>
                  <a:cubicBezTo>
                    <a:pt x="1667" y="3405"/>
                    <a:pt x="2938" y="577"/>
                    <a:pt x="5000" y="72"/>
                  </a:cubicBezTo>
                  <a:cubicBezTo>
                    <a:pt x="7344" y="-586"/>
                    <a:pt x="8333" y="3405"/>
                    <a:pt x="10000" y="5072"/>
                  </a:cubicBezTo>
                  <a:cubicBezTo>
                    <a:pt x="8333" y="6739"/>
                    <a:pt x="7062" y="9955"/>
                    <a:pt x="5000" y="10072"/>
                  </a:cubicBezTo>
                  <a:cubicBezTo>
                    <a:pt x="2825" y="9955"/>
                    <a:pt x="1667" y="6739"/>
                    <a:pt x="0" y="50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93300">
                    <a:shade val="30000"/>
                    <a:satMod val="115000"/>
                  </a:srgbClr>
                </a:gs>
                <a:gs pos="50000">
                  <a:srgbClr val="993300">
                    <a:shade val="67500"/>
                    <a:satMod val="115000"/>
                  </a:srgbClr>
                </a:gs>
                <a:gs pos="100000">
                  <a:srgbClr val="9933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80EC2166-BE1F-408E-815F-9069B04BDC01}"/>
                </a:ext>
              </a:extLst>
            </p:cNvPr>
            <p:cNvSpPr/>
            <p:nvPr/>
          </p:nvSpPr>
          <p:spPr>
            <a:xfrm>
              <a:off x="561975" y="776288"/>
              <a:ext cx="311944" cy="64293"/>
            </a:xfrm>
            <a:custGeom>
              <a:avLst/>
              <a:gdLst>
                <a:gd name="connsiteX0" fmla="*/ 0 w 311944"/>
                <a:gd name="connsiteY0" fmla="*/ 64293 h 64293"/>
                <a:gd name="connsiteX1" fmla="*/ 130969 w 311944"/>
                <a:gd name="connsiteY1" fmla="*/ 42862 h 64293"/>
                <a:gd name="connsiteX2" fmla="*/ 311944 w 311944"/>
                <a:gd name="connsiteY2" fmla="*/ 0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944" h="64293">
                  <a:moveTo>
                    <a:pt x="0" y="64293"/>
                  </a:moveTo>
                  <a:cubicBezTo>
                    <a:pt x="39489" y="58935"/>
                    <a:pt x="78978" y="53577"/>
                    <a:pt x="130969" y="42862"/>
                  </a:cubicBezTo>
                  <a:cubicBezTo>
                    <a:pt x="182960" y="32147"/>
                    <a:pt x="247452" y="16073"/>
                    <a:pt x="311944" y="0"/>
                  </a:cubicBez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D7C3C688-C8CB-4C00-BE9E-A5D06C696923}"/>
                </a:ext>
              </a:extLst>
            </p:cNvPr>
            <p:cNvSpPr/>
            <p:nvPr/>
          </p:nvSpPr>
          <p:spPr>
            <a:xfrm>
              <a:off x="645319" y="783431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0FD29890-D39F-4110-86F2-2B429BA17DE3}"/>
                </a:ext>
              </a:extLst>
            </p:cNvPr>
            <p:cNvSpPr/>
            <p:nvPr/>
          </p:nvSpPr>
          <p:spPr>
            <a:xfrm>
              <a:off x="697405" y="776288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BD71CD97-EC3D-4FE2-9939-07FE494A17AF}"/>
                </a:ext>
              </a:extLst>
            </p:cNvPr>
            <p:cNvSpPr/>
            <p:nvPr/>
          </p:nvSpPr>
          <p:spPr>
            <a:xfrm>
              <a:off x="749491" y="769145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E610D11-1AAA-41B0-835B-937ABD0733BE}"/>
                </a:ext>
              </a:extLst>
            </p:cNvPr>
            <p:cNvGrpSpPr/>
            <p:nvPr/>
          </p:nvGrpSpPr>
          <p:grpSpPr>
            <a:xfrm rot="9701792" flipH="1">
              <a:off x="648764" y="805520"/>
              <a:ext cx="137509" cy="52386"/>
              <a:chOff x="797719" y="921545"/>
              <a:chExt cx="137509" cy="52386"/>
            </a:xfrm>
          </p:grpSpPr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5E1EB85B-A52E-4135-BEE8-80DD6711D6E3}"/>
                  </a:ext>
                </a:extLst>
              </p:cNvPr>
              <p:cNvSpPr/>
              <p:nvPr/>
            </p:nvSpPr>
            <p:spPr>
              <a:xfrm>
                <a:off x="797719" y="9358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ABFF847F-3902-4E76-BCAB-EB4ACF527B9B}"/>
                  </a:ext>
                </a:extLst>
              </p:cNvPr>
              <p:cNvSpPr/>
              <p:nvPr/>
            </p:nvSpPr>
            <p:spPr>
              <a:xfrm>
                <a:off x="849805" y="9286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087FA7A5-C490-4E98-8680-298E3D5983E1}"/>
                  </a:ext>
                </a:extLst>
              </p:cNvPr>
              <p:cNvSpPr/>
              <p:nvPr/>
            </p:nvSpPr>
            <p:spPr>
              <a:xfrm>
                <a:off x="901891" y="9215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4CA8C80-0C3A-47B2-9A65-5C7AAB7BCEC8}"/>
              </a:ext>
            </a:extLst>
          </p:cNvPr>
          <p:cNvGrpSpPr/>
          <p:nvPr/>
        </p:nvGrpSpPr>
        <p:grpSpPr>
          <a:xfrm rot="541014" flipH="1">
            <a:off x="325588" y="688931"/>
            <a:ext cx="250489" cy="73439"/>
            <a:chOff x="544512" y="758805"/>
            <a:chExt cx="348460" cy="102162"/>
          </a:xfrm>
        </p:grpSpPr>
        <p:sp>
          <p:nvSpPr>
            <p:cNvPr id="24" name="순서도: 판단 12">
              <a:extLst>
                <a:ext uri="{FF2B5EF4-FFF2-40B4-BE49-F238E27FC236}">
                  <a16:creationId xmlns:a16="http://schemas.microsoft.com/office/drawing/2014/main" id="{848B5177-EEE6-46D6-8D57-A7BC5C734AC2}"/>
                </a:ext>
              </a:extLst>
            </p:cNvPr>
            <p:cNvSpPr/>
            <p:nvPr/>
          </p:nvSpPr>
          <p:spPr>
            <a:xfrm rot="20834999">
              <a:off x="544512" y="758805"/>
              <a:ext cx="348460" cy="102162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72">
                  <a:moveTo>
                    <a:pt x="0" y="5072"/>
                  </a:moveTo>
                  <a:cubicBezTo>
                    <a:pt x="1667" y="3405"/>
                    <a:pt x="2938" y="577"/>
                    <a:pt x="5000" y="72"/>
                  </a:cubicBezTo>
                  <a:cubicBezTo>
                    <a:pt x="7344" y="-586"/>
                    <a:pt x="8333" y="3405"/>
                    <a:pt x="10000" y="5072"/>
                  </a:cubicBezTo>
                  <a:cubicBezTo>
                    <a:pt x="8333" y="6739"/>
                    <a:pt x="7062" y="9955"/>
                    <a:pt x="5000" y="10072"/>
                  </a:cubicBezTo>
                  <a:cubicBezTo>
                    <a:pt x="2825" y="9955"/>
                    <a:pt x="1667" y="6739"/>
                    <a:pt x="0" y="50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93300">
                    <a:shade val="30000"/>
                    <a:satMod val="115000"/>
                  </a:srgbClr>
                </a:gs>
                <a:gs pos="50000">
                  <a:srgbClr val="993300">
                    <a:shade val="67500"/>
                    <a:satMod val="115000"/>
                  </a:srgbClr>
                </a:gs>
                <a:gs pos="100000">
                  <a:srgbClr val="9933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B613DC66-623B-4BEA-829E-85FF6D4683C1}"/>
                </a:ext>
              </a:extLst>
            </p:cNvPr>
            <p:cNvSpPr/>
            <p:nvPr/>
          </p:nvSpPr>
          <p:spPr>
            <a:xfrm>
              <a:off x="561975" y="776288"/>
              <a:ext cx="311944" cy="64293"/>
            </a:xfrm>
            <a:custGeom>
              <a:avLst/>
              <a:gdLst>
                <a:gd name="connsiteX0" fmla="*/ 0 w 311944"/>
                <a:gd name="connsiteY0" fmla="*/ 64293 h 64293"/>
                <a:gd name="connsiteX1" fmla="*/ 130969 w 311944"/>
                <a:gd name="connsiteY1" fmla="*/ 42862 h 64293"/>
                <a:gd name="connsiteX2" fmla="*/ 311944 w 311944"/>
                <a:gd name="connsiteY2" fmla="*/ 0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944" h="64293">
                  <a:moveTo>
                    <a:pt x="0" y="64293"/>
                  </a:moveTo>
                  <a:cubicBezTo>
                    <a:pt x="39489" y="58935"/>
                    <a:pt x="78978" y="53577"/>
                    <a:pt x="130969" y="42862"/>
                  </a:cubicBezTo>
                  <a:cubicBezTo>
                    <a:pt x="182960" y="32147"/>
                    <a:pt x="247452" y="16073"/>
                    <a:pt x="311944" y="0"/>
                  </a:cubicBez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F1FF8BAF-7159-4281-BA55-DD097088DE7A}"/>
                </a:ext>
              </a:extLst>
            </p:cNvPr>
            <p:cNvSpPr/>
            <p:nvPr/>
          </p:nvSpPr>
          <p:spPr>
            <a:xfrm>
              <a:off x="645319" y="783431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3EA71CE5-D94D-464E-B86D-9558FD6C55DD}"/>
                </a:ext>
              </a:extLst>
            </p:cNvPr>
            <p:cNvSpPr/>
            <p:nvPr/>
          </p:nvSpPr>
          <p:spPr>
            <a:xfrm>
              <a:off x="697405" y="776288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AC1407FB-5A1B-4FBC-92CA-0878FA3B26DE}"/>
                </a:ext>
              </a:extLst>
            </p:cNvPr>
            <p:cNvSpPr/>
            <p:nvPr/>
          </p:nvSpPr>
          <p:spPr>
            <a:xfrm>
              <a:off x="749491" y="769145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1C3BDE2-82AE-4E01-91F5-9D37C7CC7B68}"/>
                </a:ext>
              </a:extLst>
            </p:cNvPr>
            <p:cNvGrpSpPr/>
            <p:nvPr/>
          </p:nvGrpSpPr>
          <p:grpSpPr>
            <a:xfrm rot="9701792" flipH="1">
              <a:off x="648764" y="805520"/>
              <a:ext cx="137509" cy="52386"/>
              <a:chOff x="797719" y="921545"/>
              <a:chExt cx="137509" cy="52386"/>
            </a:xfrm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CCE1AC30-6389-4119-B95A-A4CBF01987D1}"/>
                  </a:ext>
                </a:extLst>
              </p:cNvPr>
              <p:cNvSpPr/>
              <p:nvPr/>
            </p:nvSpPr>
            <p:spPr>
              <a:xfrm>
                <a:off x="797719" y="9358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D1C5A7D1-360E-4C5C-A10F-8A108349F009}"/>
                  </a:ext>
                </a:extLst>
              </p:cNvPr>
              <p:cNvSpPr/>
              <p:nvPr/>
            </p:nvSpPr>
            <p:spPr>
              <a:xfrm>
                <a:off x="849805" y="9286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EA5825B0-9109-4DAF-9A4A-99E4F8538E31}"/>
                  </a:ext>
                </a:extLst>
              </p:cNvPr>
              <p:cNvSpPr/>
              <p:nvPr/>
            </p:nvSpPr>
            <p:spPr>
              <a:xfrm>
                <a:off x="901891" y="9215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EB45DD8-9A91-409E-94A8-21AB39EE0F9C}"/>
              </a:ext>
            </a:extLst>
          </p:cNvPr>
          <p:cNvGrpSpPr/>
          <p:nvPr/>
        </p:nvGrpSpPr>
        <p:grpSpPr>
          <a:xfrm>
            <a:off x="191965" y="-958"/>
            <a:ext cx="739140" cy="739140"/>
            <a:chOff x="191965" y="-958"/>
            <a:chExt cx="739140" cy="7391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별: 꼭짓점 16개 7">
              <a:extLst>
                <a:ext uri="{FF2B5EF4-FFF2-40B4-BE49-F238E27FC236}">
                  <a16:creationId xmlns:a16="http://schemas.microsoft.com/office/drawing/2014/main" id="{F100AEED-AEF9-4558-8262-058F208B032A}"/>
                </a:ext>
              </a:extLst>
            </p:cNvPr>
            <p:cNvSpPr/>
            <p:nvPr/>
          </p:nvSpPr>
          <p:spPr>
            <a:xfrm>
              <a:off x="191965" y="-958"/>
              <a:ext cx="739140" cy="739140"/>
            </a:xfrm>
            <a:prstGeom prst="star16">
              <a:avLst>
                <a:gd name="adj" fmla="val 4233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FB9A8F2-BAB3-4655-999D-2BC8DC438083}"/>
                </a:ext>
              </a:extLst>
            </p:cNvPr>
            <p:cNvSpPr/>
            <p:nvPr/>
          </p:nvSpPr>
          <p:spPr>
            <a:xfrm>
              <a:off x="285310" y="92387"/>
              <a:ext cx="552450" cy="552450"/>
            </a:xfrm>
            <a:prstGeom prst="ellipse">
              <a:avLst/>
            </a:prstGeom>
            <a:pattFill prst="openDmnd">
              <a:fgClr>
                <a:srgbClr val="A47D00"/>
              </a:fgClr>
              <a:bgClr>
                <a:srgbClr val="99330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1077A47-45F6-4029-94DE-3BA601879B7D}"/>
              </a:ext>
            </a:extLst>
          </p:cNvPr>
          <p:cNvGrpSpPr/>
          <p:nvPr/>
        </p:nvGrpSpPr>
        <p:grpSpPr>
          <a:xfrm flipH="1">
            <a:off x="213277" y="827473"/>
            <a:ext cx="366823" cy="107546"/>
            <a:chOff x="544512" y="758805"/>
            <a:chExt cx="348460" cy="102162"/>
          </a:xfrm>
        </p:grpSpPr>
        <p:sp>
          <p:nvSpPr>
            <p:cNvPr id="34" name="순서도: 판단 12">
              <a:extLst>
                <a:ext uri="{FF2B5EF4-FFF2-40B4-BE49-F238E27FC236}">
                  <a16:creationId xmlns:a16="http://schemas.microsoft.com/office/drawing/2014/main" id="{62F0BE3E-2712-4716-8830-9B1C02EFD381}"/>
                </a:ext>
              </a:extLst>
            </p:cNvPr>
            <p:cNvSpPr/>
            <p:nvPr/>
          </p:nvSpPr>
          <p:spPr>
            <a:xfrm rot="20834999">
              <a:off x="544512" y="758805"/>
              <a:ext cx="348460" cy="102162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72">
                  <a:moveTo>
                    <a:pt x="0" y="5072"/>
                  </a:moveTo>
                  <a:cubicBezTo>
                    <a:pt x="1667" y="3405"/>
                    <a:pt x="2938" y="577"/>
                    <a:pt x="5000" y="72"/>
                  </a:cubicBezTo>
                  <a:cubicBezTo>
                    <a:pt x="7344" y="-586"/>
                    <a:pt x="8333" y="3405"/>
                    <a:pt x="10000" y="5072"/>
                  </a:cubicBezTo>
                  <a:cubicBezTo>
                    <a:pt x="8333" y="6739"/>
                    <a:pt x="7062" y="9955"/>
                    <a:pt x="5000" y="10072"/>
                  </a:cubicBezTo>
                  <a:cubicBezTo>
                    <a:pt x="2825" y="9955"/>
                    <a:pt x="1667" y="6739"/>
                    <a:pt x="0" y="50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93300">
                    <a:shade val="30000"/>
                    <a:satMod val="115000"/>
                  </a:srgbClr>
                </a:gs>
                <a:gs pos="50000">
                  <a:srgbClr val="993300">
                    <a:shade val="67500"/>
                    <a:satMod val="115000"/>
                  </a:srgbClr>
                </a:gs>
                <a:gs pos="100000">
                  <a:srgbClr val="9933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3FF6C1A0-C434-4C05-83C2-5A51EE64E33E}"/>
                </a:ext>
              </a:extLst>
            </p:cNvPr>
            <p:cNvSpPr/>
            <p:nvPr/>
          </p:nvSpPr>
          <p:spPr>
            <a:xfrm>
              <a:off x="561975" y="776288"/>
              <a:ext cx="311944" cy="64293"/>
            </a:xfrm>
            <a:custGeom>
              <a:avLst/>
              <a:gdLst>
                <a:gd name="connsiteX0" fmla="*/ 0 w 311944"/>
                <a:gd name="connsiteY0" fmla="*/ 64293 h 64293"/>
                <a:gd name="connsiteX1" fmla="*/ 130969 w 311944"/>
                <a:gd name="connsiteY1" fmla="*/ 42862 h 64293"/>
                <a:gd name="connsiteX2" fmla="*/ 311944 w 311944"/>
                <a:gd name="connsiteY2" fmla="*/ 0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944" h="64293">
                  <a:moveTo>
                    <a:pt x="0" y="64293"/>
                  </a:moveTo>
                  <a:cubicBezTo>
                    <a:pt x="39489" y="58935"/>
                    <a:pt x="78978" y="53577"/>
                    <a:pt x="130969" y="42862"/>
                  </a:cubicBezTo>
                  <a:cubicBezTo>
                    <a:pt x="182960" y="32147"/>
                    <a:pt x="247452" y="16073"/>
                    <a:pt x="311944" y="0"/>
                  </a:cubicBez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77B5A8D-1D1A-4091-BE66-C953F5D17070}"/>
                </a:ext>
              </a:extLst>
            </p:cNvPr>
            <p:cNvSpPr/>
            <p:nvPr/>
          </p:nvSpPr>
          <p:spPr>
            <a:xfrm>
              <a:off x="645319" y="783431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9BFDE55E-B3ED-455C-B8D1-BCBBC4757B6A}"/>
                </a:ext>
              </a:extLst>
            </p:cNvPr>
            <p:cNvSpPr/>
            <p:nvPr/>
          </p:nvSpPr>
          <p:spPr>
            <a:xfrm>
              <a:off x="697405" y="776288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D1851F38-1484-49A7-A479-2C41FC39A776}"/>
                </a:ext>
              </a:extLst>
            </p:cNvPr>
            <p:cNvSpPr/>
            <p:nvPr/>
          </p:nvSpPr>
          <p:spPr>
            <a:xfrm>
              <a:off x="749491" y="769145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1520A099-463D-40F6-9201-30FA38B74375}"/>
                </a:ext>
              </a:extLst>
            </p:cNvPr>
            <p:cNvGrpSpPr/>
            <p:nvPr/>
          </p:nvGrpSpPr>
          <p:grpSpPr>
            <a:xfrm rot="9701792" flipH="1">
              <a:off x="648764" y="805520"/>
              <a:ext cx="137509" cy="52386"/>
              <a:chOff x="797719" y="921545"/>
              <a:chExt cx="137509" cy="52386"/>
            </a:xfrm>
          </p:grpSpPr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0ADB9D72-5C5D-4291-A433-BFA597D71E34}"/>
                  </a:ext>
                </a:extLst>
              </p:cNvPr>
              <p:cNvSpPr/>
              <p:nvPr/>
            </p:nvSpPr>
            <p:spPr>
              <a:xfrm>
                <a:off x="797719" y="9358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62EA2EE4-7991-4661-AA49-B288A38A5B13}"/>
                  </a:ext>
                </a:extLst>
              </p:cNvPr>
              <p:cNvSpPr/>
              <p:nvPr/>
            </p:nvSpPr>
            <p:spPr>
              <a:xfrm>
                <a:off x="849805" y="9286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A960C23C-B8EF-447E-AF31-1A51C613E845}"/>
                  </a:ext>
                </a:extLst>
              </p:cNvPr>
              <p:cNvSpPr/>
              <p:nvPr/>
            </p:nvSpPr>
            <p:spPr>
              <a:xfrm>
                <a:off x="901891" y="9215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C04D846-0E0C-48EF-A1C0-125C1EC7043E}"/>
              </a:ext>
            </a:extLst>
          </p:cNvPr>
          <p:cNvGrpSpPr/>
          <p:nvPr/>
        </p:nvGrpSpPr>
        <p:grpSpPr>
          <a:xfrm>
            <a:off x="535209" y="458271"/>
            <a:ext cx="438987" cy="688652"/>
            <a:chOff x="1690565" y="1396042"/>
            <a:chExt cx="739140" cy="1159510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66921D1-E842-4D07-8BA3-D92927016446}"/>
                </a:ext>
              </a:extLst>
            </p:cNvPr>
            <p:cNvCxnSpPr>
              <a:cxnSpLocks/>
            </p:cNvCxnSpPr>
            <p:nvPr/>
          </p:nvCxnSpPr>
          <p:spPr>
            <a:xfrm>
              <a:off x="2060135" y="2003102"/>
              <a:ext cx="0" cy="552450"/>
            </a:xfrm>
            <a:prstGeom prst="line">
              <a:avLst/>
            </a:prstGeom>
            <a:ln w="22225">
              <a:solidFill>
                <a:srgbClr val="762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7596ADC-CA8D-469B-B6BA-01C8699032F3}"/>
                </a:ext>
              </a:extLst>
            </p:cNvPr>
            <p:cNvGrpSpPr/>
            <p:nvPr/>
          </p:nvGrpSpPr>
          <p:grpSpPr>
            <a:xfrm>
              <a:off x="2043112" y="2155805"/>
              <a:ext cx="348460" cy="102162"/>
              <a:chOff x="544512" y="758805"/>
              <a:chExt cx="348460" cy="102162"/>
            </a:xfrm>
          </p:grpSpPr>
          <p:sp>
            <p:nvSpPr>
              <p:cNvPr id="45" name="순서도: 판단 12">
                <a:extLst>
                  <a:ext uri="{FF2B5EF4-FFF2-40B4-BE49-F238E27FC236}">
                    <a16:creationId xmlns:a16="http://schemas.microsoft.com/office/drawing/2014/main" id="{F49A8CC9-A658-4898-A9F1-5BF8D4C8705F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240F81A-EC55-4CB5-9439-F15F8F5B5738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91363627-F14B-4EF8-9A6D-74AF1DA8695B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C0CFFF5E-036C-4E70-ACF2-8742FC2A09D1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0A483B5D-D00C-46DB-8CDA-05B25798B8D9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D0F9E83A-819A-4394-9ECC-00A3BD9BF1C6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51" name="자유형: 도형 50">
                  <a:extLst>
                    <a:ext uri="{FF2B5EF4-FFF2-40B4-BE49-F238E27FC236}">
                      <a16:creationId xmlns:a16="http://schemas.microsoft.com/office/drawing/2014/main" id="{399B86BA-00C1-49D4-8BF5-708712070F57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자유형: 도형 51">
                  <a:extLst>
                    <a:ext uri="{FF2B5EF4-FFF2-40B4-BE49-F238E27FC236}">
                      <a16:creationId xmlns:a16="http://schemas.microsoft.com/office/drawing/2014/main" id="{A8A98566-1023-4240-941F-DD3B2D739487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자유형: 도형 52">
                  <a:extLst>
                    <a:ext uri="{FF2B5EF4-FFF2-40B4-BE49-F238E27FC236}">
                      <a16:creationId xmlns:a16="http://schemas.microsoft.com/office/drawing/2014/main" id="{2F9E7EA2-7664-4A6E-A78E-C77A6E267827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74E67EB-E7D8-4830-A7FB-84A379315D39}"/>
                </a:ext>
              </a:extLst>
            </p:cNvPr>
            <p:cNvGrpSpPr/>
            <p:nvPr/>
          </p:nvGrpSpPr>
          <p:grpSpPr>
            <a:xfrm rot="541014" flipH="1">
              <a:off x="1824188" y="2085931"/>
              <a:ext cx="250489" cy="73439"/>
              <a:chOff x="544512" y="758805"/>
              <a:chExt cx="348460" cy="102162"/>
            </a:xfrm>
          </p:grpSpPr>
          <p:sp>
            <p:nvSpPr>
              <p:cNvPr id="55" name="순서도: 판단 12">
                <a:extLst>
                  <a:ext uri="{FF2B5EF4-FFF2-40B4-BE49-F238E27FC236}">
                    <a16:creationId xmlns:a16="http://schemas.microsoft.com/office/drawing/2014/main" id="{3F3A1808-B419-4B7D-AFD1-0589166E922A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2F3BC621-6F4E-43A5-84E5-E8C3FB9F1080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40757FA1-A6A4-441D-8DD4-5E4E101308C3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1B1831C5-0EB8-4F2D-8488-A75D5630B527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7D300921-19A2-4006-8485-D8DF71F85C4B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773075FD-267D-49C4-9768-96C6A943F3D4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61" name="자유형: 도형 60">
                  <a:extLst>
                    <a:ext uri="{FF2B5EF4-FFF2-40B4-BE49-F238E27FC236}">
                      <a16:creationId xmlns:a16="http://schemas.microsoft.com/office/drawing/2014/main" id="{54625BDF-28AB-42F5-8F7A-45922C6C50C0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2" name="자유형: 도형 61">
                  <a:extLst>
                    <a:ext uri="{FF2B5EF4-FFF2-40B4-BE49-F238E27FC236}">
                      <a16:creationId xmlns:a16="http://schemas.microsoft.com/office/drawing/2014/main" id="{1B691D19-7172-4BF1-8837-342377305D25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3" name="자유형: 도형 62">
                  <a:extLst>
                    <a:ext uri="{FF2B5EF4-FFF2-40B4-BE49-F238E27FC236}">
                      <a16:creationId xmlns:a16="http://schemas.microsoft.com/office/drawing/2014/main" id="{1427DEA8-0CCA-4021-8F56-BF8C20FC4D4D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5EDDF13A-432C-4DC4-9825-257FA22F6D23}"/>
                </a:ext>
              </a:extLst>
            </p:cNvPr>
            <p:cNvGrpSpPr/>
            <p:nvPr/>
          </p:nvGrpSpPr>
          <p:grpSpPr>
            <a:xfrm>
              <a:off x="1690565" y="1396042"/>
              <a:ext cx="739140" cy="739140"/>
              <a:chOff x="191965" y="-958"/>
              <a:chExt cx="739140" cy="73914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5" name="별: 꼭짓점 16개 64">
                <a:extLst>
                  <a:ext uri="{FF2B5EF4-FFF2-40B4-BE49-F238E27FC236}">
                    <a16:creationId xmlns:a16="http://schemas.microsoft.com/office/drawing/2014/main" id="{E7684798-47CD-4107-9D33-7BB4A6D9AE9D}"/>
                  </a:ext>
                </a:extLst>
              </p:cNvPr>
              <p:cNvSpPr/>
              <p:nvPr/>
            </p:nvSpPr>
            <p:spPr>
              <a:xfrm>
                <a:off x="191965" y="-958"/>
                <a:ext cx="739140" cy="739140"/>
              </a:xfrm>
              <a:prstGeom prst="star16">
                <a:avLst>
                  <a:gd name="adj" fmla="val 4233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CE65F4D7-AA9D-4B4B-A8D0-F742C3E1D55F}"/>
                  </a:ext>
                </a:extLst>
              </p:cNvPr>
              <p:cNvSpPr/>
              <p:nvPr/>
            </p:nvSpPr>
            <p:spPr>
              <a:xfrm>
                <a:off x="285310" y="92387"/>
                <a:ext cx="552450" cy="552450"/>
              </a:xfrm>
              <a:prstGeom prst="ellipse">
                <a:avLst/>
              </a:prstGeom>
              <a:pattFill prst="openDmnd">
                <a:fgClr>
                  <a:srgbClr val="A47D00"/>
                </a:fgClr>
                <a:bgClr>
                  <a:srgbClr val="9933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48556433-E2D2-4AD0-B2B2-19C41E469697}"/>
                </a:ext>
              </a:extLst>
            </p:cNvPr>
            <p:cNvGrpSpPr/>
            <p:nvPr/>
          </p:nvGrpSpPr>
          <p:grpSpPr>
            <a:xfrm flipH="1">
              <a:off x="1711877" y="2224473"/>
              <a:ext cx="366823" cy="107546"/>
              <a:chOff x="544512" y="758805"/>
              <a:chExt cx="348460" cy="102162"/>
            </a:xfrm>
          </p:grpSpPr>
          <p:sp>
            <p:nvSpPr>
              <p:cNvPr id="68" name="순서도: 판단 12">
                <a:extLst>
                  <a:ext uri="{FF2B5EF4-FFF2-40B4-BE49-F238E27FC236}">
                    <a16:creationId xmlns:a16="http://schemas.microsoft.com/office/drawing/2014/main" id="{E1E12D45-30C7-4CB1-9598-8A17234E15C2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F4B45EDB-81BB-46FD-BB9C-C5B18B0DF2C4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1DAA3690-AF9F-4A84-8BD7-C3363280FA51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A67EAAA1-353B-4CA3-904A-719AE86FC0E4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자유형: 도형 71">
                <a:extLst>
                  <a:ext uri="{FF2B5EF4-FFF2-40B4-BE49-F238E27FC236}">
                    <a16:creationId xmlns:a16="http://schemas.microsoft.com/office/drawing/2014/main" id="{942CD41C-8FEC-46B1-A98C-2FC84BF5B2DB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C7351395-59F6-42B8-9FBD-9FB7FF35464D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74" name="자유형: 도형 73">
                  <a:extLst>
                    <a:ext uri="{FF2B5EF4-FFF2-40B4-BE49-F238E27FC236}">
                      <a16:creationId xmlns:a16="http://schemas.microsoft.com/office/drawing/2014/main" id="{E0185D0F-6DD2-4E44-81C8-34A63891349A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" name="자유형: 도형 74">
                  <a:extLst>
                    <a:ext uri="{FF2B5EF4-FFF2-40B4-BE49-F238E27FC236}">
                      <a16:creationId xmlns:a16="http://schemas.microsoft.com/office/drawing/2014/main" id="{6B2B3CB4-26D9-4D49-BAF2-F79DE2D4A845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" name="자유형: 도형 75">
                  <a:extLst>
                    <a:ext uri="{FF2B5EF4-FFF2-40B4-BE49-F238E27FC236}">
                      <a16:creationId xmlns:a16="http://schemas.microsoft.com/office/drawing/2014/main" id="{D42FB9F4-D6B2-40AE-A9B5-9519262BBD51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1776FBA-1598-4BBF-A18D-5DE2DBB2D28F}"/>
              </a:ext>
            </a:extLst>
          </p:cNvPr>
          <p:cNvSpPr/>
          <p:nvPr/>
        </p:nvSpPr>
        <p:spPr>
          <a:xfrm>
            <a:off x="411327" y="1004143"/>
            <a:ext cx="11621379" cy="5567098"/>
          </a:xfrm>
          <a:prstGeom prst="roundRect">
            <a:avLst>
              <a:gd name="adj" fmla="val 2778"/>
            </a:avLst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A2959E"/>
              </a:solidFill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2"/>
          <a:srcRect l="5651" t="1270" r="2074" b="2317"/>
          <a:stretch/>
        </p:blipFill>
        <p:spPr>
          <a:xfrm>
            <a:off x="132119" y="113291"/>
            <a:ext cx="587780" cy="5877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409272-B03D-4DF0-A65D-0AC71307EED3}"/>
              </a:ext>
            </a:extLst>
          </p:cNvPr>
          <p:cNvSpPr txBox="1"/>
          <p:nvPr/>
        </p:nvSpPr>
        <p:spPr>
          <a:xfrm>
            <a:off x="3817472" y="3346827"/>
            <a:ext cx="47664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- </a:t>
            </a:r>
            <a:r>
              <a:rPr lang="ko-KR" altLang="en-US" dirty="0">
                <a:solidFill>
                  <a:srgbClr val="FF0000"/>
                </a:solidFill>
              </a:rPr>
              <a:t>최적경로 </a:t>
            </a:r>
            <a:r>
              <a:rPr lang="en-US" altLang="ko-KR" dirty="0"/>
              <a:t>: </a:t>
            </a:r>
            <a:r>
              <a:rPr lang="ko-KR" altLang="en-US" dirty="0"/>
              <a:t>좌측의 화면처럼 최적 경로를 지도에 표시해줍니다</a:t>
            </a:r>
            <a:r>
              <a:rPr lang="en-US" altLang="ko-KR" dirty="0"/>
              <a:t>. </a:t>
            </a:r>
            <a:r>
              <a:rPr lang="ko-KR" altLang="en-US" dirty="0"/>
              <a:t>또한 그에 맞는 거리와 시간을 보여줍니다</a:t>
            </a:r>
            <a:r>
              <a:rPr lang="en-US" altLang="ko-KR" dirty="0"/>
              <a:t>.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accent1"/>
                </a:solidFill>
              </a:rPr>
              <a:t>- </a:t>
            </a:r>
            <a:r>
              <a:rPr lang="ko-KR" altLang="en-US" dirty="0">
                <a:solidFill>
                  <a:schemeClr val="accent1"/>
                </a:solidFill>
              </a:rPr>
              <a:t>최단경로 </a:t>
            </a:r>
            <a:r>
              <a:rPr lang="en-US" altLang="ko-KR" dirty="0"/>
              <a:t>: </a:t>
            </a:r>
            <a:r>
              <a:rPr lang="ko-KR" altLang="en-US" dirty="0"/>
              <a:t>우측의 화면처럼 최단 경로를 지도에 표시해줍니다</a:t>
            </a:r>
            <a:r>
              <a:rPr lang="en-US" altLang="ko-KR" dirty="0"/>
              <a:t>. </a:t>
            </a:r>
            <a:r>
              <a:rPr lang="ko-KR" altLang="en-US" dirty="0"/>
              <a:t>또한 그에 맞는 거리와 시간을 보여줍니다</a:t>
            </a:r>
            <a:r>
              <a:rPr lang="en-US" altLang="ko-KR" dirty="0"/>
              <a:t>.</a:t>
            </a: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6FBD14EC-0C0A-47AE-BBF8-49522706B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24" y="1188999"/>
            <a:ext cx="3486150" cy="1438275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10E0666D-458A-4EFD-9067-272F49450985}"/>
              </a:ext>
            </a:extLst>
          </p:cNvPr>
          <p:cNvSpPr txBox="1"/>
          <p:nvPr/>
        </p:nvSpPr>
        <p:spPr>
          <a:xfrm>
            <a:off x="4898572" y="1730919"/>
            <a:ext cx="643812" cy="265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C7873B2-E33C-4011-A765-3832CC31F07C}"/>
              </a:ext>
            </a:extLst>
          </p:cNvPr>
          <p:cNvSpPr txBox="1"/>
          <p:nvPr/>
        </p:nvSpPr>
        <p:spPr>
          <a:xfrm>
            <a:off x="4898572" y="2222688"/>
            <a:ext cx="643812" cy="2658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1F5974BA-5069-40ED-9905-7B52DCEAC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903" y="1215600"/>
            <a:ext cx="2489651" cy="50565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821C3A-6BEA-4753-8394-F886C80895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0544" y="1215600"/>
            <a:ext cx="2489651" cy="50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5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"/>
    </mc:Choice>
    <mc:Fallback xmlns="">
      <p:transition spd="slow" advTm="857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377FB22-E4F4-4915-9EF3-7404D0F231B8}"/>
              </a:ext>
            </a:extLst>
          </p:cNvPr>
          <p:cNvSpPr/>
          <p:nvPr/>
        </p:nvSpPr>
        <p:spPr>
          <a:xfrm>
            <a:off x="285310" y="260299"/>
            <a:ext cx="11621379" cy="57409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5475" lvl="1" latinLnBrk="0">
              <a:defRPr/>
            </a:pP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 화면</a:t>
            </a:r>
            <a:endParaRPr lang="ko-KR" altLang="en-US" dirty="0">
              <a:solidFill>
                <a:srgbClr val="A2959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50862B9-1B3D-4D34-B22A-1063F118832B}"/>
              </a:ext>
            </a:extLst>
          </p:cNvPr>
          <p:cNvCxnSpPr>
            <a:cxnSpLocks/>
          </p:cNvCxnSpPr>
          <p:nvPr/>
        </p:nvCxnSpPr>
        <p:spPr>
          <a:xfrm>
            <a:off x="561535" y="606102"/>
            <a:ext cx="0" cy="552450"/>
          </a:xfrm>
          <a:prstGeom prst="line">
            <a:avLst/>
          </a:prstGeom>
          <a:ln w="22225">
            <a:solidFill>
              <a:srgbClr val="762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66B1455-A41F-4707-99F8-BB471F9DA2EC}"/>
              </a:ext>
            </a:extLst>
          </p:cNvPr>
          <p:cNvGrpSpPr/>
          <p:nvPr/>
        </p:nvGrpSpPr>
        <p:grpSpPr>
          <a:xfrm>
            <a:off x="544512" y="758805"/>
            <a:ext cx="348460" cy="102162"/>
            <a:chOff x="544512" y="758805"/>
            <a:chExt cx="348460" cy="102162"/>
          </a:xfrm>
        </p:grpSpPr>
        <p:sp>
          <p:nvSpPr>
            <p:cNvPr id="13" name="순서도: 판단 12">
              <a:extLst>
                <a:ext uri="{FF2B5EF4-FFF2-40B4-BE49-F238E27FC236}">
                  <a16:creationId xmlns:a16="http://schemas.microsoft.com/office/drawing/2014/main" id="{904F94FD-4022-44DA-AA9B-74A0E9F59E74}"/>
                </a:ext>
              </a:extLst>
            </p:cNvPr>
            <p:cNvSpPr/>
            <p:nvPr/>
          </p:nvSpPr>
          <p:spPr>
            <a:xfrm rot="20834999">
              <a:off x="544512" y="758805"/>
              <a:ext cx="348460" cy="102162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72">
                  <a:moveTo>
                    <a:pt x="0" y="5072"/>
                  </a:moveTo>
                  <a:cubicBezTo>
                    <a:pt x="1667" y="3405"/>
                    <a:pt x="2938" y="577"/>
                    <a:pt x="5000" y="72"/>
                  </a:cubicBezTo>
                  <a:cubicBezTo>
                    <a:pt x="7344" y="-586"/>
                    <a:pt x="8333" y="3405"/>
                    <a:pt x="10000" y="5072"/>
                  </a:cubicBezTo>
                  <a:cubicBezTo>
                    <a:pt x="8333" y="6739"/>
                    <a:pt x="7062" y="9955"/>
                    <a:pt x="5000" y="10072"/>
                  </a:cubicBezTo>
                  <a:cubicBezTo>
                    <a:pt x="2825" y="9955"/>
                    <a:pt x="1667" y="6739"/>
                    <a:pt x="0" y="50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93300">
                    <a:shade val="30000"/>
                    <a:satMod val="115000"/>
                  </a:srgbClr>
                </a:gs>
                <a:gs pos="50000">
                  <a:srgbClr val="993300">
                    <a:shade val="67500"/>
                    <a:satMod val="115000"/>
                  </a:srgbClr>
                </a:gs>
                <a:gs pos="100000">
                  <a:srgbClr val="9933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80EC2166-BE1F-408E-815F-9069B04BDC01}"/>
                </a:ext>
              </a:extLst>
            </p:cNvPr>
            <p:cNvSpPr/>
            <p:nvPr/>
          </p:nvSpPr>
          <p:spPr>
            <a:xfrm>
              <a:off x="561975" y="776288"/>
              <a:ext cx="311944" cy="64293"/>
            </a:xfrm>
            <a:custGeom>
              <a:avLst/>
              <a:gdLst>
                <a:gd name="connsiteX0" fmla="*/ 0 w 311944"/>
                <a:gd name="connsiteY0" fmla="*/ 64293 h 64293"/>
                <a:gd name="connsiteX1" fmla="*/ 130969 w 311944"/>
                <a:gd name="connsiteY1" fmla="*/ 42862 h 64293"/>
                <a:gd name="connsiteX2" fmla="*/ 311944 w 311944"/>
                <a:gd name="connsiteY2" fmla="*/ 0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944" h="64293">
                  <a:moveTo>
                    <a:pt x="0" y="64293"/>
                  </a:moveTo>
                  <a:cubicBezTo>
                    <a:pt x="39489" y="58935"/>
                    <a:pt x="78978" y="53577"/>
                    <a:pt x="130969" y="42862"/>
                  </a:cubicBezTo>
                  <a:cubicBezTo>
                    <a:pt x="182960" y="32147"/>
                    <a:pt x="247452" y="16073"/>
                    <a:pt x="311944" y="0"/>
                  </a:cubicBez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D7C3C688-C8CB-4C00-BE9E-A5D06C696923}"/>
                </a:ext>
              </a:extLst>
            </p:cNvPr>
            <p:cNvSpPr/>
            <p:nvPr/>
          </p:nvSpPr>
          <p:spPr>
            <a:xfrm>
              <a:off x="645319" y="783431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0FD29890-D39F-4110-86F2-2B429BA17DE3}"/>
                </a:ext>
              </a:extLst>
            </p:cNvPr>
            <p:cNvSpPr/>
            <p:nvPr/>
          </p:nvSpPr>
          <p:spPr>
            <a:xfrm>
              <a:off x="697405" y="776288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BD71CD97-EC3D-4FE2-9939-07FE494A17AF}"/>
                </a:ext>
              </a:extLst>
            </p:cNvPr>
            <p:cNvSpPr/>
            <p:nvPr/>
          </p:nvSpPr>
          <p:spPr>
            <a:xfrm>
              <a:off x="749491" y="769145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E610D11-1AAA-41B0-835B-937ABD0733BE}"/>
                </a:ext>
              </a:extLst>
            </p:cNvPr>
            <p:cNvGrpSpPr/>
            <p:nvPr/>
          </p:nvGrpSpPr>
          <p:grpSpPr>
            <a:xfrm rot="9701792" flipH="1">
              <a:off x="648764" y="805520"/>
              <a:ext cx="137509" cy="52386"/>
              <a:chOff x="797719" y="921545"/>
              <a:chExt cx="137509" cy="52386"/>
            </a:xfrm>
          </p:grpSpPr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5E1EB85B-A52E-4135-BEE8-80DD6711D6E3}"/>
                  </a:ext>
                </a:extLst>
              </p:cNvPr>
              <p:cNvSpPr/>
              <p:nvPr/>
            </p:nvSpPr>
            <p:spPr>
              <a:xfrm>
                <a:off x="797719" y="9358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ABFF847F-3902-4E76-BCAB-EB4ACF527B9B}"/>
                  </a:ext>
                </a:extLst>
              </p:cNvPr>
              <p:cNvSpPr/>
              <p:nvPr/>
            </p:nvSpPr>
            <p:spPr>
              <a:xfrm>
                <a:off x="849805" y="9286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087FA7A5-C490-4E98-8680-298E3D5983E1}"/>
                  </a:ext>
                </a:extLst>
              </p:cNvPr>
              <p:cNvSpPr/>
              <p:nvPr/>
            </p:nvSpPr>
            <p:spPr>
              <a:xfrm>
                <a:off x="901891" y="9215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4CA8C80-0C3A-47B2-9A65-5C7AAB7BCEC8}"/>
              </a:ext>
            </a:extLst>
          </p:cNvPr>
          <p:cNvGrpSpPr/>
          <p:nvPr/>
        </p:nvGrpSpPr>
        <p:grpSpPr>
          <a:xfrm rot="541014" flipH="1">
            <a:off x="325588" y="688931"/>
            <a:ext cx="250489" cy="73439"/>
            <a:chOff x="544512" y="758805"/>
            <a:chExt cx="348460" cy="102162"/>
          </a:xfrm>
        </p:grpSpPr>
        <p:sp>
          <p:nvSpPr>
            <p:cNvPr id="24" name="순서도: 판단 12">
              <a:extLst>
                <a:ext uri="{FF2B5EF4-FFF2-40B4-BE49-F238E27FC236}">
                  <a16:creationId xmlns:a16="http://schemas.microsoft.com/office/drawing/2014/main" id="{848B5177-EEE6-46D6-8D57-A7BC5C734AC2}"/>
                </a:ext>
              </a:extLst>
            </p:cNvPr>
            <p:cNvSpPr/>
            <p:nvPr/>
          </p:nvSpPr>
          <p:spPr>
            <a:xfrm rot="20834999">
              <a:off x="544512" y="758805"/>
              <a:ext cx="348460" cy="102162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72">
                  <a:moveTo>
                    <a:pt x="0" y="5072"/>
                  </a:moveTo>
                  <a:cubicBezTo>
                    <a:pt x="1667" y="3405"/>
                    <a:pt x="2938" y="577"/>
                    <a:pt x="5000" y="72"/>
                  </a:cubicBezTo>
                  <a:cubicBezTo>
                    <a:pt x="7344" y="-586"/>
                    <a:pt x="8333" y="3405"/>
                    <a:pt x="10000" y="5072"/>
                  </a:cubicBezTo>
                  <a:cubicBezTo>
                    <a:pt x="8333" y="6739"/>
                    <a:pt x="7062" y="9955"/>
                    <a:pt x="5000" y="10072"/>
                  </a:cubicBezTo>
                  <a:cubicBezTo>
                    <a:pt x="2825" y="9955"/>
                    <a:pt x="1667" y="6739"/>
                    <a:pt x="0" y="50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93300">
                    <a:shade val="30000"/>
                    <a:satMod val="115000"/>
                  </a:srgbClr>
                </a:gs>
                <a:gs pos="50000">
                  <a:srgbClr val="993300">
                    <a:shade val="67500"/>
                    <a:satMod val="115000"/>
                  </a:srgbClr>
                </a:gs>
                <a:gs pos="100000">
                  <a:srgbClr val="9933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B613DC66-623B-4BEA-829E-85FF6D4683C1}"/>
                </a:ext>
              </a:extLst>
            </p:cNvPr>
            <p:cNvSpPr/>
            <p:nvPr/>
          </p:nvSpPr>
          <p:spPr>
            <a:xfrm>
              <a:off x="561975" y="776288"/>
              <a:ext cx="311944" cy="64293"/>
            </a:xfrm>
            <a:custGeom>
              <a:avLst/>
              <a:gdLst>
                <a:gd name="connsiteX0" fmla="*/ 0 w 311944"/>
                <a:gd name="connsiteY0" fmla="*/ 64293 h 64293"/>
                <a:gd name="connsiteX1" fmla="*/ 130969 w 311944"/>
                <a:gd name="connsiteY1" fmla="*/ 42862 h 64293"/>
                <a:gd name="connsiteX2" fmla="*/ 311944 w 311944"/>
                <a:gd name="connsiteY2" fmla="*/ 0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944" h="64293">
                  <a:moveTo>
                    <a:pt x="0" y="64293"/>
                  </a:moveTo>
                  <a:cubicBezTo>
                    <a:pt x="39489" y="58935"/>
                    <a:pt x="78978" y="53577"/>
                    <a:pt x="130969" y="42862"/>
                  </a:cubicBezTo>
                  <a:cubicBezTo>
                    <a:pt x="182960" y="32147"/>
                    <a:pt x="247452" y="16073"/>
                    <a:pt x="311944" y="0"/>
                  </a:cubicBez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F1FF8BAF-7159-4281-BA55-DD097088DE7A}"/>
                </a:ext>
              </a:extLst>
            </p:cNvPr>
            <p:cNvSpPr/>
            <p:nvPr/>
          </p:nvSpPr>
          <p:spPr>
            <a:xfrm>
              <a:off x="645319" y="783431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3EA71CE5-D94D-464E-B86D-9558FD6C55DD}"/>
                </a:ext>
              </a:extLst>
            </p:cNvPr>
            <p:cNvSpPr/>
            <p:nvPr/>
          </p:nvSpPr>
          <p:spPr>
            <a:xfrm>
              <a:off x="697405" y="776288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AC1407FB-5A1B-4FBC-92CA-0878FA3B26DE}"/>
                </a:ext>
              </a:extLst>
            </p:cNvPr>
            <p:cNvSpPr/>
            <p:nvPr/>
          </p:nvSpPr>
          <p:spPr>
            <a:xfrm>
              <a:off x="749491" y="769145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1C3BDE2-82AE-4E01-91F5-9D37C7CC7B68}"/>
                </a:ext>
              </a:extLst>
            </p:cNvPr>
            <p:cNvGrpSpPr/>
            <p:nvPr/>
          </p:nvGrpSpPr>
          <p:grpSpPr>
            <a:xfrm rot="9701792" flipH="1">
              <a:off x="648764" y="805520"/>
              <a:ext cx="137509" cy="52386"/>
              <a:chOff x="797719" y="921545"/>
              <a:chExt cx="137509" cy="52386"/>
            </a:xfrm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CCE1AC30-6389-4119-B95A-A4CBF01987D1}"/>
                  </a:ext>
                </a:extLst>
              </p:cNvPr>
              <p:cNvSpPr/>
              <p:nvPr/>
            </p:nvSpPr>
            <p:spPr>
              <a:xfrm>
                <a:off x="797719" y="9358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D1C5A7D1-360E-4C5C-A10F-8A108349F009}"/>
                  </a:ext>
                </a:extLst>
              </p:cNvPr>
              <p:cNvSpPr/>
              <p:nvPr/>
            </p:nvSpPr>
            <p:spPr>
              <a:xfrm>
                <a:off x="849805" y="9286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EA5825B0-9109-4DAF-9A4A-99E4F8538E31}"/>
                  </a:ext>
                </a:extLst>
              </p:cNvPr>
              <p:cNvSpPr/>
              <p:nvPr/>
            </p:nvSpPr>
            <p:spPr>
              <a:xfrm>
                <a:off x="901891" y="9215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EB45DD8-9A91-409E-94A8-21AB39EE0F9C}"/>
              </a:ext>
            </a:extLst>
          </p:cNvPr>
          <p:cNvGrpSpPr/>
          <p:nvPr/>
        </p:nvGrpSpPr>
        <p:grpSpPr>
          <a:xfrm>
            <a:off x="191965" y="-958"/>
            <a:ext cx="739140" cy="739140"/>
            <a:chOff x="191965" y="-958"/>
            <a:chExt cx="739140" cy="7391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별: 꼭짓점 16개 7">
              <a:extLst>
                <a:ext uri="{FF2B5EF4-FFF2-40B4-BE49-F238E27FC236}">
                  <a16:creationId xmlns:a16="http://schemas.microsoft.com/office/drawing/2014/main" id="{F100AEED-AEF9-4558-8262-058F208B032A}"/>
                </a:ext>
              </a:extLst>
            </p:cNvPr>
            <p:cNvSpPr/>
            <p:nvPr/>
          </p:nvSpPr>
          <p:spPr>
            <a:xfrm>
              <a:off x="191965" y="-958"/>
              <a:ext cx="739140" cy="739140"/>
            </a:xfrm>
            <a:prstGeom prst="star16">
              <a:avLst>
                <a:gd name="adj" fmla="val 4233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FB9A8F2-BAB3-4655-999D-2BC8DC438083}"/>
                </a:ext>
              </a:extLst>
            </p:cNvPr>
            <p:cNvSpPr/>
            <p:nvPr/>
          </p:nvSpPr>
          <p:spPr>
            <a:xfrm>
              <a:off x="285310" y="92387"/>
              <a:ext cx="552450" cy="552450"/>
            </a:xfrm>
            <a:prstGeom prst="ellipse">
              <a:avLst/>
            </a:prstGeom>
            <a:pattFill prst="openDmnd">
              <a:fgClr>
                <a:srgbClr val="A47D00"/>
              </a:fgClr>
              <a:bgClr>
                <a:srgbClr val="99330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1077A47-45F6-4029-94DE-3BA601879B7D}"/>
              </a:ext>
            </a:extLst>
          </p:cNvPr>
          <p:cNvGrpSpPr/>
          <p:nvPr/>
        </p:nvGrpSpPr>
        <p:grpSpPr>
          <a:xfrm flipH="1">
            <a:off x="213277" y="827473"/>
            <a:ext cx="366823" cy="107546"/>
            <a:chOff x="544512" y="758805"/>
            <a:chExt cx="348460" cy="102162"/>
          </a:xfrm>
        </p:grpSpPr>
        <p:sp>
          <p:nvSpPr>
            <p:cNvPr id="34" name="순서도: 판단 12">
              <a:extLst>
                <a:ext uri="{FF2B5EF4-FFF2-40B4-BE49-F238E27FC236}">
                  <a16:creationId xmlns:a16="http://schemas.microsoft.com/office/drawing/2014/main" id="{62F0BE3E-2712-4716-8830-9B1C02EFD381}"/>
                </a:ext>
              </a:extLst>
            </p:cNvPr>
            <p:cNvSpPr/>
            <p:nvPr/>
          </p:nvSpPr>
          <p:spPr>
            <a:xfrm rot="20834999">
              <a:off x="544512" y="758805"/>
              <a:ext cx="348460" cy="102162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72">
                  <a:moveTo>
                    <a:pt x="0" y="5072"/>
                  </a:moveTo>
                  <a:cubicBezTo>
                    <a:pt x="1667" y="3405"/>
                    <a:pt x="2938" y="577"/>
                    <a:pt x="5000" y="72"/>
                  </a:cubicBezTo>
                  <a:cubicBezTo>
                    <a:pt x="7344" y="-586"/>
                    <a:pt x="8333" y="3405"/>
                    <a:pt x="10000" y="5072"/>
                  </a:cubicBezTo>
                  <a:cubicBezTo>
                    <a:pt x="8333" y="6739"/>
                    <a:pt x="7062" y="9955"/>
                    <a:pt x="5000" y="10072"/>
                  </a:cubicBezTo>
                  <a:cubicBezTo>
                    <a:pt x="2825" y="9955"/>
                    <a:pt x="1667" y="6739"/>
                    <a:pt x="0" y="50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93300">
                    <a:shade val="30000"/>
                    <a:satMod val="115000"/>
                  </a:srgbClr>
                </a:gs>
                <a:gs pos="50000">
                  <a:srgbClr val="993300">
                    <a:shade val="67500"/>
                    <a:satMod val="115000"/>
                  </a:srgbClr>
                </a:gs>
                <a:gs pos="100000">
                  <a:srgbClr val="9933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3FF6C1A0-C434-4C05-83C2-5A51EE64E33E}"/>
                </a:ext>
              </a:extLst>
            </p:cNvPr>
            <p:cNvSpPr/>
            <p:nvPr/>
          </p:nvSpPr>
          <p:spPr>
            <a:xfrm>
              <a:off x="561975" y="776288"/>
              <a:ext cx="311944" cy="64293"/>
            </a:xfrm>
            <a:custGeom>
              <a:avLst/>
              <a:gdLst>
                <a:gd name="connsiteX0" fmla="*/ 0 w 311944"/>
                <a:gd name="connsiteY0" fmla="*/ 64293 h 64293"/>
                <a:gd name="connsiteX1" fmla="*/ 130969 w 311944"/>
                <a:gd name="connsiteY1" fmla="*/ 42862 h 64293"/>
                <a:gd name="connsiteX2" fmla="*/ 311944 w 311944"/>
                <a:gd name="connsiteY2" fmla="*/ 0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944" h="64293">
                  <a:moveTo>
                    <a:pt x="0" y="64293"/>
                  </a:moveTo>
                  <a:cubicBezTo>
                    <a:pt x="39489" y="58935"/>
                    <a:pt x="78978" y="53577"/>
                    <a:pt x="130969" y="42862"/>
                  </a:cubicBezTo>
                  <a:cubicBezTo>
                    <a:pt x="182960" y="32147"/>
                    <a:pt x="247452" y="16073"/>
                    <a:pt x="311944" y="0"/>
                  </a:cubicBez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77B5A8D-1D1A-4091-BE66-C953F5D17070}"/>
                </a:ext>
              </a:extLst>
            </p:cNvPr>
            <p:cNvSpPr/>
            <p:nvPr/>
          </p:nvSpPr>
          <p:spPr>
            <a:xfrm>
              <a:off x="645319" y="783431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9BFDE55E-B3ED-455C-B8D1-BCBBC4757B6A}"/>
                </a:ext>
              </a:extLst>
            </p:cNvPr>
            <p:cNvSpPr/>
            <p:nvPr/>
          </p:nvSpPr>
          <p:spPr>
            <a:xfrm>
              <a:off x="697405" y="776288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D1851F38-1484-49A7-A479-2C41FC39A776}"/>
                </a:ext>
              </a:extLst>
            </p:cNvPr>
            <p:cNvSpPr/>
            <p:nvPr/>
          </p:nvSpPr>
          <p:spPr>
            <a:xfrm>
              <a:off x="749491" y="769145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1520A099-463D-40F6-9201-30FA38B74375}"/>
                </a:ext>
              </a:extLst>
            </p:cNvPr>
            <p:cNvGrpSpPr/>
            <p:nvPr/>
          </p:nvGrpSpPr>
          <p:grpSpPr>
            <a:xfrm rot="9701792" flipH="1">
              <a:off x="648764" y="805520"/>
              <a:ext cx="137509" cy="52386"/>
              <a:chOff x="797719" y="921545"/>
              <a:chExt cx="137509" cy="52386"/>
            </a:xfrm>
          </p:grpSpPr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0ADB9D72-5C5D-4291-A433-BFA597D71E34}"/>
                  </a:ext>
                </a:extLst>
              </p:cNvPr>
              <p:cNvSpPr/>
              <p:nvPr/>
            </p:nvSpPr>
            <p:spPr>
              <a:xfrm>
                <a:off x="797719" y="9358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62EA2EE4-7991-4661-AA49-B288A38A5B13}"/>
                  </a:ext>
                </a:extLst>
              </p:cNvPr>
              <p:cNvSpPr/>
              <p:nvPr/>
            </p:nvSpPr>
            <p:spPr>
              <a:xfrm>
                <a:off x="849805" y="9286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A960C23C-B8EF-447E-AF31-1A51C613E845}"/>
                  </a:ext>
                </a:extLst>
              </p:cNvPr>
              <p:cNvSpPr/>
              <p:nvPr/>
            </p:nvSpPr>
            <p:spPr>
              <a:xfrm>
                <a:off x="901891" y="9215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C04D846-0E0C-48EF-A1C0-125C1EC7043E}"/>
              </a:ext>
            </a:extLst>
          </p:cNvPr>
          <p:cNvGrpSpPr/>
          <p:nvPr/>
        </p:nvGrpSpPr>
        <p:grpSpPr>
          <a:xfrm>
            <a:off x="535209" y="458271"/>
            <a:ext cx="438987" cy="688652"/>
            <a:chOff x="1690565" y="1396042"/>
            <a:chExt cx="739140" cy="1159510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66921D1-E842-4D07-8BA3-D92927016446}"/>
                </a:ext>
              </a:extLst>
            </p:cNvPr>
            <p:cNvCxnSpPr>
              <a:cxnSpLocks/>
            </p:cNvCxnSpPr>
            <p:nvPr/>
          </p:nvCxnSpPr>
          <p:spPr>
            <a:xfrm>
              <a:off x="2060135" y="2003102"/>
              <a:ext cx="0" cy="552450"/>
            </a:xfrm>
            <a:prstGeom prst="line">
              <a:avLst/>
            </a:prstGeom>
            <a:ln w="22225">
              <a:solidFill>
                <a:srgbClr val="762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7596ADC-CA8D-469B-B6BA-01C8699032F3}"/>
                </a:ext>
              </a:extLst>
            </p:cNvPr>
            <p:cNvGrpSpPr/>
            <p:nvPr/>
          </p:nvGrpSpPr>
          <p:grpSpPr>
            <a:xfrm>
              <a:off x="2043112" y="2155805"/>
              <a:ext cx="348460" cy="102162"/>
              <a:chOff x="544512" y="758805"/>
              <a:chExt cx="348460" cy="102162"/>
            </a:xfrm>
          </p:grpSpPr>
          <p:sp>
            <p:nvSpPr>
              <p:cNvPr id="45" name="순서도: 판단 12">
                <a:extLst>
                  <a:ext uri="{FF2B5EF4-FFF2-40B4-BE49-F238E27FC236}">
                    <a16:creationId xmlns:a16="http://schemas.microsoft.com/office/drawing/2014/main" id="{F49A8CC9-A658-4898-A9F1-5BF8D4C8705F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240F81A-EC55-4CB5-9439-F15F8F5B5738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91363627-F14B-4EF8-9A6D-74AF1DA8695B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C0CFFF5E-036C-4E70-ACF2-8742FC2A09D1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0A483B5D-D00C-46DB-8CDA-05B25798B8D9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D0F9E83A-819A-4394-9ECC-00A3BD9BF1C6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51" name="자유형: 도형 50">
                  <a:extLst>
                    <a:ext uri="{FF2B5EF4-FFF2-40B4-BE49-F238E27FC236}">
                      <a16:creationId xmlns:a16="http://schemas.microsoft.com/office/drawing/2014/main" id="{399B86BA-00C1-49D4-8BF5-708712070F57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자유형: 도형 51">
                  <a:extLst>
                    <a:ext uri="{FF2B5EF4-FFF2-40B4-BE49-F238E27FC236}">
                      <a16:creationId xmlns:a16="http://schemas.microsoft.com/office/drawing/2014/main" id="{A8A98566-1023-4240-941F-DD3B2D739487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자유형: 도형 52">
                  <a:extLst>
                    <a:ext uri="{FF2B5EF4-FFF2-40B4-BE49-F238E27FC236}">
                      <a16:creationId xmlns:a16="http://schemas.microsoft.com/office/drawing/2014/main" id="{2F9E7EA2-7664-4A6E-A78E-C77A6E267827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74E67EB-E7D8-4830-A7FB-84A379315D39}"/>
                </a:ext>
              </a:extLst>
            </p:cNvPr>
            <p:cNvGrpSpPr/>
            <p:nvPr/>
          </p:nvGrpSpPr>
          <p:grpSpPr>
            <a:xfrm rot="541014" flipH="1">
              <a:off x="1824188" y="2085931"/>
              <a:ext cx="250489" cy="73439"/>
              <a:chOff x="544512" y="758805"/>
              <a:chExt cx="348460" cy="102162"/>
            </a:xfrm>
          </p:grpSpPr>
          <p:sp>
            <p:nvSpPr>
              <p:cNvPr id="55" name="순서도: 판단 12">
                <a:extLst>
                  <a:ext uri="{FF2B5EF4-FFF2-40B4-BE49-F238E27FC236}">
                    <a16:creationId xmlns:a16="http://schemas.microsoft.com/office/drawing/2014/main" id="{3F3A1808-B419-4B7D-AFD1-0589166E922A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2F3BC621-6F4E-43A5-84E5-E8C3FB9F1080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40757FA1-A6A4-441D-8DD4-5E4E101308C3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1B1831C5-0EB8-4F2D-8488-A75D5630B527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7D300921-19A2-4006-8485-D8DF71F85C4B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773075FD-267D-49C4-9768-96C6A943F3D4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61" name="자유형: 도형 60">
                  <a:extLst>
                    <a:ext uri="{FF2B5EF4-FFF2-40B4-BE49-F238E27FC236}">
                      <a16:creationId xmlns:a16="http://schemas.microsoft.com/office/drawing/2014/main" id="{54625BDF-28AB-42F5-8F7A-45922C6C50C0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2" name="자유형: 도형 61">
                  <a:extLst>
                    <a:ext uri="{FF2B5EF4-FFF2-40B4-BE49-F238E27FC236}">
                      <a16:creationId xmlns:a16="http://schemas.microsoft.com/office/drawing/2014/main" id="{1B691D19-7172-4BF1-8837-342377305D25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3" name="자유형: 도형 62">
                  <a:extLst>
                    <a:ext uri="{FF2B5EF4-FFF2-40B4-BE49-F238E27FC236}">
                      <a16:creationId xmlns:a16="http://schemas.microsoft.com/office/drawing/2014/main" id="{1427DEA8-0CCA-4021-8F56-BF8C20FC4D4D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5EDDF13A-432C-4DC4-9825-257FA22F6D23}"/>
                </a:ext>
              </a:extLst>
            </p:cNvPr>
            <p:cNvGrpSpPr/>
            <p:nvPr/>
          </p:nvGrpSpPr>
          <p:grpSpPr>
            <a:xfrm>
              <a:off x="1690565" y="1396042"/>
              <a:ext cx="739140" cy="739140"/>
              <a:chOff x="191965" y="-958"/>
              <a:chExt cx="739140" cy="73914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5" name="별: 꼭짓점 16개 64">
                <a:extLst>
                  <a:ext uri="{FF2B5EF4-FFF2-40B4-BE49-F238E27FC236}">
                    <a16:creationId xmlns:a16="http://schemas.microsoft.com/office/drawing/2014/main" id="{E7684798-47CD-4107-9D33-7BB4A6D9AE9D}"/>
                  </a:ext>
                </a:extLst>
              </p:cNvPr>
              <p:cNvSpPr/>
              <p:nvPr/>
            </p:nvSpPr>
            <p:spPr>
              <a:xfrm>
                <a:off x="191965" y="-958"/>
                <a:ext cx="739140" cy="739140"/>
              </a:xfrm>
              <a:prstGeom prst="star16">
                <a:avLst>
                  <a:gd name="adj" fmla="val 4233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CE65F4D7-AA9D-4B4B-A8D0-F742C3E1D55F}"/>
                  </a:ext>
                </a:extLst>
              </p:cNvPr>
              <p:cNvSpPr/>
              <p:nvPr/>
            </p:nvSpPr>
            <p:spPr>
              <a:xfrm>
                <a:off x="285310" y="92387"/>
                <a:ext cx="552450" cy="552450"/>
              </a:xfrm>
              <a:prstGeom prst="ellipse">
                <a:avLst/>
              </a:prstGeom>
              <a:pattFill prst="openDmnd">
                <a:fgClr>
                  <a:srgbClr val="A47D00"/>
                </a:fgClr>
                <a:bgClr>
                  <a:srgbClr val="9933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48556433-E2D2-4AD0-B2B2-19C41E469697}"/>
                </a:ext>
              </a:extLst>
            </p:cNvPr>
            <p:cNvGrpSpPr/>
            <p:nvPr/>
          </p:nvGrpSpPr>
          <p:grpSpPr>
            <a:xfrm flipH="1">
              <a:off x="1711877" y="2224473"/>
              <a:ext cx="366823" cy="107546"/>
              <a:chOff x="544512" y="758805"/>
              <a:chExt cx="348460" cy="102162"/>
            </a:xfrm>
          </p:grpSpPr>
          <p:sp>
            <p:nvSpPr>
              <p:cNvPr id="68" name="순서도: 판단 12">
                <a:extLst>
                  <a:ext uri="{FF2B5EF4-FFF2-40B4-BE49-F238E27FC236}">
                    <a16:creationId xmlns:a16="http://schemas.microsoft.com/office/drawing/2014/main" id="{E1E12D45-30C7-4CB1-9598-8A17234E15C2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F4B45EDB-81BB-46FD-BB9C-C5B18B0DF2C4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1DAA3690-AF9F-4A84-8BD7-C3363280FA51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A67EAAA1-353B-4CA3-904A-719AE86FC0E4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자유형: 도형 71">
                <a:extLst>
                  <a:ext uri="{FF2B5EF4-FFF2-40B4-BE49-F238E27FC236}">
                    <a16:creationId xmlns:a16="http://schemas.microsoft.com/office/drawing/2014/main" id="{942CD41C-8FEC-46B1-A98C-2FC84BF5B2DB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C7351395-59F6-42B8-9FBD-9FB7FF35464D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74" name="자유형: 도형 73">
                  <a:extLst>
                    <a:ext uri="{FF2B5EF4-FFF2-40B4-BE49-F238E27FC236}">
                      <a16:creationId xmlns:a16="http://schemas.microsoft.com/office/drawing/2014/main" id="{E0185D0F-6DD2-4E44-81C8-34A63891349A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" name="자유형: 도형 74">
                  <a:extLst>
                    <a:ext uri="{FF2B5EF4-FFF2-40B4-BE49-F238E27FC236}">
                      <a16:creationId xmlns:a16="http://schemas.microsoft.com/office/drawing/2014/main" id="{6B2B3CB4-26D9-4D49-BAF2-F79DE2D4A845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" name="자유형: 도형 75">
                  <a:extLst>
                    <a:ext uri="{FF2B5EF4-FFF2-40B4-BE49-F238E27FC236}">
                      <a16:creationId xmlns:a16="http://schemas.microsoft.com/office/drawing/2014/main" id="{D42FB9F4-D6B2-40AE-A9B5-9519262BBD51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1776FBA-1598-4BBF-A18D-5DE2DBB2D28F}"/>
              </a:ext>
            </a:extLst>
          </p:cNvPr>
          <p:cNvSpPr/>
          <p:nvPr/>
        </p:nvSpPr>
        <p:spPr>
          <a:xfrm>
            <a:off x="405631" y="971115"/>
            <a:ext cx="11621379" cy="5567098"/>
          </a:xfrm>
          <a:prstGeom prst="roundRect">
            <a:avLst>
              <a:gd name="adj" fmla="val 2778"/>
            </a:avLst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A2959E"/>
              </a:solidFill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2"/>
          <a:srcRect l="5651" t="1270" r="2074" b="2317"/>
          <a:stretch/>
        </p:blipFill>
        <p:spPr>
          <a:xfrm>
            <a:off x="132119" y="113291"/>
            <a:ext cx="587780" cy="5877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409272-B03D-4DF0-A65D-0AC71307EED3}"/>
              </a:ext>
            </a:extLst>
          </p:cNvPr>
          <p:cNvSpPr txBox="1"/>
          <p:nvPr/>
        </p:nvSpPr>
        <p:spPr>
          <a:xfrm>
            <a:off x="3947290" y="2202023"/>
            <a:ext cx="71084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chemeClr val="accent1"/>
                </a:solidFill>
              </a:rPr>
              <a:t>-</a:t>
            </a:r>
            <a:r>
              <a:rPr lang="ko-KR" altLang="en-US" dirty="0">
                <a:solidFill>
                  <a:schemeClr val="accent1"/>
                </a:solidFill>
              </a:rPr>
              <a:t>내 정보 </a:t>
            </a:r>
            <a:r>
              <a:rPr lang="en-US" altLang="ko-KR" dirty="0"/>
              <a:t>: </a:t>
            </a:r>
            <a:r>
              <a:rPr lang="ko-KR" altLang="en-US" dirty="0"/>
              <a:t>이름과 비밀번호 변경</a:t>
            </a:r>
            <a:r>
              <a:rPr lang="en-US" altLang="ko-KR" dirty="0"/>
              <a:t>, </a:t>
            </a:r>
            <a:r>
              <a:rPr lang="ko-KR" altLang="en-US" dirty="0"/>
              <a:t>로그아웃 등의 기능을 제공합니다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-</a:t>
            </a:r>
            <a:r>
              <a:rPr lang="ko-KR" altLang="en-US" dirty="0">
                <a:solidFill>
                  <a:srgbClr val="FF0000"/>
                </a:solidFill>
              </a:rPr>
              <a:t>내 옵션 </a:t>
            </a:r>
            <a:r>
              <a:rPr lang="en-US" altLang="ko-KR" dirty="0"/>
              <a:t>: </a:t>
            </a:r>
            <a:r>
              <a:rPr lang="ko-KR" altLang="en-US" dirty="0"/>
              <a:t>수동휠체어</a:t>
            </a:r>
            <a:r>
              <a:rPr lang="en-US" altLang="ko-KR" dirty="0"/>
              <a:t>, </a:t>
            </a:r>
            <a:r>
              <a:rPr lang="ko-KR" altLang="en-US" dirty="0"/>
              <a:t>목발</a:t>
            </a:r>
            <a:r>
              <a:rPr lang="en-US" altLang="ko-KR" dirty="0"/>
              <a:t>, </a:t>
            </a:r>
            <a:r>
              <a:rPr lang="ko-KR" altLang="en-US" dirty="0"/>
              <a:t>전동휠체어</a:t>
            </a:r>
            <a:r>
              <a:rPr lang="en-US" altLang="ko-KR" dirty="0"/>
              <a:t>, </a:t>
            </a:r>
            <a:r>
              <a:rPr lang="ko-KR" altLang="en-US" dirty="0"/>
              <a:t>계단 유</a:t>
            </a:r>
            <a:r>
              <a:rPr lang="en-US" altLang="ko-KR" dirty="0"/>
              <a:t>/</a:t>
            </a:r>
            <a:r>
              <a:rPr lang="ko-KR" altLang="en-US" dirty="0"/>
              <a:t>무에 대한 옵션을 줄 수 있습니다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BEEDC8-6386-4757-814E-D2F3516A7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233" y="1227253"/>
            <a:ext cx="2472455" cy="5075979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A921B352-A107-4E74-AFB8-8CC839E68506}"/>
              </a:ext>
            </a:extLst>
          </p:cNvPr>
          <p:cNvSpPr txBox="1"/>
          <p:nvPr/>
        </p:nvSpPr>
        <p:spPr>
          <a:xfrm>
            <a:off x="1352938" y="2794608"/>
            <a:ext cx="1623041" cy="3777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315D8B1-6636-4CDB-AB87-56538442232B}"/>
              </a:ext>
            </a:extLst>
          </p:cNvPr>
          <p:cNvSpPr txBox="1"/>
          <p:nvPr/>
        </p:nvSpPr>
        <p:spPr>
          <a:xfrm>
            <a:off x="1352937" y="2159547"/>
            <a:ext cx="1623041" cy="37779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48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"/>
    </mc:Choice>
    <mc:Fallback xmlns="">
      <p:transition spd="slow" advTm="857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377FB22-E4F4-4915-9EF3-7404D0F231B8}"/>
              </a:ext>
            </a:extLst>
          </p:cNvPr>
          <p:cNvSpPr/>
          <p:nvPr/>
        </p:nvSpPr>
        <p:spPr>
          <a:xfrm>
            <a:off x="285310" y="260299"/>
            <a:ext cx="11621379" cy="57409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5475" lvl="1" latinLnBrk="0">
              <a:defRPr/>
            </a:pP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 화면</a:t>
            </a:r>
            <a:endParaRPr lang="ko-KR" altLang="en-US" dirty="0">
              <a:solidFill>
                <a:srgbClr val="A2959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50862B9-1B3D-4D34-B22A-1063F118832B}"/>
              </a:ext>
            </a:extLst>
          </p:cNvPr>
          <p:cNvCxnSpPr>
            <a:cxnSpLocks/>
          </p:cNvCxnSpPr>
          <p:nvPr/>
        </p:nvCxnSpPr>
        <p:spPr>
          <a:xfrm>
            <a:off x="561535" y="606102"/>
            <a:ext cx="0" cy="552450"/>
          </a:xfrm>
          <a:prstGeom prst="line">
            <a:avLst/>
          </a:prstGeom>
          <a:ln w="22225">
            <a:solidFill>
              <a:srgbClr val="762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66B1455-A41F-4707-99F8-BB471F9DA2EC}"/>
              </a:ext>
            </a:extLst>
          </p:cNvPr>
          <p:cNvGrpSpPr/>
          <p:nvPr/>
        </p:nvGrpSpPr>
        <p:grpSpPr>
          <a:xfrm>
            <a:off x="544512" y="758805"/>
            <a:ext cx="348460" cy="102162"/>
            <a:chOff x="544512" y="758805"/>
            <a:chExt cx="348460" cy="102162"/>
          </a:xfrm>
        </p:grpSpPr>
        <p:sp>
          <p:nvSpPr>
            <p:cNvPr id="13" name="순서도: 판단 12">
              <a:extLst>
                <a:ext uri="{FF2B5EF4-FFF2-40B4-BE49-F238E27FC236}">
                  <a16:creationId xmlns:a16="http://schemas.microsoft.com/office/drawing/2014/main" id="{904F94FD-4022-44DA-AA9B-74A0E9F59E74}"/>
                </a:ext>
              </a:extLst>
            </p:cNvPr>
            <p:cNvSpPr/>
            <p:nvPr/>
          </p:nvSpPr>
          <p:spPr>
            <a:xfrm rot="20834999">
              <a:off x="544512" y="758805"/>
              <a:ext cx="348460" cy="102162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72">
                  <a:moveTo>
                    <a:pt x="0" y="5072"/>
                  </a:moveTo>
                  <a:cubicBezTo>
                    <a:pt x="1667" y="3405"/>
                    <a:pt x="2938" y="577"/>
                    <a:pt x="5000" y="72"/>
                  </a:cubicBezTo>
                  <a:cubicBezTo>
                    <a:pt x="7344" y="-586"/>
                    <a:pt x="8333" y="3405"/>
                    <a:pt x="10000" y="5072"/>
                  </a:cubicBezTo>
                  <a:cubicBezTo>
                    <a:pt x="8333" y="6739"/>
                    <a:pt x="7062" y="9955"/>
                    <a:pt x="5000" y="10072"/>
                  </a:cubicBezTo>
                  <a:cubicBezTo>
                    <a:pt x="2825" y="9955"/>
                    <a:pt x="1667" y="6739"/>
                    <a:pt x="0" y="50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93300">
                    <a:shade val="30000"/>
                    <a:satMod val="115000"/>
                  </a:srgbClr>
                </a:gs>
                <a:gs pos="50000">
                  <a:srgbClr val="993300">
                    <a:shade val="67500"/>
                    <a:satMod val="115000"/>
                  </a:srgbClr>
                </a:gs>
                <a:gs pos="100000">
                  <a:srgbClr val="9933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80EC2166-BE1F-408E-815F-9069B04BDC01}"/>
                </a:ext>
              </a:extLst>
            </p:cNvPr>
            <p:cNvSpPr/>
            <p:nvPr/>
          </p:nvSpPr>
          <p:spPr>
            <a:xfrm>
              <a:off x="561975" y="776288"/>
              <a:ext cx="311944" cy="64293"/>
            </a:xfrm>
            <a:custGeom>
              <a:avLst/>
              <a:gdLst>
                <a:gd name="connsiteX0" fmla="*/ 0 w 311944"/>
                <a:gd name="connsiteY0" fmla="*/ 64293 h 64293"/>
                <a:gd name="connsiteX1" fmla="*/ 130969 w 311944"/>
                <a:gd name="connsiteY1" fmla="*/ 42862 h 64293"/>
                <a:gd name="connsiteX2" fmla="*/ 311944 w 311944"/>
                <a:gd name="connsiteY2" fmla="*/ 0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944" h="64293">
                  <a:moveTo>
                    <a:pt x="0" y="64293"/>
                  </a:moveTo>
                  <a:cubicBezTo>
                    <a:pt x="39489" y="58935"/>
                    <a:pt x="78978" y="53577"/>
                    <a:pt x="130969" y="42862"/>
                  </a:cubicBezTo>
                  <a:cubicBezTo>
                    <a:pt x="182960" y="32147"/>
                    <a:pt x="247452" y="16073"/>
                    <a:pt x="311944" y="0"/>
                  </a:cubicBez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D7C3C688-C8CB-4C00-BE9E-A5D06C696923}"/>
                </a:ext>
              </a:extLst>
            </p:cNvPr>
            <p:cNvSpPr/>
            <p:nvPr/>
          </p:nvSpPr>
          <p:spPr>
            <a:xfrm>
              <a:off x="645319" y="783431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0FD29890-D39F-4110-86F2-2B429BA17DE3}"/>
                </a:ext>
              </a:extLst>
            </p:cNvPr>
            <p:cNvSpPr/>
            <p:nvPr/>
          </p:nvSpPr>
          <p:spPr>
            <a:xfrm>
              <a:off x="697405" y="776288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BD71CD97-EC3D-4FE2-9939-07FE494A17AF}"/>
                </a:ext>
              </a:extLst>
            </p:cNvPr>
            <p:cNvSpPr/>
            <p:nvPr/>
          </p:nvSpPr>
          <p:spPr>
            <a:xfrm>
              <a:off x="749491" y="769145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E610D11-1AAA-41B0-835B-937ABD0733BE}"/>
                </a:ext>
              </a:extLst>
            </p:cNvPr>
            <p:cNvGrpSpPr/>
            <p:nvPr/>
          </p:nvGrpSpPr>
          <p:grpSpPr>
            <a:xfrm rot="9701792" flipH="1">
              <a:off x="648764" y="805520"/>
              <a:ext cx="137509" cy="52386"/>
              <a:chOff x="797719" y="921545"/>
              <a:chExt cx="137509" cy="52386"/>
            </a:xfrm>
          </p:grpSpPr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5E1EB85B-A52E-4135-BEE8-80DD6711D6E3}"/>
                  </a:ext>
                </a:extLst>
              </p:cNvPr>
              <p:cNvSpPr/>
              <p:nvPr/>
            </p:nvSpPr>
            <p:spPr>
              <a:xfrm>
                <a:off x="797719" y="9358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ABFF847F-3902-4E76-BCAB-EB4ACF527B9B}"/>
                  </a:ext>
                </a:extLst>
              </p:cNvPr>
              <p:cNvSpPr/>
              <p:nvPr/>
            </p:nvSpPr>
            <p:spPr>
              <a:xfrm>
                <a:off x="849805" y="9286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087FA7A5-C490-4E98-8680-298E3D5983E1}"/>
                  </a:ext>
                </a:extLst>
              </p:cNvPr>
              <p:cNvSpPr/>
              <p:nvPr/>
            </p:nvSpPr>
            <p:spPr>
              <a:xfrm>
                <a:off x="901891" y="9215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4CA8C80-0C3A-47B2-9A65-5C7AAB7BCEC8}"/>
              </a:ext>
            </a:extLst>
          </p:cNvPr>
          <p:cNvGrpSpPr/>
          <p:nvPr/>
        </p:nvGrpSpPr>
        <p:grpSpPr>
          <a:xfrm rot="541014" flipH="1">
            <a:off x="325588" y="688931"/>
            <a:ext cx="250489" cy="73439"/>
            <a:chOff x="544512" y="758805"/>
            <a:chExt cx="348460" cy="102162"/>
          </a:xfrm>
        </p:grpSpPr>
        <p:sp>
          <p:nvSpPr>
            <p:cNvPr id="24" name="순서도: 판단 12">
              <a:extLst>
                <a:ext uri="{FF2B5EF4-FFF2-40B4-BE49-F238E27FC236}">
                  <a16:creationId xmlns:a16="http://schemas.microsoft.com/office/drawing/2014/main" id="{848B5177-EEE6-46D6-8D57-A7BC5C734AC2}"/>
                </a:ext>
              </a:extLst>
            </p:cNvPr>
            <p:cNvSpPr/>
            <p:nvPr/>
          </p:nvSpPr>
          <p:spPr>
            <a:xfrm rot="20834999">
              <a:off x="544512" y="758805"/>
              <a:ext cx="348460" cy="102162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72">
                  <a:moveTo>
                    <a:pt x="0" y="5072"/>
                  </a:moveTo>
                  <a:cubicBezTo>
                    <a:pt x="1667" y="3405"/>
                    <a:pt x="2938" y="577"/>
                    <a:pt x="5000" y="72"/>
                  </a:cubicBezTo>
                  <a:cubicBezTo>
                    <a:pt x="7344" y="-586"/>
                    <a:pt x="8333" y="3405"/>
                    <a:pt x="10000" y="5072"/>
                  </a:cubicBezTo>
                  <a:cubicBezTo>
                    <a:pt x="8333" y="6739"/>
                    <a:pt x="7062" y="9955"/>
                    <a:pt x="5000" y="10072"/>
                  </a:cubicBezTo>
                  <a:cubicBezTo>
                    <a:pt x="2825" y="9955"/>
                    <a:pt x="1667" y="6739"/>
                    <a:pt x="0" y="50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93300">
                    <a:shade val="30000"/>
                    <a:satMod val="115000"/>
                  </a:srgbClr>
                </a:gs>
                <a:gs pos="50000">
                  <a:srgbClr val="993300">
                    <a:shade val="67500"/>
                    <a:satMod val="115000"/>
                  </a:srgbClr>
                </a:gs>
                <a:gs pos="100000">
                  <a:srgbClr val="9933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B613DC66-623B-4BEA-829E-85FF6D4683C1}"/>
                </a:ext>
              </a:extLst>
            </p:cNvPr>
            <p:cNvSpPr/>
            <p:nvPr/>
          </p:nvSpPr>
          <p:spPr>
            <a:xfrm>
              <a:off x="561975" y="776288"/>
              <a:ext cx="311944" cy="64293"/>
            </a:xfrm>
            <a:custGeom>
              <a:avLst/>
              <a:gdLst>
                <a:gd name="connsiteX0" fmla="*/ 0 w 311944"/>
                <a:gd name="connsiteY0" fmla="*/ 64293 h 64293"/>
                <a:gd name="connsiteX1" fmla="*/ 130969 w 311944"/>
                <a:gd name="connsiteY1" fmla="*/ 42862 h 64293"/>
                <a:gd name="connsiteX2" fmla="*/ 311944 w 311944"/>
                <a:gd name="connsiteY2" fmla="*/ 0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944" h="64293">
                  <a:moveTo>
                    <a:pt x="0" y="64293"/>
                  </a:moveTo>
                  <a:cubicBezTo>
                    <a:pt x="39489" y="58935"/>
                    <a:pt x="78978" y="53577"/>
                    <a:pt x="130969" y="42862"/>
                  </a:cubicBezTo>
                  <a:cubicBezTo>
                    <a:pt x="182960" y="32147"/>
                    <a:pt x="247452" y="16073"/>
                    <a:pt x="311944" y="0"/>
                  </a:cubicBez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F1FF8BAF-7159-4281-BA55-DD097088DE7A}"/>
                </a:ext>
              </a:extLst>
            </p:cNvPr>
            <p:cNvSpPr/>
            <p:nvPr/>
          </p:nvSpPr>
          <p:spPr>
            <a:xfrm>
              <a:off x="645319" y="783431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3EA71CE5-D94D-464E-B86D-9558FD6C55DD}"/>
                </a:ext>
              </a:extLst>
            </p:cNvPr>
            <p:cNvSpPr/>
            <p:nvPr/>
          </p:nvSpPr>
          <p:spPr>
            <a:xfrm>
              <a:off x="697405" y="776288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AC1407FB-5A1B-4FBC-92CA-0878FA3B26DE}"/>
                </a:ext>
              </a:extLst>
            </p:cNvPr>
            <p:cNvSpPr/>
            <p:nvPr/>
          </p:nvSpPr>
          <p:spPr>
            <a:xfrm>
              <a:off x="749491" y="769145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1C3BDE2-82AE-4E01-91F5-9D37C7CC7B68}"/>
                </a:ext>
              </a:extLst>
            </p:cNvPr>
            <p:cNvGrpSpPr/>
            <p:nvPr/>
          </p:nvGrpSpPr>
          <p:grpSpPr>
            <a:xfrm rot="9701792" flipH="1">
              <a:off x="648764" y="805520"/>
              <a:ext cx="137509" cy="52386"/>
              <a:chOff x="797719" y="921545"/>
              <a:chExt cx="137509" cy="52386"/>
            </a:xfrm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CCE1AC30-6389-4119-B95A-A4CBF01987D1}"/>
                  </a:ext>
                </a:extLst>
              </p:cNvPr>
              <p:cNvSpPr/>
              <p:nvPr/>
            </p:nvSpPr>
            <p:spPr>
              <a:xfrm>
                <a:off x="797719" y="9358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D1C5A7D1-360E-4C5C-A10F-8A108349F009}"/>
                  </a:ext>
                </a:extLst>
              </p:cNvPr>
              <p:cNvSpPr/>
              <p:nvPr/>
            </p:nvSpPr>
            <p:spPr>
              <a:xfrm>
                <a:off x="849805" y="9286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EA5825B0-9109-4DAF-9A4A-99E4F8538E31}"/>
                  </a:ext>
                </a:extLst>
              </p:cNvPr>
              <p:cNvSpPr/>
              <p:nvPr/>
            </p:nvSpPr>
            <p:spPr>
              <a:xfrm>
                <a:off x="901891" y="9215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EB45DD8-9A91-409E-94A8-21AB39EE0F9C}"/>
              </a:ext>
            </a:extLst>
          </p:cNvPr>
          <p:cNvGrpSpPr/>
          <p:nvPr/>
        </p:nvGrpSpPr>
        <p:grpSpPr>
          <a:xfrm>
            <a:off x="191965" y="-958"/>
            <a:ext cx="739140" cy="739140"/>
            <a:chOff x="191965" y="-958"/>
            <a:chExt cx="739140" cy="7391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별: 꼭짓점 16개 7">
              <a:extLst>
                <a:ext uri="{FF2B5EF4-FFF2-40B4-BE49-F238E27FC236}">
                  <a16:creationId xmlns:a16="http://schemas.microsoft.com/office/drawing/2014/main" id="{F100AEED-AEF9-4558-8262-058F208B032A}"/>
                </a:ext>
              </a:extLst>
            </p:cNvPr>
            <p:cNvSpPr/>
            <p:nvPr/>
          </p:nvSpPr>
          <p:spPr>
            <a:xfrm>
              <a:off x="191965" y="-958"/>
              <a:ext cx="739140" cy="739140"/>
            </a:xfrm>
            <a:prstGeom prst="star16">
              <a:avLst>
                <a:gd name="adj" fmla="val 4233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FB9A8F2-BAB3-4655-999D-2BC8DC438083}"/>
                </a:ext>
              </a:extLst>
            </p:cNvPr>
            <p:cNvSpPr/>
            <p:nvPr/>
          </p:nvSpPr>
          <p:spPr>
            <a:xfrm>
              <a:off x="285310" y="92387"/>
              <a:ext cx="552450" cy="552450"/>
            </a:xfrm>
            <a:prstGeom prst="ellipse">
              <a:avLst/>
            </a:prstGeom>
            <a:pattFill prst="openDmnd">
              <a:fgClr>
                <a:srgbClr val="A47D00"/>
              </a:fgClr>
              <a:bgClr>
                <a:srgbClr val="99330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1077A47-45F6-4029-94DE-3BA601879B7D}"/>
              </a:ext>
            </a:extLst>
          </p:cNvPr>
          <p:cNvGrpSpPr/>
          <p:nvPr/>
        </p:nvGrpSpPr>
        <p:grpSpPr>
          <a:xfrm flipH="1">
            <a:off x="213277" y="827473"/>
            <a:ext cx="366823" cy="107546"/>
            <a:chOff x="544512" y="758805"/>
            <a:chExt cx="348460" cy="102162"/>
          </a:xfrm>
        </p:grpSpPr>
        <p:sp>
          <p:nvSpPr>
            <p:cNvPr id="34" name="순서도: 판단 12">
              <a:extLst>
                <a:ext uri="{FF2B5EF4-FFF2-40B4-BE49-F238E27FC236}">
                  <a16:creationId xmlns:a16="http://schemas.microsoft.com/office/drawing/2014/main" id="{62F0BE3E-2712-4716-8830-9B1C02EFD381}"/>
                </a:ext>
              </a:extLst>
            </p:cNvPr>
            <p:cNvSpPr/>
            <p:nvPr/>
          </p:nvSpPr>
          <p:spPr>
            <a:xfrm rot="20834999">
              <a:off x="544512" y="758805"/>
              <a:ext cx="348460" cy="102162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72">
                  <a:moveTo>
                    <a:pt x="0" y="5072"/>
                  </a:moveTo>
                  <a:cubicBezTo>
                    <a:pt x="1667" y="3405"/>
                    <a:pt x="2938" y="577"/>
                    <a:pt x="5000" y="72"/>
                  </a:cubicBezTo>
                  <a:cubicBezTo>
                    <a:pt x="7344" y="-586"/>
                    <a:pt x="8333" y="3405"/>
                    <a:pt x="10000" y="5072"/>
                  </a:cubicBezTo>
                  <a:cubicBezTo>
                    <a:pt x="8333" y="6739"/>
                    <a:pt x="7062" y="9955"/>
                    <a:pt x="5000" y="10072"/>
                  </a:cubicBezTo>
                  <a:cubicBezTo>
                    <a:pt x="2825" y="9955"/>
                    <a:pt x="1667" y="6739"/>
                    <a:pt x="0" y="50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93300">
                    <a:shade val="30000"/>
                    <a:satMod val="115000"/>
                  </a:srgbClr>
                </a:gs>
                <a:gs pos="50000">
                  <a:srgbClr val="993300">
                    <a:shade val="67500"/>
                    <a:satMod val="115000"/>
                  </a:srgbClr>
                </a:gs>
                <a:gs pos="100000">
                  <a:srgbClr val="9933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3FF6C1A0-C434-4C05-83C2-5A51EE64E33E}"/>
                </a:ext>
              </a:extLst>
            </p:cNvPr>
            <p:cNvSpPr/>
            <p:nvPr/>
          </p:nvSpPr>
          <p:spPr>
            <a:xfrm>
              <a:off x="561975" y="776288"/>
              <a:ext cx="311944" cy="64293"/>
            </a:xfrm>
            <a:custGeom>
              <a:avLst/>
              <a:gdLst>
                <a:gd name="connsiteX0" fmla="*/ 0 w 311944"/>
                <a:gd name="connsiteY0" fmla="*/ 64293 h 64293"/>
                <a:gd name="connsiteX1" fmla="*/ 130969 w 311944"/>
                <a:gd name="connsiteY1" fmla="*/ 42862 h 64293"/>
                <a:gd name="connsiteX2" fmla="*/ 311944 w 311944"/>
                <a:gd name="connsiteY2" fmla="*/ 0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944" h="64293">
                  <a:moveTo>
                    <a:pt x="0" y="64293"/>
                  </a:moveTo>
                  <a:cubicBezTo>
                    <a:pt x="39489" y="58935"/>
                    <a:pt x="78978" y="53577"/>
                    <a:pt x="130969" y="42862"/>
                  </a:cubicBezTo>
                  <a:cubicBezTo>
                    <a:pt x="182960" y="32147"/>
                    <a:pt x="247452" y="16073"/>
                    <a:pt x="311944" y="0"/>
                  </a:cubicBez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77B5A8D-1D1A-4091-BE66-C953F5D17070}"/>
                </a:ext>
              </a:extLst>
            </p:cNvPr>
            <p:cNvSpPr/>
            <p:nvPr/>
          </p:nvSpPr>
          <p:spPr>
            <a:xfrm>
              <a:off x="645319" y="783431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9BFDE55E-B3ED-455C-B8D1-BCBBC4757B6A}"/>
                </a:ext>
              </a:extLst>
            </p:cNvPr>
            <p:cNvSpPr/>
            <p:nvPr/>
          </p:nvSpPr>
          <p:spPr>
            <a:xfrm>
              <a:off x="697405" y="776288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D1851F38-1484-49A7-A479-2C41FC39A776}"/>
                </a:ext>
              </a:extLst>
            </p:cNvPr>
            <p:cNvSpPr/>
            <p:nvPr/>
          </p:nvSpPr>
          <p:spPr>
            <a:xfrm>
              <a:off x="749491" y="769145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1520A099-463D-40F6-9201-30FA38B74375}"/>
                </a:ext>
              </a:extLst>
            </p:cNvPr>
            <p:cNvGrpSpPr/>
            <p:nvPr/>
          </p:nvGrpSpPr>
          <p:grpSpPr>
            <a:xfrm rot="9701792" flipH="1">
              <a:off x="648764" y="805520"/>
              <a:ext cx="137509" cy="52386"/>
              <a:chOff x="797719" y="921545"/>
              <a:chExt cx="137509" cy="52386"/>
            </a:xfrm>
          </p:grpSpPr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0ADB9D72-5C5D-4291-A433-BFA597D71E34}"/>
                  </a:ext>
                </a:extLst>
              </p:cNvPr>
              <p:cNvSpPr/>
              <p:nvPr/>
            </p:nvSpPr>
            <p:spPr>
              <a:xfrm>
                <a:off x="797719" y="9358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62EA2EE4-7991-4661-AA49-B288A38A5B13}"/>
                  </a:ext>
                </a:extLst>
              </p:cNvPr>
              <p:cNvSpPr/>
              <p:nvPr/>
            </p:nvSpPr>
            <p:spPr>
              <a:xfrm>
                <a:off x="849805" y="9286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A960C23C-B8EF-447E-AF31-1A51C613E845}"/>
                  </a:ext>
                </a:extLst>
              </p:cNvPr>
              <p:cNvSpPr/>
              <p:nvPr/>
            </p:nvSpPr>
            <p:spPr>
              <a:xfrm>
                <a:off x="901891" y="9215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C04D846-0E0C-48EF-A1C0-125C1EC7043E}"/>
              </a:ext>
            </a:extLst>
          </p:cNvPr>
          <p:cNvGrpSpPr/>
          <p:nvPr/>
        </p:nvGrpSpPr>
        <p:grpSpPr>
          <a:xfrm>
            <a:off x="535209" y="458271"/>
            <a:ext cx="438987" cy="688652"/>
            <a:chOff x="1690565" y="1396042"/>
            <a:chExt cx="739140" cy="1159510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66921D1-E842-4D07-8BA3-D92927016446}"/>
                </a:ext>
              </a:extLst>
            </p:cNvPr>
            <p:cNvCxnSpPr>
              <a:cxnSpLocks/>
            </p:cNvCxnSpPr>
            <p:nvPr/>
          </p:nvCxnSpPr>
          <p:spPr>
            <a:xfrm>
              <a:off x="2060135" y="2003102"/>
              <a:ext cx="0" cy="552450"/>
            </a:xfrm>
            <a:prstGeom prst="line">
              <a:avLst/>
            </a:prstGeom>
            <a:ln w="22225">
              <a:solidFill>
                <a:srgbClr val="762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7596ADC-CA8D-469B-B6BA-01C8699032F3}"/>
                </a:ext>
              </a:extLst>
            </p:cNvPr>
            <p:cNvGrpSpPr/>
            <p:nvPr/>
          </p:nvGrpSpPr>
          <p:grpSpPr>
            <a:xfrm>
              <a:off x="2043112" y="2155805"/>
              <a:ext cx="348460" cy="102162"/>
              <a:chOff x="544512" y="758805"/>
              <a:chExt cx="348460" cy="102162"/>
            </a:xfrm>
          </p:grpSpPr>
          <p:sp>
            <p:nvSpPr>
              <p:cNvPr id="45" name="순서도: 판단 12">
                <a:extLst>
                  <a:ext uri="{FF2B5EF4-FFF2-40B4-BE49-F238E27FC236}">
                    <a16:creationId xmlns:a16="http://schemas.microsoft.com/office/drawing/2014/main" id="{F49A8CC9-A658-4898-A9F1-5BF8D4C8705F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240F81A-EC55-4CB5-9439-F15F8F5B5738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91363627-F14B-4EF8-9A6D-74AF1DA8695B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C0CFFF5E-036C-4E70-ACF2-8742FC2A09D1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0A483B5D-D00C-46DB-8CDA-05B25798B8D9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D0F9E83A-819A-4394-9ECC-00A3BD9BF1C6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51" name="자유형: 도형 50">
                  <a:extLst>
                    <a:ext uri="{FF2B5EF4-FFF2-40B4-BE49-F238E27FC236}">
                      <a16:creationId xmlns:a16="http://schemas.microsoft.com/office/drawing/2014/main" id="{399B86BA-00C1-49D4-8BF5-708712070F57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자유형: 도형 51">
                  <a:extLst>
                    <a:ext uri="{FF2B5EF4-FFF2-40B4-BE49-F238E27FC236}">
                      <a16:creationId xmlns:a16="http://schemas.microsoft.com/office/drawing/2014/main" id="{A8A98566-1023-4240-941F-DD3B2D739487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자유형: 도형 52">
                  <a:extLst>
                    <a:ext uri="{FF2B5EF4-FFF2-40B4-BE49-F238E27FC236}">
                      <a16:creationId xmlns:a16="http://schemas.microsoft.com/office/drawing/2014/main" id="{2F9E7EA2-7664-4A6E-A78E-C77A6E267827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74E67EB-E7D8-4830-A7FB-84A379315D39}"/>
                </a:ext>
              </a:extLst>
            </p:cNvPr>
            <p:cNvGrpSpPr/>
            <p:nvPr/>
          </p:nvGrpSpPr>
          <p:grpSpPr>
            <a:xfrm rot="541014" flipH="1">
              <a:off x="1824188" y="2085931"/>
              <a:ext cx="250489" cy="73439"/>
              <a:chOff x="544512" y="758805"/>
              <a:chExt cx="348460" cy="102162"/>
            </a:xfrm>
          </p:grpSpPr>
          <p:sp>
            <p:nvSpPr>
              <p:cNvPr id="55" name="순서도: 판단 12">
                <a:extLst>
                  <a:ext uri="{FF2B5EF4-FFF2-40B4-BE49-F238E27FC236}">
                    <a16:creationId xmlns:a16="http://schemas.microsoft.com/office/drawing/2014/main" id="{3F3A1808-B419-4B7D-AFD1-0589166E922A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2F3BC621-6F4E-43A5-84E5-E8C3FB9F1080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40757FA1-A6A4-441D-8DD4-5E4E101308C3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1B1831C5-0EB8-4F2D-8488-A75D5630B527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7D300921-19A2-4006-8485-D8DF71F85C4B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773075FD-267D-49C4-9768-96C6A943F3D4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61" name="자유형: 도형 60">
                  <a:extLst>
                    <a:ext uri="{FF2B5EF4-FFF2-40B4-BE49-F238E27FC236}">
                      <a16:creationId xmlns:a16="http://schemas.microsoft.com/office/drawing/2014/main" id="{54625BDF-28AB-42F5-8F7A-45922C6C50C0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2" name="자유형: 도형 61">
                  <a:extLst>
                    <a:ext uri="{FF2B5EF4-FFF2-40B4-BE49-F238E27FC236}">
                      <a16:creationId xmlns:a16="http://schemas.microsoft.com/office/drawing/2014/main" id="{1B691D19-7172-4BF1-8837-342377305D25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3" name="자유형: 도형 62">
                  <a:extLst>
                    <a:ext uri="{FF2B5EF4-FFF2-40B4-BE49-F238E27FC236}">
                      <a16:creationId xmlns:a16="http://schemas.microsoft.com/office/drawing/2014/main" id="{1427DEA8-0CCA-4021-8F56-BF8C20FC4D4D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5EDDF13A-432C-4DC4-9825-257FA22F6D23}"/>
                </a:ext>
              </a:extLst>
            </p:cNvPr>
            <p:cNvGrpSpPr/>
            <p:nvPr/>
          </p:nvGrpSpPr>
          <p:grpSpPr>
            <a:xfrm>
              <a:off x="1690565" y="1396042"/>
              <a:ext cx="739140" cy="739140"/>
              <a:chOff x="191965" y="-958"/>
              <a:chExt cx="739140" cy="73914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5" name="별: 꼭짓점 16개 64">
                <a:extLst>
                  <a:ext uri="{FF2B5EF4-FFF2-40B4-BE49-F238E27FC236}">
                    <a16:creationId xmlns:a16="http://schemas.microsoft.com/office/drawing/2014/main" id="{E7684798-47CD-4107-9D33-7BB4A6D9AE9D}"/>
                  </a:ext>
                </a:extLst>
              </p:cNvPr>
              <p:cNvSpPr/>
              <p:nvPr/>
            </p:nvSpPr>
            <p:spPr>
              <a:xfrm>
                <a:off x="191965" y="-958"/>
                <a:ext cx="739140" cy="739140"/>
              </a:xfrm>
              <a:prstGeom prst="star16">
                <a:avLst>
                  <a:gd name="adj" fmla="val 4233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CE65F4D7-AA9D-4B4B-A8D0-F742C3E1D55F}"/>
                  </a:ext>
                </a:extLst>
              </p:cNvPr>
              <p:cNvSpPr/>
              <p:nvPr/>
            </p:nvSpPr>
            <p:spPr>
              <a:xfrm>
                <a:off x="285310" y="92387"/>
                <a:ext cx="552450" cy="552450"/>
              </a:xfrm>
              <a:prstGeom prst="ellipse">
                <a:avLst/>
              </a:prstGeom>
              <a:pattFill prst="openDmnd">
                <a:fgClr>
                  <a:srgbClr val="A47D00"/>
                </a:fgClr>
                <a:bgClr>
                  <a:srgbClr val="9933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48556433-E2D2-4AD0-B2B2-19C41E469697}"/>
                </a:ext>
              </a:extLst>
            </p:cNvPr>
            <p:cNvGrpSpPr/>
            <p:nvPr/>
          </p:nvGrpSpPr>
          <p:grpSpPr>
            <a:xfrm flipH="1">
              <a:off x="1711877" y="2224473"/>
              <a:ext cx="366823" cy="107546"/>
              <a:chOff x="544512" y="758805"/>
              <a:chExt cx="348460" cy="102162"/>
            </a:xfrm>
          </p:grpSpPr>
          <p:sp>
            <p:nvSpPr>
              <p:cNvPr id="68" name="순서도: 판단 12">
                <a:extLst>
                  <a:ext uri="{FF2B5EF4-FFF2-40B4-BE49-F238E27FC236}">
                    <a16:creationId xmlns:a16="http://schemas.microsoft.com/office/drawing/2014/main" id="{E1E12D45-30C7-4CB1-9598-8A17234E15C2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F4B45EDB-81BB-46FD-BB9C-C5B18B0DF2C4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1DAA3690-AF9F-4A84-8BD7-C3363280FA51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A67EAAA1-353B-4CA3-904A-719AE86FC0E4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자유형: 도형 71">
                <a:extLst>
                  <a:ext uri="{FF2B5EF4-FFF2-40B4-BE49-F238E27FC236}">
                    <a16:creationId xmlns:a16="http://schemas.microsoft.com/office/drawing/2014/main" id="{942CD41C-8FEC-46B1-A98C-2FC84BF5B2DB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C7351395-59F6-42B8-9FBD-9FB7FF35464D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74" name="자유형: 도형 73">
                  <a:extLst>
                    <a:ext uri="{FF2B5EF4-FFF2-40B4-BE49-F238E27FC236}">
                      <a16:creationId xmlns:a16="http://schemas.microsoft.com/office/drawing/2014/main" id="{E0185D0F-6DD2-4E44-81C8-34A63891349A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" name="자유형: 도형 74">
                  <a:extLst>
                    <a:ext uri="{FF2B5EF4-FFF2-40B4-BE49-F238E27FC236}">
                      <a16:creationId xmlns:a16="http://schemas.microsoft.com/office/drawing/2014/main" id="{6B2B3CB4-26D9-4D49-BAF2-F79DE2D4A845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" name="자유형: 도형 75">
                  <a:extLst>
                    <a:ext uri="{FF2B5EF4-FFF2-40B4-BE49-F238E27FC236}">
                      <a16:creationId xmlns:a16="http://schemas.microsoft.com/office/drawing/2014/main" id="{D42FB9F4-D6B2-40AE-A9B5-9519262BBD51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1776FBA-1598-4BBF-A18D-5DE2DBB2D28F}"/>
              </a:ext>
            </a:extLst>
          </p:cNvPr>
          <p:cNvSpPr/>
          <p:nvPr/>
        </p:nvSpPr>
        <p:spPr>
          <a:xfrm>
            <a:off x="405631" y="971115"/>
            <a:ext cx="11621379" cy="5567098"/>
          </a:xfrm>
          <a:prstGeom prst="roundRect">
            <a:avLst>
              <a:gd name="adj" fmla="val 2778"/>
            </a:avLst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A2959E"/>
              </a:solidFill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2"/>
          <a:srcRect l="5651" t="1270" r="2074" b="2317"/>
          <a:stretch/>
        </p:blipFill>
        <p:spPr>
          <a:xfrm>
            <a:off x="132119" y="113291"/>
            <a:ext cx="587780" cy="5877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409272-B03D-4DF0-A65D-0AC71307EED3}"/>
              </a:ext>
            </a:extLst>
          </p:cNvPr>
          <p:cNvSpPr txBox="1"/>
          <p:nvPr/>
        </p:nvSpPr>
        <p:spPr>
          <a:xfrm>
            <a:off x="3947289" y="2202023"/>
            <a:ext cx="75946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-</a:t>
            </a:r>
            <a:r>
              <a:rPr lang="ko-KR" altLang="en-US" dirty="0">
                <a:solidFill>
                  <a:schemeClr val="accent1"/>
                </a:solidFill>
              </a:rPr>
              <a:t>내 활동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길찾기를</a:t>
            </a:r>
            <a:r>
              <a:rPr lang="ko-KR" altLang="en-US" dirty="0"/>
              <a:t> 하면 내 활동에 검색 로그가 남습니다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로그를 클릭하여 현재의 출발지와 목적지를 로그의 출발지</a:t>
            </a:r>
            <a:r>
              <a:rPr lang="en-US" altLang="ko-KR" dirty="0"/>
              <a:t>	</a:t>
            </a:r>
            <a:r>
              <a:rPr lang="ko-KR" altLang="en-US" dirty="0"/>
              <a:t>와 도착지로 설정할 수 있습니다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-</a:t>
            </a:r>
            <a:r>
              <a:rPr lang="ko-KR" altLang="en-US" dirty="0">
                <a:solidFill>
                  <a:srgbClr val="FF0000"/>
                </a:solidFill>
              </a:rPr>
              <a:t>즐겨찾기 </a:t>
            </a:r>
            <a:r>
              <a:rPr lang="en-US" altLang="ko-KR" dirty="0"/>
              <a:t>: </a:t>
            </a:r>
            <a:r>
              <a:rPr lang="ko-KR" altLang="en-US" dirty="0"/>
              <a:t>지도 화면에서 즐겨찾기 등록을 한 지역이 표시됩니다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즐겨찾기한</a:t>
            </a:r>
            <a:r>
              <a:rPr lang="ko-KR" altLang="en-US" dirty="0"/>
              <a:t> 장소를 클릭하여 해당 지역을 출발지</a:t>
            </a:r>
            <a:r>
              <a:rPr lang="en-US" altLang="ko-KR" dirty="0"/>
              <a:t>, </a:t>
            </a:r>
            <a:r>
              <a:rPr lang="ko-KR" altLang="en-US" dirty="0"/>
              <a:t>목적지</a:t>
            </a:r>
            <a:r>
              <a:rPr lang="en-US" altLang="ko-KR" dirty="0"/>
              <a:t>	</a:t>
            </a:r>
            <a:r>
              <a:rPr lang="ko-KR" altLang="en-US" dirty="0"/>
              <a:t>로 설정할 수 있습니다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ko-KR" altLang="en-US" dirty="0" err="1"/>
              <a:t>즐겨찾기에서</a:t>
            </a:r>
            <a:r>
              <a:rPr lang="ko-KR" altLang="en-US" dirty="0"/>
              <a:t> 삭제할 수 있습니다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BEEDC8-6386-4757-814E-D2F3516A7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233" y="1227253"/>
            <a:ext cx="2472455" cy="5075979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A921B352-A107-4E74-AFB8-8CC839E68506}"/>
              </a:ext>
            </a:extLst>
          </p:cNvPr>
          <p:cNvSpPr txBox="1"/>
          <p:nvPr/>
        </p:nvSpPr>
        <p:spPr>
          <a:xfrm>
            <a:off x="1352939" y="4418133"/>
            <a:ext cx="1623041" cy="75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3B758F4-274D-4913-B1D1-0106F5488E84}"/>
              </a:ext>
            </a:extLst>
          </p:cNvPr>
          <p:cNvSpPr txBox="1"/>
          <p:nvPr/>
        </p:nvSpPr>
        <p:spPr>
          <a:xfrm>
            <a:off x="1364939" y="3387242"/>
            <a:ext cx="1623041" cy="7560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0351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"/>
    </mc:Choice>
    <mc:Fallback xmlns="">
      <p:transition spd="slow" advTm="857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377FB22-E4F4-4915-9EF3-7404D0F231B8}"/>
              </a:ext>
            </a:extLst>
          </p:cNvPr>
          <p:cNvSpPr/>
          <p:nvPr/>
        </p:nvSpPr>
        <p:spPr>
          <a:xfrm>
            <a:off x="285310" y="260299"/>
            <a:ext cx="11621379" cy="57409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5475" lvl="1" latinLnBrk="0">
              <a:defRPr/>
            </a:pPr>
            <a:r>
              <a: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TTS</a:t>
            </a:r>
            <a:endParaRPr lang="ko-KR" altLang="en-US" dirty="0">
              <a:solidFill>
                <a:srgbClr val="A2959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50862B9-1B3D-4D34-B22A-1063F118832B}"/>
              </a:ext>
            </a:extLst>
          </p:cNvPr>
          <p:cNvCxnSpPr>
            <a:cxnSpLocks/>
          </p:cNvCxnSpPr>
          <p:nvPr/>
        </p:nvCxnSpPr>
        <p:spPr>
          <a:xfrm>
            <a:off x="561535" y="606102"/>
            <a:ext cx="0" cy="552450"/>
          </a:xfrm>
          <a:prstGeom prst="line">
            <a:avLst/>
          </a:prstGeom>
          <a:ln w="22225">
            <a:solidFill>
              <a:srgbClr val="762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66B1455-A41F-4707-99F8-BB471F9DA2EC}"/>
              </a:ext>
            </a:extLst>
          </p:cNvPr>
          <p:cNvGrpSpPr/>
          <p:nvPr/>
        </p:nvGrpSpPr>
        <p:grpSpPr>
          <a:xfrm>
            <a:off x="544512" y="758805"/>
            <a:ext cx="348460" cy="102162"/>
            <a:chOff x="544512" y="758805"/>
            <a:chExt cx="348460" cy="102162"/>
          </a:xfrm>
        </p:grpSpPr>
        <p:sp>
          <p:nvSpPr>
            <p:cNvPr id="13" name="순서도: 판단 12">
              <a:extLst>
                <a:ext uri="{FF2B5EF4-FFF2-40B4-BE49-F238E27FC236}">
                  <a16:creationId xmlns:a16="http://schemas.microsoft.com/office/drawing/2014/main" id="{904F94FD-4022-44DA-AA9B-74A0E9F59E74}"/>
                </a:ext>
              </a:extLst>
            </p:cNvPr>
            <p:cNvSpPr/>
            <p:nvPr/>
          </p:nvSpPr>
          <p:spPr>
            <a:xfrm rot="20834999">
              <a:off x="544512" y="758805"/>
              <a:ext cx="348460" cy="102162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72">
                  <a:moveTo>
                    <a:pt x="0" y="5072"/>
                  </a:moveTo>
                  <a:cubicBezTo>
                    <a:pt x="1667" y="3405"/>
                    <a:pt x="2938" y="577"/>
                    <a:pt x="5000" y="72"/>
                  </a:cubicBezTo>
                  <a:cubicBezTo>
                    <a:pt x="7344" y="-586"/>
                    <a:pt x="8333" y="3405"/>
                    <a:pt x="10000" y="5072"/>
                  </a:cubicBezTo>
                  <a:cubicBezTo>
                    <a:pt x="8333" y="6739"/>
                    <a:pt x="7062" y="9955"/>
                    <a:pt x="5000" y="10072"/>
                  </a:cubicBezTo>
                  <a:cubicBezTo>
                    <a:pt x="2825" y="9955"/>
                    <a:pt x="1667" y="6739"/>
                    <a:pt x="0" y="50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93300">
                    <a:shade val="30000"/>
                    <a:satMod val="115000"/>
                  </a:srgbClr>
                </a:gs>
                <a:gs pos="50000">
                  <a:srgbClr val="993300">
                    <a:shade val="67500"/>
                    <a:satMod val="115000"/>
                  </a:srgbClr>
                </a:gs>
                <a:gs pos="100000">
                  <a:srgbClr val="9933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80EC2166-BE1F-408E-815F-9069B04BDC01}"/>
                </a:ext>
              </a:extLst>
            </p:cNvPr>
            <p:cNvSpPr/>
            <p:nvPr/>
          </p:nvSpPr>
          <p:spPr>
            <a:xfrm>
              <a:off x="561975" y="776288"/>
              <a:ext cx="311944" cy="64293"/>
            </a:xfrm>
            <a:custGeom>
              <a:avLst/>
              <a:gdLst>
                <a:gd name="connsiteX0" fmla="*/ 0 w 311944"/>
                <a:gd name="connsiteY0" fmla="*/ 64293 h 64293"/>
                <a:gd name="connsiteX1" fmla="*/ 130969 w 311944"/>
                <a:gd name="connsiteY1" fmla="*/ 42862 h 64293"/>
                <a:gd name="connsiteX2" fmla="*/ 311944 w 311944"/>
                <a:gd name="connsiteY2" fmla="*/ 0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944" h="64293">
                  <a:moveTo>
                    <a:pt x="0" y="64293"/>
                  </a:moveTo>
                  <a:cubicBezTo>
                    <a:pt x="39489" y="58935"/>
                    <a:pt x="78978" y="53577"/>
                    <a:pt x="130969" y="42862"/>
                  </a:cubicBezTo>
                  <a:cubicBezTo>
                    <a:pt x="182960" y="32147"/>
                    <a:pt x="247452" y="16073"/>
                    <a:pt x="311944" y="0"/>
                  </a:cubicBez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D7C3C688-C8CB-4C00-BE9E-A5D06C696923}"/>
                </a:ext>
              </a:extLst>
            </p:cNvPr>
            <p:cNvSpPr/>
            <p:nvPr/>
          </p:nvSpPr>
          <p:spPr>
            <a:xfrm>
              <a:off x="645319" y="783431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0FD29890-D39F-4110-86F2-2B429BA17DE3}"/>
                </a:ext>
              </a:extLst>
            </p:cNvPr>
            <p:cNvSpPr/>
            <p:nvPr/>
          </p:nvSpPr>
          <p:spPr>
            <a:xfrm>
              <a:off x="697405" y="776288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BD71CD97-EC3D-4FE2-9939-07FE494A17AF}"/>
                </a:ext>
              </a:extLst>
            </p:cNvPr>
            <p:cNvSpPr/>
            <p:nvPr/>
          </p:nvSpPr>
          <p:spPr>
            <a:xfrm>
              <a:off x="749491" y="769145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E610D11-1AAA-41B0-835B-937ABD0733BE}"/>
                </a:ext>
              </a:extLst>
            </p:cNvPr>
            <p:cNvGrpSpPr/>
            <p:nvPr/>
          </p:nvGrpSpPr>
          <p:grpSpPr>
            <a:xfrm rot="9701792" flipH="1">
              <a:off x="648764" y="805520"/>
              <a:ext cx="137509" cy="52386"/>
              <a:chOff x="797719" y="921545"/>
              <a:chExt cx="137509" cy="52386"/>
            </a:xfrm>
          </p:grpSpPr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5E1EB85B-A52E-4135-BEE8-80DD6711D6E3}"/>
                  </a:ext>
                </a:extLst>
              </p:cNvPr>
              <p:cNvSpPr/>
              <p:nvPr/>
            </p:nvSpPr>
            <p:spPr>
              <a:xfrm>
                <a:off x="797719" y="9358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ABFF847F-3902-4E76-BCAB-EB4ACF527B9B}"/>
                  </a:ext>
                </a:extLst>
              </p:cNvPr>
              <p:cNvSpPr/>
              <p:nvPr/>
            </p:nvSpPr>
            <p:spPr>
              <a:xfrm>
                <a:off x="849805" y="9286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087FA7A5-C490-4E98-8680-298E3D5983E1}"/>
                  </a:ext>
                </a:extLst>
              </p:cNvPr>
              <p:cNvSpPr/>
              <p:nvPr/>
            </p:nvSpPr>
            <p:spPr>
              <a:xfrm>
                <a:off x="901891" y="9215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4CA8C80-0C3A-47B2-9A65-5C7AAB7BCEC8}"/>
              </a:ext>
            </a:extLst>
          </p:cNvPr>
          <p:cNvGrpSpPr/>
          <p:nvPr/>
        </p:nvGrpSpPr>
        <p:grpSpPr>
          <a:xfrm rot="541014" flipH="1">
            <a:off x="325588" y="688931"/>
            <a:ext cx="250489" cy="73439"/>
            <a:chOff x="544512" y="758805"/>
            <a:chExt cx="348460" cy="102162"/>
          </a:xfrm>
        </p:grpSpPr>
        <p:sp>
          <p:nvSpPr>
            <p:cNvPr id="24" name="순서도: 판단 12">
              <a:extLst>
                <a:ext uri="{FF2B5EF4-FFF2-40B4-BE49-F238E27FC236}">
                  <a16:creationId xmlns:a16="http://schemas.microsoft.com/office/drawing/2014/main" id="{848B5177-EEE6-46D6-8D57-A7BC5C734AC2}"/>
                </a:ext>
              </a:extLst>
            </p:cNvPr>
            <p:cNvSpPr/>
            <p:nvPr/>
          </p:nvSpPr>
          <p:spPr>
            <a:xfrm rot="20834999">
              <a:off x="544512" y="758805"/>
              <a:ext cx="348460" cy="102162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72">
                  <a:moveTo>
                    <a:pt x="0" y="5072"/>
                  </a:moveTo>
                  <a:cubicBezTo>
                    <a:pt x="1667" y="3405"/>
                    <a:pt x="2938" y="577"/>
                    <a:pt x="5000" y="72"/>
                  </a:cubicBezTo>
                  <a:cubicBezTo>
                    <a:pt x="7344" y="-586"/>
                    <a:pt x="8333" y="3405"/>
                    <a:pt x="10000" y="5072"/>
                  </a:cubicBezTo>
                  <a:cubicBezTo>
                    <a:pt x="8333" y="6739"/>
                    <a:pt x="7062" y="9955"/>
                    <a:pt x="5000" y="10072"/>
                  </a:cubicBezTo>
                  <a:cubicBezTo>
                    <a:pt x="2825" y="9955"/>
                    <a:pt x="1667" y="6739"/>
                    <a:pt x="0" y="50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93300">
                    <a:shade val="30000"/>
                    <a:satMod val="115000"/>
                  </a:srgbClr>
                </a:gs>
                <a:gs pos="50000">
                  <a:srgbClr val="993300">
                    <a:shade val="67500"/>
                    <a:satMod val="115000"/>
                  </a:srgbClr>
                </a:gs>
                <a:gs pos="100000">
                  <a:srgbClr val="9933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B613DC66-623B-4BEA-829E-85FF6D4683C1}"/>
                </a:ext>
              </a:extLst>
            </p:cNvPr>
            <p:cNvSpPr/>
            <p:nvPr/>
          </p:nvSpPr>
          <p:spPr>
            <a:xfrm>
              <a:off x="561975" y="776288"/>
              <a:ext cx="311944" cy="64293"/>
            </a:xfrm>
            <a:custGeom>
              <a:avLst/>
              <a:gdLst>
                <a:gd name="connsiteX0" fmla="*/ 0 w 311944"/>
                <a:gd name="connsiteY0" fmla="*/ 64293 h 64293"/>
                <a:gd name="connsiteX1" fmla="*/ 130969 w 311944"/>
                <a:gd name="connsiteY1" fmla="*/ 42862 h 64293"/>
                <a:gd name="connsiteX2" fmla="*/ 311944 w 311944"/>
                <a:gd name="connsiteY2" fmla="*/ 0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944" h="64293">
                  <a:moveTo>
                    <a:pt x="0" y="64293"/>
                  </a:moveTo>
                  <a:cubicBezTo>
                    <a:pt x="39489" y="58935"/>
                    <a:pt x="78978" y="53577"/>
                    <a:pt x="130969" y="42862"/>
                  </a:cubicBezTo>
                  <a:cubicBezTo>
                    <a:pt x="182960" y="32147"/>
                    <a:pt x="247452" y="16073"/>
                    <a:pt x="311944" y="0"/>
                  </a:cubicBez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F1FF8BAF-7159-4281-BA55-DD097088DE7A}"/>
                </a:ext>
              </a:extLst>
            </p:cNvPr>
            <p:cNvSpPr/>
            <p:nvPr/>
          </p:nvSpPr>
          <p:spPr>
            <a:xfrm>
              <a:off x="645319" y="783431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3EA71CE5-D94D-464E-B86D-9558FD6C55DD}"/>
                </a:ext>
              </a:extLst>
            </p:cNvPr>
            <p:cNvSpPr/>
            <p:nvPr/>
          </p:nvSpPr>
          <p:spPr>
            <a:xfrm>
              <a:off x="697405" y="776288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AC1407FB-5A1B-4FBC-92CA-0878FA3B26DE}"/>
                </a:ext>
              </a:extLst>
            </p:cNvPr>
            <p:cNvSpPr/>
            <p:nvPr/>
          </p:nvSpPr>
          <p:spPr>
            <a:xfrm>
              <a:off x="749491" y="769145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1C3BDE2-82AE-4E01-91F5-9D37C7CC7B68}"/>
                </a:ext>
              </a:extLst>
            </p:cNvPr>
            <p:cNvGrpSpPr/>
            <p:nvPr/>
          </p:nvGrpSpPr>
          <p:grpSpPr>
            <a:xfrm rot="9701792" flipH="1">
              <a:off x="648764" y="805520"/>
              <a:ext cx="137509" cy="52386"/>
              <a:chOff x="797719" y="921545"/>
              <a:chExt cx="137509" cy="52386"/>
            </a:xfrm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CCE1AC30-6389-4119-B95A-A4CBF01987D1}"/>
                  </a:ext>
                </a:extLst>
              </p:cNvPr>
              <p:cNvSpPr/>
              <p:nvPr/>
            </p:nvSpPr>
            <p:spPr>
              <a:xfrm>
                <a:off x="797719" y="9358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D1C5A7D1-360E-4C5C-A10F-8A108349F009}"/>
                  </a:ext>
                </a:extLst>
              </p:cNvPr>
              <p:cNvSpPr/>
              <p:nvPr/>
            </p:nvSpPr>
            <p:spPr>
              <a:xfrm>
                <a:off x="849805" y="9286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EA5825B0-9109-4DAF-9A4A-99E4F8538E31}"/>
                  </a:ext>
                </a:extLst>
              </p:cNvPr>
              <p:cNvSpPr/>
              <p:nvPr/>
            </p:nvSpPr>
            <p:spPr>
              <a:xfrm>
                <a:off x="901891" y="9215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EB45DD8-9A91-409E-94A8-21AB39EE0F9C}"/>
              </a:ext>
            </a:extLst>
          </p:cNvPr>
          <p:cNvGrpSpPr/>
          <p:nvPr/>
        </p:nvGrpSpPr>
        <p:grpSpPr>
          <a:xfrm>
            <a:off x="191965" y="-958"/>
            <a:ext cx="739140" cy="739140"/>
            <a:chOff x="191965" y="-958"/>
            <a:chExt cx="739140" cy="7391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별: 꼭짓점 16개 7">
              <a:extLst>
                <a:ext uri="{FF2B5EF4-FFF2-40B4-BE49-F238E27FC236}">
                  <a16:creationId xmlns:a16="http://schemas.microsoft.com/office/drawing/2014/main" id="{F100AEED-AEF9-4558-8262-058F208B032A}"/>
                </a:ext>
              </a:extLst>
            </p:cNvPr>
            <p:cNvSpPr/>
            <p:nvPr/>
          </p:nvSpPr>
          <p:spPr>
            <a:xfrm>
              <a:off x="191965" y="-958"/>
              <a:ext cx="739140" cy="739140"/>
            </a:xfrm>
            <a:prstGeom prst="star16">
              <a:avLst>
                <a:gd name="adj" fmla="val 4233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FB9A8F2-BAB3-4655-999D-2BC8DC438083}"/>
                </a:ext>
              </a:extLst>
            </p:cNvPr>
            <p:cNvSpPr/>
            <p:nvPr/>
          </p:nvSpPr>
          <p:spPr>
            <a:xfrm>
              <a:off x="285310" y="92387"/>
              <a:ext cx="552450" cy="552450"/>
            </a:xfrm>
            <a:prstGeom prst="ellipse">
              <a:avLst/>
            </a:prstGeom>
            <a:pattFill prst="openDmnd">
              <a:fgClr>
                <a:srgbClr val="A47D00"/>
              </a:fgClr>
              <a:bgClr>
                <a:srgbClr val="99330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1077A47-45F6-4029-94DE-3BA601879B7D}"/>
              </a:ext>
            </a:extLst>
          </p:cNvPr>
          <p:cNvGrpSpPr/>
          <p:nvPr/>
        </p:nvGrpSpPr>
        <p:grpSpPr>
          <a:xfrm flipH="1">
            <a:off x="213277" y="827473"/>
            <a:ext cx="366823" cy="107546"/>
            <a:chOff x="544512" y="758805"/>
            <a:chExt cx="348460" cy="102162"/>
          </a:xfrm>
        </p:grpSpPr>
        <p:sp>
          <p:nvSpPr>
            <p:cNvPr id="34" name="순서도: 판단 12">
              <a:extLst>
                <a:ext uri="{FF2B5EF4-FFF2-40B4-BE49-F238E27FC236}">
                  <a16:creationId xmlns:a16="http://schemas.microsoft.com/office/drawing/2014/main" id="{62F0BE3E-2712-4716-8830-9B1C02EFD381}"/>
                </a:ext>
              </a:extLst>
            </p:cNvPr>
            <p:cNvSpPr/>
            <p:nvPr/>
          </p:nvSpPr>
          <p:spPr>
            <a:xfrm rot="20834999">
              <a:off x="544512" y="758805"/>
              <a:ext cx="348460" cy="102162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72">
                  <a:moveTo>
                    <a:pt x="0" y="5072"/>
                  </a:moveTo>
                  <a:cubicBezTo>
                    <a:pt x="1667" y="3405"/>
                    <a:pt x="2938" y="577"/>
                    <a:pt x="5000" y="72"/>
                  </a:cubicBezTo>
                  <a:cubicBezTo>
                    <a:pt x="7344" y="-586"/>
                    <a:pt x="8333" y="3405"/>
                    <a:pt x="10000" y="5072"/>
                  </a:cubicBezTo>
                  <a:cubicBezTo>
                    <a:pt x="8333" y="6739"/>
                    <a:pt x="7062" y="9955"/>
                    <a:pt x="5000" y="10072"/>
                  </a:cubicBezTo>
                  <a:cubicBezTo>
                    <a:pt x="2825" y="9955"/>
                    <a:pt x="1667" y="6739"/>
                    <a:pt x="0" y="50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93300">
                    <a:shade val="30000"/>
                    <a:satMod val="115000"/>
                  </a:srgbClr>
                </a:gs>
                <a:gs pos="50000">
                  <a:srgbClr val="993300">
                    <a:shade val="67500"/>
                    <a:satMod val="115000"/>
                  </a:srgbClr>
                </a:gs>
                <a:gs pos="100000">
                  <a:srgbClr val="9933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3FF6C1A0-C434-4C05-83C2-5A51EE64E33E}"/>
                </a:ext>
              </a:extLst>
            </p:cNvPr>
            <p:cNvSpPr/>
            <p:nvPr/>
          </p:nvSpPr>
          <p:spPr>
            <a:xfrm>
              <a:off x="561975" y="776288"/>
              <a:ext cx="311944" cy="64293"/>
            </a:xfrm>
            <a:custGeom>
              <a:avLst/>
              <a:gdLst>
                <a:gd name="connsiteX0" fmla="*/ 0 w 311944"/>
                <a:gd name="connsiteY0" fmla="*/ 64293 h 64293"/>
                <a:gd name="connsiteX1" fmla="*/ 130969 w 311944"/>
                <a:gd name="connsiteY1" fmla="*/ 42862 h 64293"/>
                <a:gd name="connsiteX2" fmla="*/ 311944 w 311944"/>
                <a:gd name="connsiteY2" fmla="*/ 0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944" h="64293">
                  <a:moveTo>
                    <a:pt x="0" y="64293"/>
                  </a:moveTo>
                  <a:cubicBezTo>
                    <a:pt x="39489" y="58935"/>
                    <a:pt x="78978" y="53577"/>
                    <a:pt x="130969" y="42862"/>
                  </a:cubicBezTo>
                  <a:cubicBezTo>
                    <a:pt x="182960" y="32147"/>
                    <a:pt x="247452" y="16073"/>
                    <a:pt x="311944" y="0"/>
                  </a:cubicBez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77B5A8D-1D1A-4091-BE66-C953F5D17070}"/>
                </a:ext>
              </a:extLst>
            </p:cNvPr>
            <p:cNvSpPr/>
            <p:nvPr/>
          </p:nvSpPr>
          <p:spPr>
            <a:xfrm>
              <a:off x="645319" y="783431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9BFDE55E-B3ED-455C-B8D1-BCBBC4757B6A}"/>
                </a:ext>
              </a:extLst>
            </p:cNvPr>
            <p:cNvSpPr/>
            <p:nvPr/>
          </p:nvSpPr>
          <p:spPr>
            <a:xfrm>
              <a:off x="697405" y="776288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D1851F38-1484-49A7-A479-2C41FC39A776}"/>
                </a:ext>
              </a:extLst>
            </p:cNvPr>
            <p:cNvSpPr/>
            <p:nvPr/>
          </p:nvSpPr>
          <p:spPr>
            <a:xfrm>
              <a:off x="749491" y="769145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1520A099-463D-40F6-9201-30FA38B74375}"/>
                </a:ext>
              </a:extLst>
            </p:cNvPr>
            <p:cNvGrpSpPr/>
            <p:nvPr/>
          </p:nvGrpSpPr>
          <p:grpSpPr>
            <a:xfrm rot="9701792" flipH="1">
              <a:off x="648764" y="805520"/>
              <a:ext cx="137509" cy="52386"/>
              <a:chOff x="797719" y="921545"/>
              <a:chExt cx="137509" cy="52386"/>
            </a:xfrm>
          </p:grpSpPr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0ADB9D72-5C5D-4291-A433-BFA597D71E34}"/>
                  </a:ext>
                </a:extLst>
              </p:cNvPr>
              <p:cNvSpPr/>
              <p:nvPr/>
            </p:nvSpPr>
            <p:spPr>
              <a:xfrm>
                <a:off x="797719" y="9358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62EA2EE4-7991-4661-AA49-B288A38A5B13}"/>
                  </a:ext>
                </a:extLst>
              </p:cNvPr>
              <p:cNvSpPr/>
              <p:nvPr/>
            </p:nvSpPr>
            <p:spPr>
              <a:xfrm>
                <a:off x="849805" y="9286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A960C23C-B8EF-447E-AF31-1A51C613E845}"/>
                  </a:ext>
                </a:extLst>
              </p:cNvPr>
              <p:cNvSpPr/>
              <p:nvPr/>
            </p:nvSpPr>
            <p:spPr>
              <a:xfrm>
                <a:off x="901891" y="9215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C04D846-0E0C-48EF-A1C0-125C1EC7043E}"/>
              </a:ext>
            </a:extLst>
          </p:cNvPr>
          <p:cNvGrpSpPr/>
          <p:nvPr/>
        </p:nvGrpSpPr>
        <p:grpSpPr>
          <a:xfrm>
            <a:off x="535209" y="458271"/>
            <a:ext cx="438987" cy="688652"/>
            <a:chOff x="1690565" y="1396042"/>
            <a:chExt cx="739140" cy="1159510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66921D1-E842-4D07-8BA3-D92927016446}"/>
                </a:ext>
              </a:extLst>
            </p:cNvPr>
            <p:cNvCxnSpPr>
              <a:cxnSpLocks/>
            </p:cNvCxnSpPr>
            <p:nvPr/>
          </p:nvCxnSpPr>
          <p:spPr>
            <a:xfrm>
              <a:off x="2060135" y="2003102"/>
              <a:ext cx="0" cy="552450"/>
            </a:xfrm>
            <a:prstGeom prst="line">
              <a:avLst/>
            </a:prstGeom>
            <a:ln w="22225">
              <a:solidFill>
                <a:srgbClr val="762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7596ADC-CA8D-469B-B6BA-01C8699032F3}"/>
                </a:ext>
              </a:extLst>
            </p:cNvPr>
            <p:cNvGrpSpPr/>
            <p:nvPr/>
          </p:nvGrpSpPr>
          <p:grpSpPr>
            <a:xfrm>
              <a:off x="2043112" y="2155805"/>
              <a:ext cx="348460" cy="102162"/>
              <a:chOff x="544512" y="758805"/>
              <a:chExt cx="348460" cy="102162"/>
            </a:xfrm>
          </p:grpSpPr>
          <p:sp>
            <p:nvSpPr>
              <p:cNvPr id="45" name="순서도: 판단 12">
                <a:extLst>
                  <a:ext uri="{FF2B5EF4-FFF2-40B4-BE49-F238E27FC236}">
                    <a16:creationId xmlns:a16="http://schemas.microsoft.com/office/drawing/2014/main" id="{F49A8CC9-A658-4898-A9F1-5BF8D4C8705F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240F81A-EC55-4CB5-9439-F15F8F5B5738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91363627-F14B-4EF8-9A6D-74AF1DA8695B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C0CFFF5E-036C-4E70-ACF2-8742FC2A09D1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0A483B5D-D00C-46DB-8CDA-05B25798B8D9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D0F9E83A-819A-4394-9ECC-00A3BD9BF1C6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51" name="자유형: 도형 50">
                  <a:extLst>
                    <a:ext uri="{FF2B5EF4-FFF2-40B4-BE49-F238E27FC236}">
                      <a16:creationId xmlns:a16="http://schemas.microsoft.com/office/drawing/2014/main" id="{399B86BA-00C1-49D4-8BF5-708712070F57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자유형: 도형 51">
                  <a:extLst>
                    <a:ext uri="{FF2B5EF4-FFF2-40B4-BE49-F238E27FC236}">
                      <a16:creationId xmlns:a16="http://schemas.microsoft.com/office/drawing/2014/main" id="{A8A98566-1023-4240-941F-DD3B2D739487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자유형: 도형 52">
                  <a:extLst>
                    <a:ext uri="{FF2B5EF4-FFF2-40B4-BE49-F238E27FC236}">
                      <a16:creationId xmlns:a16="http://schemas.microsoft.com/office/drawing/2014/main" id="{2F9E7EA2-7664-4A6E-A78E-C77A6E267827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74E67EB-E7D8-4830-A7FB-84A379315D39}"/>
                </a:ext>
              </a:extLst>
            </p:cNvPr>
            <p:cNvGrpSpPr/>
            <p:nvPr/>
          </p:nvGrpSpPr>
          <p:grpSpPr>
            <a:xfrm rot="541014" flipH="1">
              <a:off x="1824188" y="2085931"/>
              <a:ext cx="250489" cy="73439"/>
              <a:chOff x="544512" y="758805"/>
              <a:chExt cx="348460" cy="102162"/>
            </a:xfrm>
          </p:grpSpPr>
          <p:sp>
            <p:nvSpPr>
              <p:cNvPr id="55" name="순서도: 판단 12">
                <a:extLst>
                  <a:ext uri="{FF2B5EF4-FFF2-40B4-BE49-F238E27FC236}">
                    <a16:creationId xmlns:a16="http://schemas.microsoft.com/office/drawing/2014/main" id="{3F3A1808-B419-4B7D-AFD1-0589166E922A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2F3BC621-6F4E-43A5-84E5-E8C3FB9F1080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40757FA1-A6A4-441D-8DD4-5E4E101308C3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1B1831C5-0EB8-4F2D-8488-A75D5630B527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7D300921-19A2-4006-8485-D8DF71F85C4B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773075FD-267D-49C4-9768-96C6A943F3D4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61" name="자유형: 도형 60">
                  <a:extLst>
                    <a:ext uri="{FF2B5EF4-FFF2-40B4-BE49-F238E27FC236}">
                      <a16:creationId xmlns:a16="http://schemas.microsoft.com/office/drawing/2014/main" id="{54625BDF-28AB-42F5-8F7A-45922C6C50C0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2" name="자유형: 도형 61">
                  <a:extLst>
                    <a:ext uri="{FF2B5EF4-FFF2-40B4-BE49-F238E27FC236}">
                      <a16:creationId xmlns:a16="http://schemas.microsoft.com/office/drawing/2014/main" id="{1B691D19-7172-4BF1-8837-342377305D25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3" name="자유형: 도형 62">
                  <a:extLst>
                    <a:ext uri="{FF2B5EF4-FFF2-40B4-BE49-F238E27FC236}">
                      <a16:creationId xmlns:a16="http://schemas.microsoft.com/office/drawing/2014/main" id="{1427DEA8-0CCA-4021-8F56-BF8C20FC4D4D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5EDDF13A-432C-4DC4-9825-257FA22F6D23}"/>
                </a:ext>
              </a:extLst>
            </p:cNvPr>
            <p:cNvGrpSpPr/>
            <p:nvPr/>
          </p:nvGrpSpPr>
          <p:grpSpPr>
            <a:xfrm>
              <a:off x="1690565" y="1396042"/>
              <a:ext cx="739140" cy="739140"/>
              <a:chOff x="191965" y="-958"/>
              <a:chExt cx="739140" cy="73914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5" name="별: 꼭짓점 16개 64">
                <a:extLst>
                  <a:ext uri="{FF2B5EF4-FFF2-40B4-BE49-F238E27FC236}">
                    <a16:creationId xmlns:a16="http://schemas.microsoft.com/office/drawing/2014/main" id="{E7684798-47CD-4107-9D33-7BB4A6D9AE9D}"/>
                  </a:ext>
                </a:extLst>
              </p:cNvPr>
              <p:cNvSpPr/>
              <p:nvPr/>
            </p:nvSpPr>
            <p:spPr>
              <a:xfrm>
                <a:off x="191965" y="-958"/>
                <a:ext cx="739140" cy="739140"/>
              </a:xfrm>
              <a:prstGeom prst="star16">
                <a:avLst>
                  <a:gd name="adj" fmla="val 4233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CE65F4D7-AA9D-4B4B-A8D0-F742C3E1D55F}"/>
                  </a:ext>
                </a:extLst>
              </p:cNvPr>
              <p:cNvSpPr/>
              <p:nvPr/>
            </p:nvSpPr>
            <p:spPr>
              <a:xfrm>
                <a:off x="285310" y="92387"/>
                <a:ext cx="552450" cy="552450"/>
              </a:xfrm>
              <a:prstGeom prst="ellipse">
                <a:avLst/>
              </a:prstGeom>
              <a:pattFill prst="openDmnd">
                <a:fgClr>
                  <a:srgbClr val="A47D00"/>
                </a:fgClr>
                <a:bgClr>
                  <a:srgbClr val="9933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48556433-E2D2-4AD0-B2B2-19C41E469697}"/>
                </a:ext>
              </a:extLst>
            </p:cNvPr>
            <p:cNvGrpSpPr/>
            <p:nvPr/>
          </p:nvGrpSpPr>
          <p:grpSpPr>
            <a:xfrm flipH="1">
              <a:off x="1711877" y="2224473"/>
              <a:ext cx="366823" cy="107546"/>
              <a:chOff x="544512" y="758805"/>
              <a:chExt cx="348460" cy="102162"/>
            </a:xfrm>
          </p:grpSpPr>
          <p:sp>
            <p:nvSpPr>
              <p:cNvPr id="68" name="순서도: 판단 12">
                <a:extLst>
                  <a:ext uri="{FF2B5EF4-FFF2-40B4-BE49-F238E27FC236}">
                    <a16:creationId xmlns:a16="http://schemas.microsoft.com/office/drawing/2014/main" id="{E1E12D45-30C7-4CB1-9598-8A17234E15C2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F4B45EDB-81BB-46FD-BB9C-C5B18B0DF2C4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1DAA3690-AF9F-4A84-8BD7-C3363280FA51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A67EAAA1-353B-4CA3-904A-719AE86FC0E4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자유형: 도형 71">
                <a:extLst>
                  <a:ext uri="{FF2B5EF4-FFF2-40B4-BE49-F238E27FC236}">
                    <a16:creationId xmlns:a16="http://schemas.microsoft.com/office/drawing/2014/main" id="{942CD41C-8FEC-46B1-A98C-2FC84BF5B2DB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C7351395-59F6-42B8-9FBD-9FB7FF35464D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74" name="자유형: 도형 73">
                  <a:extLst>
                    <a:ext uri="{FF2B5EF4-FFF2-40B4-BE49-F238E27FC236}">
                      <a16:creationId xmlns:a16="http://schemas.microsoft.com/office/drawing/2014/main" id="{E0185D0F-6DD2-4E44-81C8-34A63891349A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" name="자유형: 도형 74">
                  <a:extLst>
                    <a:ext uri="{FF2B5EF4-FFF2-40B4-BE49-F238E27FC236}">
                      <a16:creationId xmlns:a16="http://schemas.microsoft.com/office/drawing/2014/main" id="{6B2B3CB4-26D9-4D49-BAF2-F79DE2D4A845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" name="자유형: 도형 75">
                  <a:extLst>
                    <a:ext uri="{FF2B5EF4-FFF2-40B4-BE49-F238E27FC236}">
                      <a16:creationId xmlns:a16="http://schemas.microsoft.com/office/drawing/2014/main" id="{D42FB9F4-D6B2-40AE-A9B5-9519262BBD51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1776FBA-1598-4BBF-A18D-5DE2DBB2D28F}"/>
              </a:ext>
            </a:extLst>
          </p:cNvPr>
          <p:cNvSpPr/>
          <p:nvPr/>
        </p:nvSpPr>
        <p:spPr>
          <a:xfrm>
            <a:off x="405631" y="971115"/>
            <a:ext cx="11621379" cy="5567098"/>
          </a:xfrm>
          <a:prstGeom prst="roundRect">
            <a:avLst>
              <a:gd name="adj" fmla="val 2778"/>
            </a:avLst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A2959E"/>
              </a:solidFill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2"/>
          <a:srcRect l="5651" t="1270" r="2074" b="2317"/>
          <a:stretch/>
        </p:blipFill>
        <p:spPr>
          <a:xfrm>
            <a:off x="132119" y="113291"/>
            <a:ext cx="587780" cy="5877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409272-B03D-4DF0-A65D-0AC71307EED3}"/>
              </a:ext>
            </a:extLst>
          </p:cNvPr>
          <p:cNvSpPr txBox="1"/>
          <p:nvPr/>
        </p:nvSpPr>
        <p:spPr>
          <a:xfrm>
            <a:off x="3920374" y="2062064"/>
            <a:ext cx="68098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- TTS </a:t>
            </a:r>
            <a:r>
              <a:rPr lang="ko-KR" altLang="en-US" dirty="0">
                <a:solidFill>
                  <a:srgbClr val="FF0000"/>
                </a:solidFill>
              </a:rPr>
              <a:t>버튼 </a:t>
            </a:r>
            <a:r>
              <a:rPr lang="en-US" altLang="ko-KR" dirty="0"/>
              <a:t>: TTS </a:t>
            </a:r>
            <a:r>
              <a:rPr lang="ko-KR" altLang="en-US" dirty="0"/>
              <a:t>버튼을 누르면 화면이 기울어지며 주변 지형들이 </a:t>
            </a:r>
            <a:r>
              <a:rPr lang="en-US" altLang="ko-KR" dirty="0"/>
              <a:t>3D</a:t>
            </a:r>
            <a:r>
              <a:rPr lang="ko-KR" altLang="en-US" dirty="0"/>
              <a:t>로 보이며 가는 길에 대한 안내 멘트가 음성으로 나옵니다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CE6B12-8EBB-4532-AFEA-8414E4F33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196" y="1165676"/>
            <a:ext cx="2540024" cy="5177976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A7B74104-27EB-48AB-8879-F4CB41C60EA4}"/>
              </a:ext>
            </a:extLst>
          </p:cNvPr>
          <p:cNvSpPr txBox="1"/>
          <p:nvPr/>
        </p:nvSpPr>
        <p:spPr>
          <a:xfrm>
            <a:off x="3032450" y="1861546"/>
            <a:ext cx="270588" cy="2751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032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"/>
    </mc:Choice>
    <mc:Fallback xmlns="">
      <p:transition spd="slow" advTm="857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3C04D846-0E0C-48EF-A1C0-125C1EC7043E}"/>
              </a:ext>
            </a:extLst>
          </p:cNvPr>
          <p:cNvGrpSpPr/>
          <p:nvPr/>
        </p:nvGrpSpPr>
        <p:grpSpPr>
          <a:xfrm>
            <a:off x="4938971" y="1078085"/>
            <a:ext cx="234209" cy="367411"/>
            <a:chOff x="1690565" y="1396042"/>
            <a:chExt cx="739140" cy="1159510"/>
          </a:xfrm>
        </p:grpSpPr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B66921D1-E842-4D07-8BA3-D92927016446}"/>
                </a:ext>
              </a:extLst>
            </p:cNvPr>
            <p:cNvCxnSpPr>
              <a:cxnSpLocks/>
            </p:cNvCxnSpPr>
            <p:nvPr/>
          </p:nvCxnSpPr>
          <p:spPr>
            <a:xfrm>
              <a:off x="2060135" y="2003102"/>
              <a:ext cx="0" cy="552450"/>
            </a:xfrm>
            <a:prstGeom prst="line">
              <a:avLst/>
            </a:prstGeom>
            <a:ln w="22225">
              <a:solidFill>
                <a:srgbClr val="762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87596ADC-CA8D-469B-B6BA-01C8699032F3}"/>
                </a:ext>
              </a:extLst>
            </p:cNvPr>
            <p:cNvGrpSpPr/>
            <p:nvPr/>
          </p:nvGrpSpPr>
          <p:grpSpPr>
            <a:xfrm>
              <a:off x="2043112" y="2155805"/>
              <a:ext cx="348460" cy="102162"/>
              <a:chOff x="544512" y="758805"/>
              <a:chExt cx="348460" cy="102162"/>
            </a:xfrm>
          </p:grpSpPr>
          <p:sp>
            <p:nvSpPr>
              <p:cNvPr id="141" name="순서도: 판단 12">
                <a:extLst>
                  <a:ext uri="{FF2B5EF4-FFF2-40B4-BE49-F238E27FC236}">
                    <a16:creationId xmlns:a16="http://schemas.microsoft.com/office/drawing/2014/main" id="{F49A8CC9-A658-4898-A9F1-5BF8D4C8705F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2" name="자유형: 도형 45">
                <a:extLst>
                  <a:ext uri="{FF2B5EF4-FFF2-40B4-BE49-F238E27FC236}">
                    <a16:creationId xmlns:a16="http://schemas.microsoft.com/office/drawing/2014/main" id="{A240F81A-EC55-4CB5-9439-F15F8F5B5738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자유형: 도형 46">
                <a:extLst>
                  <a:ext uri="{FF2B5EF4-FFF2-40B4-BE49-F238E27FC236}">
                    <a16:creationId xmlns:a16="http://schemas.microsoft.com/office/drawing/2014/main" id="{91363627-F14B-4EF8-9A6D-74AF1DA8695B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자유형: 도형 47">
                <a:extLst>
                  <a:ext uri="{FF2B5EF4-FFF2-40B4-BE49-F238E27FC236}">
                    <a16:creationId xmlns:a16="http://schemas.microsoft.com/office/drawing/2014/main" id="{C0CFFF5E-036C-4E70-ACF2-8742FC2A09D1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자유형: 도형 48">
                <a:extLst>
                  <a:ext uri="{FF2B5EF4-FFF2-40B4-BE49-F238E27FC236}">
                    <a16:creationId xmlns:a16="http://schemas.microsoft.com/office/drawing/2014/main" id="{0A483B5D-D00C-46DB-8CDA-05B25798B8D9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6" name="그룹 145">
                <a:extLst>
                  <a:ext uri="{FF2B5EF4-FFF2-40B4-BE49-F238E27FC236}">
                    <a16:creationId xmlns:a16="http://schemas.microsoft.com/office/drawing/2014/main" id="{D0F9E83A-819A-4394-9ECC-00A3BD9BF1C6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147" name="자유형: 도형 50">
                  <a:extLst>
                    <a:ext uri="{FF2B5EF4-FFF2-40B4-BE49-F238E27FC236}">
                      <a16:creationId xmlns:a16="http://schemas.microsoft.com/office/drawing/2014/main" id="{399B86BA-00C1-49D4-8BF5-708712070F57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8" name="자유형: 도형 51">
                  <a:extLst>
                    <a:ext uri="{FF2B5EF4-FFF2-40B4-BE49-F238E27FC236}">
                      <a16:creationId xmlns:a16="http://schemas.microsoft.com/office/drawing/2014/main" id="{A8A98566-1023-4240-941F-DD3B2D739487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9" name="자유형: 도형 52">
                  <a:extLst>
                    <a:ext uri="{FF2B5EF4-FFF2-40B4-BE49-F238E27FC236}">
                      <a16:creationId xmlns:a16="http://schemas.microsoft.com/office/drawing/2014/main" id="{2F9E7EA2-7664-4A6E-A78E-C77A6E267827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274E67EB-E7D8-4830-A7FB-84A379315D39}"/>
                </a:ext>
              </a:extLst>
            </p:cNvPr>
            <p:cNvGrpSpPr/>
            <p:nvPr/>
          </p:nvGrpSpPr>
          <p:grpSpPr>
            <a:xfrm rot="541014" flipH="1">
              <a:off x="1824188" y="2085931"/>
              <a:ext cx="250489" cy="73439"/>
              <a:chOff x="544512" y="758805"/>
              <a:chExt cx="348460" cy="102162"/>
            </a:xfrm>
          </p:grpSpPr>
          <p:sp>
            <p:nvSpPr>
              <p:cNvPr id="132" name="순서도: 판단 12">
                <a:extLst>
                  <a:ext uri="{FF2B5EF4-FFF2-40B4-BE49-F238E27FC236}">
                    <a16:creationId xmlns:a16="http://schemas.microsoft.com/office/drawing/2014/main" id="{3F3A1808-B419-4B7D-AFD1-0589166E922A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3" name="자유형: 도형 55">
                <a:extLst>
                  <a:ext uri="{FF2B5EF4-FFF2-40B4-BE49-F238E27FC236}">
                    <a16:creationId xmlns:a16="http://schemas.microsoft.com/office/drawing/2014/main" id="{2F3BC621-6F4E-43A5-84E5-E8C3FB9F1080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자유형: 도형 56">
                <a:extLst>
                  <a:ext uri="{FF2B5EF4-FFF2-40B4-BE49-F238E27FC236}">
                    <a16:creationId xmlns:a16="http://schemas.microsoft.com/office/drawing/2014/main" id="{40757FA1-A6A4-441D-8DD4-5E4E101308C3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자유형: 도형 57">
                <a:extLst>
                  <a:ext uri="{FF2B5EF4-FFF2-40B4-BE49-F238E27FC236}">
                    <a16:creationId xmlns:a16="http://schemas.microsoft.com/office/drawing/2014/main" id="{1B1831C5-0EB8-4F2D-8488-A75D5630B527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6" name="자유형: 도형 58">
                <a:extLst>
                  <a:ext uri="{FF2B5EF4-FFF2-40B4-BE49-F238E27FC236}">
                    <a16:creationId xmlns:a16="http://schemas.microsoft.com/office/drawing/2014/main" id="{7D300921-19A2-4006-8485-D8DF71F85C4B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7" name="그룹 136">
                <a:extLst>
                  <a:ext uri="{FF2B5EF4-FFF2-40B4-BE49-F238E27FC236}">
                    <a16:creationId xmlns:a16="http://schemas.microsoft.com/office/drawing/2014/main" id="{773075FD-267D-49C4-9768-96C6A943F3D4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138" name="자유형: 도형 60">
                  <a:extLst>
                    <a:ext uri="{FF2B5EF4-FFF2-40B4-BE49-F238E27FC236}">
                      <a16:creationId xmlns:a16="http://schemas.microsoft.com/office/drawing/2014/main" id="{54625BDF-28AB-42F5-8F7A-45922C6C50C0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9" name="자유형: 도형 61">
                  <a:extLst>
                    <a:ext uri="{FF2B5EF4-FFF2-40B4-BE49-F238E27FC236}">
                      <a16:creationId xmlns:a16="http://schemas.microsoft.com/office/drawing/2014/main" id="{1B691D19-7172-4BF1-8837-342377305D25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0" name="자유형: 도형 62">
                  <a:extLst>
                    <a:ext uri="{FF2B5EF4-FFF2-40B4-BE49-F238E27FC236}">
                      <a16:creationId xmlns:a16="http://schemas.microsoft.com/office/drawing/2014/main" id="{1427DEA8-0CCA-4021-8F56-BF8C20FC4D4D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5EDDF13A-432C-4DC4-9825-257FA22F6D23}"/>
                </a:ext>
              </a:extLst>
            </p:cNvPr>
            <p:cNvGrpSpPr/>
            <p:nvPr/>
          </p:nvGrpSpPr>
          <p:grpSpPr>
            <a:xfrm>
              <a:off x="1690565" y="1396042"/>
              <a:ext cx="739140" cy="739140"/>
              <a:chOff x="191965" y="-958"/>
              <a:chExt cx="739140" cy="73914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0" name="별: 꼭짓점 16개 64">
                <a:extLst>
                  <a:ext uri="{FF2B5EF4-FFF2-40B4-BE49-F238E27FC236}">
                    <a16:creationId xmlns:a16="http://schemas.microsoft.com/office/drawing/2014/main" id="{E7684798-47CD-4107-9D33-7BB4A6D9AE9D}"/>
                  </a:ext>
                </a:extLst>
              </p:cNvPr>
              <p:cNvSpPr/>
              <p:nvPr/>
            </p:nvSpPr>
            <p:spPr>
              <a:xfrm>
                <a:off x="191965" y="-958"/>
                <a:ext cx="739140" cy="739140"/>
              </a:xfrm>
              <a:prstGeom prst="star16">
                <a:avLst>
                  <a:gd name="adj" fmla="val 4233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CE65F4D7-AA9D-4B4B-A8D0-F742C3E1D55F}"/>
                  </a:ext>
                </a:extLst>
              </p:cNvPr>
              <p:cNvSpPr/>
              <p:nvPr/>
            </p:nvSpPr>
            <p:spPr>
              <a:xfrm>
                <a:off x="285310" y="92387"/>
                <a:ext cx="552450" cy="552450"/>
              </a:xfrm>
              <a:prstGeom prst="ellipse">
                <a:avLst/>
              </a:prstGeom>
              <a:pattFill prst="openDmnd">
                <a:fgClr>
                  <a:srgbClr val="A47D00"/>
                </a:fgClr>
                <a:bgClr>
                  <a:srgbClr val="9933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48556433-E2D2-4AD0-B2B2-19C41E469697}"/>
                </a:ext>
              </a:extLst>
            </p:cNvPr>
            <p:cNvGrpSpPr/>
            <p:nvPr/>
          </p:nvGrpSpPr>
          <p:grpSpPr>
            <a:xfrm flipH="1">
              <a:off x="1711877" y="2224473"/>
              <a:ext cx="366823" cy="107546"/>
              <a:chOff x="544512" y="758805"/>
              <a:chExt cx="348460" cy="102162"/>
            </a:xfrm>
          </p:grpSpPr>
          <p:sp>
            <p:nvSpPr>
              <p:cNvPr id="121" name="순서도: 판단 12">
                <a:extLst>
                  <a:ext uri="{FF2B5EF4-FFF2-40B4-BE49-F238E27FC236}">
                    <a16:creationId xmlns:a16="http://schemas.microsoft.com/office/drawing/2014/main" id="{E1E12D45-30C7-4CB1-9598-8A17234E15C2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자유형: 도형 68">
                <a:extLst>
                  <a:ext uri="{FF2B5EF4-FFF2-40B4-BE49-F238E27FC236}">
                    <a16:creationId xmlns:a16="http://schemas.microsoft.com/office/drawing/2014/main" id="{F4B45EDB-81BB-46FD-BB9C-C5B18B0DF2C4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3" name="자유형: 도형 69">
                <a:extLst>
                  <a:ext uri="{FF2B5EF4-FFF2-40B4-BE49-F238E27FC236}">
                    <a16:creationId xmlns:a16="http://schemas.microsoft.com/office/drawing/2014/main" id="{1DAA3690-AF9F-4A84-8BD7-C3363280FA51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4" name="자유형: 도형 70">
                <a:extLst>
                  <a:ext uri="{FF2B5EF4-FFF2-40B4-BE49-F238E27FC236}">
                    <a16:creationId xmlns:a16="http://schemas.microsoft.com/office/drawing/2014/main" id="{A67EAAA1-353B-4CA3-904A-719AE86FC0E4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자유형: 도형 71">
                <a:extLst>
                  <a:ext uri="{FF2B5EF4-FFF2-40B4-BE49-F238E27FC236}">
                    <a16:creationId xmlns:a16="http://schemas.microsoft.com/office/drawing/2014/main" id="{942CD41C-8FEC-46B1-A98C-2FC84BF5B2DB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6" name="그룹 125">
                <a:extLst>
                  <a:ext uri="{FF2B5EF4-FFF2-40B4-BE49-F238E27FC236}">
                    <a16:creationId xmlns:a16="http://schemas.microsoft.com/office/drawing/2014/main" id="{C7351395-59F6-42B8-9FBD-9FB7FF35464D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127" name="자유형: 도형 73">
                  <a:extLst>
                    <a:ext uri="{FF2B5EF4-FFF2-40B4-BE49-F238E27FC236}">
                      <a16:creationId xmlns:a16="http://schemas.microsoft.com/office/drawing/2014/main" id="{E0185D0F-6DD2-4E44-81C8-34A63891349A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8" name="자유형: 도형 74">
                  <a:extLst>
                    <a:ext uri="{FF2B5EF4-FFF2-40B4-BE49-F238E27FC236}">
                      <a16:creationId xmlns:a16="http://schemas.microsoft.com/office/drawing/2014/main" id="{6B2B3CB4-26D9-4D49-BAF2-F79DE2D4A845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9" name="자유형: 도형 75">
                  <a:extLst>
                    <a:ext uri="{FF2B5EF4-FFF2-40B4-BE49-F238E27FC236}">
                      <a16:creationId xmlns:a16="http://schemas.microsoft.com/office/drawing/2014/main" id="{D42FB9F4-D6B2-40AE-A9B5-9519262BBD51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2" name="그룹 1"/>
          <p:cNvGrpSpPr/>
          <p:nvPr/>
        </p:nvGrpSpPr>
        <p:grpSpPr>
          <a:xfrm>
            <a:off x="5363219" y="292543"/>
            <a:ext cx="739140" cy="1159510"/>
            <a:chOff x="3976565" y="2355675"/>
            <a:chExt cx="739140" cy="115951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950862B9-1B3D-4D34-B22A-1063F118832B}"/>
                </a:ext>
              </a:extLst>
            </p:cNvPr>
            <p:cNvCxnSpPr>
              <a:cxnSpLocks/>
            </p:cNvCxnSpPr>
            <p:nvPr/>
          </p:nvCxnSpPr>
          <p:spPr>
            <a:xfrm>
              <a:off x="4346135" y="2962735"/>
              <a:ext cx="0" cy="552450"/>
            </a:xfrm>
            <a:prstGeom prst="line">
              <a:avLst/>
            </a:prstGeom>
            <a:ln w="22225">
              <a:solidFill>
                <a:srgbClr val="762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66B1455-A41F-4707-99F8-BB471F9DA2EC}"/>
                </a:ext>
              </a:extLst>
            </p:cNvPr>
            <p:cNvGrpSpPr/>
            <p:nvPr/>
          </p:nvGrpSpPr>
          <p:grpSpPr>
            <a:xfrm>
              <a:off x="4329112" y="3115438"/>
              <a:ext cx="348460" cy="102162"/>
              <a:chOff x="544512" y="758805"/>
              <a:chExt cx="348460" cy="102162"/>
            </a:xfrm>
          </p:grpSpPr>
          <p:sp>
            <p:nvSpPr>
              <p:cNvPr id="13" name="순서도: 판단 12">
                <a:extLst>
                  <a:ext uri="{FF2B5EF4-FFF2-40B4-BE49-F238E27FC236}">
                    <a16:creationId xmlns:a16="http://schemas.microsoft.com/office/drawing/2014/main" id="{904F94FD-4022-44DA-AA9B-74A0E9F59E74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80EC2166-BE1F-408E-815F-9069B04BDC01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7C3C688-C8CB-4C00-BE9E-A5D06C696923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0FD29890-D39F-4110-86F2-2B429BA17DE3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BD71CD97-EC3D-4FE2-9939-07FE494A17AF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E610D11-1AAA-41B0-835B-937ABD0733BE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5E1EB85B-A52E-4135-BEE8-80DD6711D6E3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자유형: 도형 18">
                  <a:extLst>
                    <a:ext uri="{FF2B5EF4-FFF2-40B4-BE49-F238E27FC236}">
                      <a16:creationId xmlns:a16="http://schemas.microsoft.com/office/drawing/2014/main" id="{ABFF847F-3902-4E76-BCAB-EB4ACF527B9B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자유형: 도형 19">
                  <a:extLst>
                    <a:ext uri="{FF2B5EF4-FFF2-40B4-BE49-F238E27FC236}">
                      <a16:creationId xmlns:a16="http://schemas.microsoft.com/office/drawing/2014/main" id="{087FA7A5-C490-4E98-8680-298E3D5983E1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4CA8C80-0C3A-47B2-9A65-5C7AAB7BCEC8}"/>
                </a:ext>
              </a:extLst>
            </p:cNvPr>
            <p:cNvGrpSpPr/>
            <p:nvPr/>
          </p:nvGrpSpPr>
          <p:grpSpPr>
            <a:xfrm rot="541014" flipH="1">
              <a:off x="4110188" y="3045564"/>
              <a:ext cx="250489" cy="73439"/>
              <a:chOff x="544512" y="758805"/>
              <a:chExt cx="348460" cy="102162"/>
            </a:xfrm>
          </p:grpSpPr>
          <p:sp>
            <p:nvSpPr>
              <p:cNvPr id="24" name="순서도: 판단 12">
                <a:extLst>
                  <a:ext uri="{FF2B5EF4-FFF2-40B4-BE49-F238E27FC236}">
                    <a16:creationId xmlns:a16="http://schemas.microsoft.com/office/drawing/2014/main" id="{848B5177-EEE6-46D6-8D57-A7BC5C734AC2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B613DC66-623B-4BEA-829E-85FF6D4683C1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F1FF8BAF-7159-4281-BA55-DD097088DE7A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3EA71CE5-D94D-464E-B86D-9558FD6C55DD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AC1407FB-5A1B-4FBC-92CA-0878FA3B26DE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51C3BDE2-82AE-4E01-91F5-9D37C7CC7B68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30" name="자유형: 도형 29">
                  <a:extLst>
                    <a:ext uri="{FF2B5EF4-FFF2-40B4-BE49-F238E27FC236}">
                      <a16:creationId xmlns:a16="http://schemas.microsoft.com/office/drawing/2014/main" id="{CCE1AC30-6389-4119-B95A-A4CBF01987D1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자유형: 도형 30">
                  <a:extLst>
                    <a:ext uri="{FF2B5EF4-FFF2-40B4-BE49-F238E27FC236}">
                      <a16:creationId xmlns:a16="http://schemas.microsoft.com/office/drawing/2014/main" id="{D1C5A7D1-360E-4C5C-A10F-8A108349F009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EA5825B0-9109-4DAF-9A4A-99E4F8538E31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EB45DD8-9A91-409E-94A8-21AB39EE0F9C}"/>
                </a:ext>
              </a:extLst>
            </p:cNvPr>
            <p:cNvGrpSpPr/>
            <p:nvPr/>
          </p:nvGrpSpPr>
          <p:grpSpPr>
            <a:xfrm>
              <a:off x="3976565" y="2355675"/>
              <a:ext cx="739140" cy="739140"/>
              <a:chOff x="191965" y="-958"/>
              <a:chExt cx="739140" cy="73914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별: 꼭짓점 16개 7">
                <a:extLst>
                  <a:ext uri="{FF2B5EF4-FFF2-40B4-BE49-F238E27FC236}">
                    <a16:creationId xmlns:a16="http://schemas.microsoft.com/office/drawing/2014/main" id="{F100AEED-AEF9-4558-8262-058F208B032A}"/>
                  </a:ext>
                </a:extLst>
              </p:cNvPr>
              <p:cNvSpPr/>
              <p:nvPr/>
            </p:nvSpPr>
            <p:spPr>
              <a:xfrm>
                <a:off x="191965" y="-958"/>
                <a:ext cx="739140" cy="739140"/>
              </a:xfrm>
              <a:prstGeom prst="star16">
                <a:avLst>
                  <a:gd name="adj" fmla="val 4233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4FB9A8F2-BAB3-4655-999D-2BC8DC438083}"/>
                  </a:ext>
                </a:extLst>
              </p:cNvPr>
              <p:cNvSpPr/>
              <p:nvPr/>
            </p:nvSpPr>
            <p:spPr>
              <a:xfrm>
                <a:off x="285310" y="92387"/>
                <a:ext cx="552450" cy="552450"/>
              </a:xfrm>
              <a:prstGeom prst="ellipse">
                <a:avLst/>
              </a:prstGeom>
              <a:pattFill prst="openDmnd">
                <a:fgClr>
                  <a:srgbClr val="A47D00"/>
                </a:fgClr>
                <a:bgClr>
                  <a:srgbClr val="9933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B1077A47-45F6-4029-94DE-3BA601879B7D}"/>
                </a:ext>
              </a:extLst>
            </p:cNvPr>
            <p:cNvGrpSpPr/>
            <p:nvPr/>
          </p:nvGrpSpPr>
          <p:grpSpPr>
            <a:xfrm flipH="1">
              <a:off x="3997877" y="3184106"/>
              <a:ext cx="366823" cy="107546"/>
              <a:chOff x="544512" y="758805"/>
              <a:chExt cx="348460" cy="102162"/>
            </a:xfrm>
          </p:grpSpPr>
          <p:sp>
            <p:nvSpPr>
              <p:cNvPr id="34" name="순서도: 판단 12">
                <a:extLst>
                  <a:ext uri="{FF2B5EF4-FFF2-40B4-BE49-F238E27FC236}">
                    <a16:creationId xmlns:a16="http://schemas.microsoft.com/office/drawing/2014/main" id="{62F0BE3E-2712-4716-8830-9B1C02EFD381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3FF6C1A0-C434-4C05-83C2-5A51EE64E33E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477B5A8D-1D1A-4091-BE66-C953F5D17070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9BFDE55E-B3ED-455C-B8D1-BCBBC4757B6A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D1851F38-1484-49A7-A479-2C41FC39A776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1520A099-463D-40F6-9201-30FA38B74375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40" name="자유형: 도형 39">
                  <a:extLst>
                    <a:ext uri="{FF2B5EF4-FFF2-40B4-BE49-F238E27FC236}">
                      <a16:creationId xmlns:a16="http://schemas.microsoft.com/office/drawing/2014/main" id="{0ADB9D72-5C5D-4291-A433-BFA597D71E34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자유형: 도형 40">
                  <a:extLst>
                    <a:ext uri="{FF2B5EF4-FFF2-40B4-BE49-F238E27FC236}">
                      <a16:creationId xmlns:a16="http://schemas.microsoft.com/office/drawing/2014/main" id="{62EA2EE4-7991-4661-AA49-B288A38A5B13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2" name="자유형: 도형 41">
                  <a:extLst>
                    <a:ext uri="{FF2B5EF4-FFF2-40B4-BE49-F238E27FC236}">
                      <a16:creationId xmlns:a16="http://schemas.microsoft.com/office/drawing/2014/main" id="{A960C23C-B8EF-447E-AF31-1A51C613E845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C04D846-0E0C-48EF-A1C0-125C1EC7043E}"/>
              </a:ext>
            </a:extLst>
          </p:cNvPr>
          <p:cNvGrpSpPr/>
          <p:nvPr/>
        </p:nvGrpSpPr>
        <p:grpSpPr>
          <a:xfrm>
            <a:off x="5752397" y="766681"/>
            <a:ext cx="438987" cy="688652"/>
            <a:chOff x="1690565" y="1396042"/>
            <a:chExt cx="739140" cy="1159510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66921D1-E842-4D07-8BA3-D92927016446}"/>
                </a:ext>
              </a:extLst>
            </p:cNvPr>
            <p:cNvCxnSpPr>
              <a:cxnSpLocks/>
            </p:cNvCxnSpPr>
            <p:nvPr/>
          </p:nvCxnSpPr>
          <p:spPr>
            <a:xfrm>
              <a:off x="2060135" y="2003102"/>
              <a:ext cx="0" cy="552450"/>
            </a:xfrm>
            <a:prstGeom prst="line">
              <a:avLst/>
            </a:prstGeom>
            <a:ln w="22225">
              <a:solidFill>
                <a:srgbClr val="762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7596ADC-CA8D-469B-B6BA-01C8699032F3}"/>
                </a:ext>
              </a:extLst>
            </p:cNvPr>
            <p:cNvGrpSpPr/>
            <p:nvPr/>
          </p:nvGrpSpPr>
          <p:grpSpPr>
            <a:xfrm>
              <a:off x="2043112" y="2155805"/>
              <a:ext cx="348460" cy="102162"/>
              <a:chOff x="544512" y="758805"/>
              <a:chExt cx="348460" cy="102162"/>
            </a:xfrm>
          </p:grpSpPr>
          <p:sp>
            <p:nvSpPr>
              <p:cNvPr id="45" name="순서도: 판단 12">
                <a:extLst>
                  <a:ext uri="{FF2B5EF4-FFF2-40B4-BE49-F238E27FC236}">
                    <a16:creationId xmlns:a16="http://schemas.microsoft.com/office/drawing/2014/main" id="{F49A8CC9-A658-4898-A9F1-5BF8D4C8705F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240F81A-EC55-4CB5-9439-F15F8F5B5738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91363627-F14B-4EF8-9A6D-74AF1DA8695B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C0CFFF5E-036C-4E70-ACF2-8742FC2A09D1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0A483B5D-D00C-46DB-8CDA-05B25798B8D9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D0F9E83A-819A-4394-9ECC-00A3BD9BF1C6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51" name="자유형: 도형 50">
                  <a:extLst>
                    <a:ext uri="{FF2B5EF4-FFF2-40B4-BE49-F238E27FC236}">
                      <a16:creationId xmlns:a16="http://schemas.microsoft.com/office/drawing/2014/main" id="{399B86BA-00C1-49D4-8BF5-708712070F57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자유형: 도형 51">
                  <a:extLst>
                    <a:ext uri="{FF2B5EF4-FFF2-40B4-BE49-F238E27FC236}">
                      <a16:creationId xmlns:a16="http://schemas.microsoft.com/office/drawing/2014/main" id="{A8A98566-1023-4240-941F-DD3B2D739487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자유형: 도형 52">
                  <a:extLst>
                    <a:ext uri="{FF2B5EF4-FFF2-40B4-BE49-F238E27FC236}">
                      <a16:creationId xmlns:a16="http://schemas.microsoft.com/office/drawing/2014/main" id="{2F9E7EA2-7664-4A6E-A78E-C77A6E267827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74E67EB-E7D8-4830-A7FB-84A379315D39}"/>
                </a:ext>
              </a:extLst>
            </p:cNvPr>
            <p:cNvGrpSpPr/>
            <p:nvPr/>
          </p:nvGrpSpPr>
          <p:grpSpPr>
            <a:xfrm rot="541014" flipH="1">
              <a:off x="1824188" y="2085931"/>
              <a:ext cx="250489" cy="73439"/>
              <a:chOff x="544512" y="758805"/>
              <a:chExt cx="348460" cy="102162"/>
            </a:xfrm>
          </p:grpSpPr>
          <p:sp>
            <p:nvSpPr>
              <p:cNvPr id="55" name="순서도: 판단 12">
                <a:extLst>
                  <a:ext uri="{FF2B5EF4-FFF2-40B4-BE49-F238E27FC236}">
                    <a16:creationId xmlns:a16="http://schemas.microsoft.com/office/drawing/2014/main" id="{3F3A1808-B419-4B7D-AFD1-0589166E922A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2F3BC621-6F4E-43A5-84E5-E8C3FB9F1080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40757FA1-A6A4-441D-8DD4-5E4E101308C3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1B1831C5-0EB8-4F2D-8488-A75D5630B527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7D300921-19A2-4006-8485-D8DF71F85C4B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773075FD-267D-49C4-9768-96C6A943F3D4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61" name="자유형: 도형 60">
                  <a:extLst>
                    <a:ext uri="{FF2B5EF4-FFF2-40B4-BE49-F238E27FC236}">
                      <a16:creationId xmlns:a16="http://schemas.microsoft.com/office/drawing/2014/main" id="{54625BDF-28AB-42F5-8F7A-45922C6C50C0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2" name="자유형: 도형 61">
                  <a:extLst>
                    <a:ext uri="{FF2B5EF4-FFF2-40B4-BE49-F238E27FC236}">
                      <a16:creationId xmlns:a16="http://schemas.microsoft.com/office/drawing/2014/main" id="{1B691D19-7172-4BF1-8837-342377305D25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3" name="자유형: 도형 62">
                  <a:extLst>
                    <a:ext uri="{FF2B5EF4-FFF2-40B4-BE49-F238E27FC236}">
                      <a16:creationId xmlns:a16="http://schemas.microsoft.com/office/drawing/2014/main" id="{1427DEA8-0CCA-4021-8F56-BF8C20FC4D4D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5EDDF13A-432C-4DC4-9825-257FA22F6D23}"/>
                </a:ext>
              </a:extLst>
            </p:cNvPr>
            <p:cNvGrpSpPr/>
            <p:nvPr/>
          </p:nvGrpSpPr>
          <p:grpSpPr>
            <a:xfrm>
              <a:off x="1690565" y="1396042"/>
              <a:ext cx="739140" cy="739140"/>
              <a:chOff x="191965" y="-958"/>
              <a:chExt cx="739140" cy="73914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5" name="별: 꼭짓점 16개 64">
                <a:extLst>
                  <a:ext uri="{FF2B5EF4-FFF2-40B4-BE49-F238E27FC236}">
                    <a16:creationId xmlns:a16="http://schemas.microsoft.com/office/drawing/2014/main" id="{E7684798-47CD-4107-9D33-7BB4A6D9AE9D}"/>
                  </a:ext>
                </a:extLst>
              </p:cNvPr>
              <p:cNvSpPr/>
              <p:nvPr/>
            </p:nvSpPr>
            <p:spPr>
              <a:xfrm>
                <a:off x="191965" y="-958"/>
                <a:ext cx="739140" cy="739140"/>
              </a:xfrm>
              <a:prstGeom prst="star16">
                <a:avLst>
                  <a:gd name="adj" fmla="val 4233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CE65F4D7-AA9D-4B4B-A8D0-F742C3E1D55F}"/>
                  </a:ext>
                </a:extLst>
              </p:cNvPr>
              <p:cNvSpPr/>
              <p:nvPr/>
            </p:nvSpPr>
            <p:spPr>
              <a:xfrm>
                <a:off x="285310" y="92387"/>
                <a:ext cx="552450" cy="552450"/>
              </a:xfrm>
              <a:prstGeom prst="ellipse">
                <a:avLst/>
              </a:prstGeom>
              <a:pattFill prst="openDmnd">
                <a:fgClr>
                  <a:srgbClr val="A47D00"/>
                </a:fgClr>
                <a:bgClr>
                  <a:srgbClr val="9933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48556433-E2D2-4AD0-B2B2-19C41E469697}"/>
                </a:ext>
              </a:extLst>
            </p:cNvPr>
            <p:cNvGrpSpPr/>
            <p:nvPr/>
          </p:nvGrpSpPr>
          <p:grpSpPr>
            <a:xfrm flipH="1">
              <a:off x="1711877" y="2224473"/>
              <a:ext cx="366823" cy="107546"/>
              <a:chOff x="544512" y="758805"/>
              <a:chExt cx="348460" cy="102162"/>
            </a:xfrm>
          </p:grpSpPr>
          <p:sp>
            <p:nvSpPr>
              <p:cNvPr id="68" name="순서도: 판단 12">
                <a:extLst>
                  <a:ext uri="{FF2B5EF4-FFF2-40B4-BE49-F238E27FC236}">
                    <a16:creationId xmlns:a16="http://schemas.microsoft.com/office/drawing/2014/main" id="{E1E12D45-30C7-4CB1-9598-8A17234E15C2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F4B45EDB-81BB-46FD-BB9C-C5B18B0DF2C4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1DAA3690-AF9F-4A84-8BD7-C3363280FA51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A67EAAA1-353B-4CA3-904A-719AE86FC0E4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자유형: 도형 71">
                <a:extLst>
                  <a:ext uri="{FF2B5EF4-FFF2-40B4-BE49-F238E27FC236}">
                    <a16:creationId xmlns:a16="http://schemas.microsoft.com/office/drawing/2014/main" id="{942CD41C-8FEC-46B1-A98C-2FC84BF5B2DB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C7351395-59F6-42B8-9FBD-9FB7FF35464D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74" name="자유형: 도형 73">
                  <a:extLst>
                    <a:ext uri="{FF2B5EF4-FFF2-40B4-BE49-F238E27FC236}">
                      <a16:creationId xmlns:a16="http://schemas.microsoft.com/office/drawing/2014/main" id="{E0185D0F-6DD2-4E44-81C8-34A63891349A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" name="자유형: 도형 74">
                  <a:extLst>
                    <a:ext uri="{FF2B5EF4-FFF2-40B4-BE49-F238E27FC236}">
                      <a16:creationId xmlns:a16="http://schemas.microsoft.com/office/drawing/2014/main" id="{6B2B3CB4-26D9-4D49-BAF2-F79DE2D4A845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" name="자유형: 도형 75">
                  <a:extLst>
                    <a:ext uri="{FF2B5EF4-FFF2-40B4-BE49-F238E27FC236}">
                      <a16:creationId xmlns:a16="http://schemas.microsoft.com/office/drawing/2014/main" id="{D42FB9F4-D6B2-40AE-A9B5-9519262BBD51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3C04D846-0E0C-48EF-A1C0-125C1EC7043E}"/>
              </a:ext>
            </a:extLst>
          </p:cNvPr>
          <p:cNvGrpSpPr/>
          <p:nvPr/>
        </p:nvGrpSpPr>
        <p:grpSpPr>
          <a:xfrm>
            <a:off x="6397100" y="981804"/>
            <a:ext cx="295051" cy="462856"/>
            <a:chOff x="1690565" y="1396042"/>
            <a:chExt cx="739140" cy="1159510"/>
          </a:xfrm>
        </p:grpSpPr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B66921D1-E842-4D07-8BA3-D92927016446}"/>
                </a:ext>
              </a:extLst>
            </p:cNvPr>
            <p:cNvCxnSpPr>
              <a:cxnSpLocks/>
            </p:cNvCxnSpPr>
            <p:nvPr/>
          </p:nvCxnSpPr>
          <p:spPr>
            <a:xfrm>
              <a:off x="2060135" y="2003102"/>
              <a:ext cx="0" cy="552450"/>
            </a:xfrm>
            <a:prstGeom prst="line">
              <a:avLst/>
            </a:prstGeom>
            <a:ln w="22225">
              <a:solidFill>
                <a:srgbClr val="762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87596ADC-CA8D-469B-B6BA-01C8699032F3}"/>
                </a:ext>
              </a:extLst>
            </p:cNvPr>
            <p:cNvGrpSpPr/>
            <p:nvPr/>
          </p:nvGrpSpPr>
          <p:grpSpPr>
            <a:xfrm>
              <a:off x="2043112" y="2155805"/>
              <a:ext cx="348460" cy="102162"/>
              <a:chOff x="544512" y="758805"/>
              <a:chExt cx="348460" cy="102162"/>
            </a:xfrm>
          </p:grpSpPr>
          <p:sp>
            <p:nvSpPr>
              <p:cNvPr id="105" name="순서도: 판단 12">
                <a:extLst>
                  <a:ext uri="{FF2B5EF4-FFF2-40B4-BE49-F238E27FC236}">
                    <a16:creationId xmlns:a16="http://schemas.microsoft.com/office/drawing/2014/main" id="{F49A8CC9-A658-4898-A9F1-5BF8D4C8705F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자유형: 도형 45">
                <a:extLst>
                  <a:ext uri="{FF2B5EF4-FFF2-40B4-BE49-F238E27FC236}">
                    <a16:creationId xmlns:a16="http://schemas.microsoft.com/office/drawing/2014/main" id="{A240F81A-EC55-4CB5-9439-F15F8F5B5738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자유형: 도형 46">
                <a:extLst>
                  <a:ext uri="{FF2B5EF4-FFF2-40B4-BE49-F238E27FC236}">
                    <a16:creationId xmlns:a16="http://schemas.microsoft.com/office/drawing/2014/main" id="{91363627-F14B-4EF8-9A6D-74AF1DA8695B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자유형: 도형 47">
                <a:extLst>
                  <a:ext uri="{FF2B5EF4-FFF2-40B4-BE49-F238E27FC236}">
                    <a16:creationId xmlns:a16="http://schemas.microsoft.com/office/drawing/2014/main" id="{C0CFFF5E-036C-4E70-ACF2-8742FC2A09D1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자유형: 도형 48">
                <a:extLst>
                  <a:ext uri="{FF2B5EF4-FFF2-40B4-BE49-F238E27FC236}">
                    <a16:creationId xmlns:a16="http://schemas.microsoft.com/office/drawing/2014/main" id="{0A483B5D-D00C-46DB-8CDA-05B25798B8D9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0" name="그룹 109">
                <a:extLst>
                  <a:ext uri="{FF2B5EF4-FFF2-40B4-BE49-F238E27FC236}">
                    <a16:creationId xmlns:a16="http://schemas.microsoft.com/office/drawing/2014/main" id="{D0F9E83A-819A-4394-9ECC-00A3BD9BF1C6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111" name="자유형: 도형 50">
                  <a:extLst>
                    <a:ext uri="{FF2B5EF4-FFF2-40B4-BE49-F238E27FC236}">
                      <a16:creationId xmlns:a16="http://schemas.microsoft.com/office/drawing/2014/main" id="{399B86BA-00C1-49D4-8BF5-708712070F57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2" name="자유형: 도형 51">
                  <a:extLst>
                    <a:ext uri="{FF2B5EF4-FFF2-40B4-BE49-F238E27FC236}">
                      <a16:creationId xmlns:a16="http://schemas.microsoft.com/office/drawing/2014/main" id="{A8A98566-1023-4240-941F-DD3B2D739487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3" name="자유형: 도형 52">
                  <a:extLst>
                    <a:ext uri="{FF2B5EF4-FFF2-40B4-BE49-F238E27FC236}">
                      <a16:creationId xmlns:a16="http://schemas.microsoft.com/office/drawing/2014/main" id="{2F9E7EA2-7664-4A6E-A78E-C77A6E267827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274E67EB-E7D8-4830-A7FB-84A379315D39}"/>
                </a:ext>
              </a:extLst>
            </p:cNvPr>
            <p:cNvGrpSpPr/>
            <p:nvPr/>
          </p:nvGrpSpPr>
          <p:grpSpPr>
            <a:xfrm rot="541014" flipH="1">
              <a:off x="1824188" y="2085931"/>
              <a:ext cx="250489" cy="73439"/>
              <a:chOff x="544512" y="758805"/>
              <a:chExt cx="348460" cy="102162"/>
            </a:xfrm>
          </p:grpSpPr>
          <p:sp>
            <p:nvSpPr>
              <p:cNvPr id="96" name="순서도: 판단 12">
                <a:extLst>
                  <a:ext uri="{FF2B5EF4-FFF2-40B4-BE49-F238E27FC236}">
                    <a16:creationId xmlns:a16="http://schemas.microsoft.com/office/drawing/2014/main" id="{3F3A1808-B419-4B7D-AFD1-0589166E922A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자유형: 도형 55">
                <a:extLst>
                  <a:ext uri="{FF2B5EF4-FFF2-40B4-BE49-F238E27FC236}">
                    <a16:creationId xmlns:a16="http://schemas.microsoft.com/office/drawing/2014/main" id="{2F3BC621-6F4E-43A5-84E5-E8C3FB9F1080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자유형: 도형 56">
                <a:extLst>
                  <a:ext uri="{FF2B5EF4-FFF2-40B4-BE49-F238E27FC236}">
                    <a16:creationId xmlns:a16="http://schemas.microsoft.com/office/drawing/2014/main" id="{40757FA1-A6A4-441D-8DD4-5E4E101308C3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자유형: 도형 57">
                <a:extLst>
                  <a:ext uri="{FF2B5EF4-FFF2-40B4-BE49-F238E27FC236}">
                    <a16:creationId xmlns:a16="http://schemas.microsoft.com/office/drawing/2014/main" id="{1B1831C5-0EB8-4F2D-8488-A75D5630B527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자유형: 도형 58">
                <a:extLst>
                  <a:ext uri="{FF2B5EF4-FFF2-40B4-BE49-F238E27FC236}">
                    <a16:creationId xmlns:a16="http://schemas.microsoft.com/office/drawing/2014/main" id="{7D300921-19A2-4006-8485-D8DF71F85C4B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773075FD-267D-49C4-9768-96C6A943F3D4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102" name="자유형: 도형 60">
                  <a:extLst>
                    <a:ext uri="{FF2B5EF4-FFF2-40B4-BE49-F238E27FC236}">
                      <a16:creationId xmlns:a16="http://schemas.microsoft.com/office/drawing/2014/main" id="{54625BDF-28AB-42F5-8F7A-45922C6C50C0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" name="자유형: 도형 61">
                  <a:extLst>
                    <a:ext uri="{FF2B5EF4-FFF2-40B4-BE49-F238E27FC236}">
                      <a16:creationId xmlns:a16="http://schemas.microsoft.com/office/drawing/2014/main" id="{1B691D19-7172-4BF1-8837-342377305D25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4" name="자유형: 도형 62">
                  <a:extLst>
                    <a:ext uri="{FF2B5EF4-FFF2-40B4-BE49-F238E27FC236}">
                      <a16:creationId xmlns:a16="http://schemas.microsoft.com/office/drawing/2014/main" id="{1427DEA8-0CCA-4021-8F56-BF8C20FC4D4D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5EDDF13A-432C-4DC4-9825-257FA22F6D23}"/>
                </a:ext>
              </a:extLst>
            </p:cNvPr>
            <p:cNvGrpSpPr/>
            <p:nvPr/>
          </p:nvGrpSpPr>
          <p:grpSpPr>
            <a:xfrm>
              <a:off x="1690565" y="1396042"/>
              <a:ext cx="739140" cy="739140"/>
              <a:chOff x="191965" y="-958"/>
              <a:chExt cx="739140" cy="73914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4" name="별: 꼭짓점 16개 64">
                <a:extLst>
                  <a:ext uri="{FF2B5EF4-FFF2-40B4-BE49-F238E27FC236}">
                    <a16:creationId xmlns:a16="http://schemas.microsoft.com/office/drawing/2014/main" id="{E7684798-47CD-4107-9D33-7BB4A6D9AE9D}"/>
                  </a:ext>
                </a:extLst>
              </p:cNvPr>
              <p:cNvSpPr/>
              <p:nvPr/>
            </p:nvSpPr>
            <p:spPr>
              <a:xfrm>
                <a:off x="191965" y="-958"/>
                <a:ext cx="739140" cy="739140"/>
              </a:xfrm>
              <a:prstGeom prst="star16">
                <a:avLst>
                  <a:gd name="adj" fmla="val 4233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CE65F4D7-AA9D-4B4B-A8D0-F742C3E1D55F}"/>
                  </a:ext>
                </a:extLst>
              </p:cNvPr>
              <p:cNvSpPr/>
              <p:nvPr/>
            </p:nvSpPr>
            <p:spPr>
              <a:xfrm>
                <a:off x="285310" y="92387"/>
                <a:ext cx="552450" cy="552450"/>
              </a:xfrm>
              <a:prstGeom prst="ellipse">
                <a:avLst/>
              </a:prstGeom>
              <a:pattFill prst="openDmnd">
                <a:fgClr>
                  <a:srgbClr val="A47D00"/>
                </a:fgClr>
                <a:bgClr>
                  <a:srgbClr val="9933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48556433-E2D2-4AD0-B2B2-19C41E469697}"/>
                </a:ext>
              </a:extLst>
            </p:cNvPr>
            <p:cNvGrpSpPr/>
            <p:nvPr/>
          </p:nvGrpSpPr>
          <p:grpSpPr>
            <a:xfrm flipH="1">
              <a:off x="1711877" y="2224473"/>
              <a:ext cx="366823" cy="107546"/>
              <a:chOff x="544512" y="758805"/>
              <a:chExt cx="348460" cy="102162"/>
            </a:xfrm>
          </p:grpSpPr>
          <p:sp>
            <p:nvSpPr>
              <p:cNvPr id="85" name="순서도: 판단 12">
                <a:extLst>
                  <a:ext uri="{FF2B5EF4-FFF2-40B4-BE49-F238E27FC236}">
                    <a16:creationId xmlns:a16="http://schemas.microsoft.com/office/drawing/2014/main" id="{E1E12D45-30C7-4CB1-9598-8A17234E15C2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자유형: 도형 68">
                <a:extLst>
                  <a:ext uri="{FF2B5EF4-FFF2-40B4-BE49-F238E27FC236}">
                    <a16:creationId xmlns:a16="http://schemas.microsoft.com/office/drawing/2014/main" id="{F4B45EDB-81BB-46FD-BB9C-C5B18B0DF2C4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자유형: 도형 69">
                <a:extLst>
                  <a:ext uri="{FF2B5EF4-FFF2-40B4-BE49-F238E27FC236}">
                    <a16:creationId xmlns:a16="http://schemas.microsoft.com/office/drawing/2014/main" id="{1DAA3690-AF9F-4A84-8BD7-C3363280FA51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자유형: 도형 70">
                <a:extLst>
                  <a:ext uri="{FF2B5EF4-FFF2-40B4-BE49-F238E27FC236}">
                    <a16:creationId xmlns:a16="http://schemas.microsoft.com/office/drawing/2014/main" id="{A67EAAA1-353B-4CA3-904A-719AE86FC0E4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자유형: 도형 71">
                <a:extLst>
                  <a:ext uri="{FF2B5EF4-FFF2-40B4-BE49-F238E27FC236}">
                    <a16:creationId xmlns:a16="http://schemas.microsoft.com/office/drawing/2014/main" id="{942CD41C-8FEC-46B1-A98C-2FC84BF5B2DB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C7351395-59F6-42B8-9FBD-9FB7FF35464D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91" name="자유형: 도형 73">
                  <a:extLst>
                    <a:ext uri="{FF2B5EF4-FFF2-40B4-BE49-F238E27FC236}">
                      <a16:creationId xmlns:a16="http://schemas.microsoft.com/office/drawing/2014/main" id="{E0185D0F-6DD2-4E44-81C8-34A63891349A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자유형: 도형 74">
                  <a:extLst>
                    <a:ext uri="{FF2B5EF4-FFF2-40B4-BE49-F238E27FC236}">
                      <a16:creationId xmlns:a16="http://schemas.microsoft.com/office/drawing/2014/main" id="{6B2B3CB4-26D9-4D49-BAF2-F79DE2D4A845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3" name="자유형: 도형 75">
                  <a:extLst>
                    <a:ext uri="{FF2B5EF4-FFF2-40B4-BE49-F238E27FC236}">
                      <a16:creationId xmlns:a16="http://schemas.microsoft.com/office/drawing/2014/main" id="{D42FB9F4-D6B2-40AE-A9B5-9519262BBD51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3" name="직사각형 2"/>
          <p:cNvSpPr/>
          <p:nvPr/>
        </p:nvSpPr>
        <p:spPr>
          <a:xfrm>
            <a:off x="0" y="1436017"/>
            <a:ext cx="12192000" cy="54219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dist="38100" dir="16200000" rotWithShape="0">
              <a:schemeClr val="accent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5400" b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pic>
        <p:nvPicPr>
          <p:cNvPr id="114" name="그림 113">
            <a:extLst>
              <a:ext uri="{FF2B5EF4-FFF2-40B4-BE49-F238E27FC236}">
                <a16:creationId xmlns:a16="http://schemas.microsoft.com/office/drawing/2014/main" id="{ABE02BDF-AC3D-4619-B3BE-70678AFFD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48" y="1978675"/>
            <a:ext cx="11481821" cy="4344473"/>
          </a:xfrm>
          <a:prstGeom prst="rect">
            <a:avLst/>
          </a:prstGeom>
        </p:spPr>
      </p:pic>
      <p:pic>
        <p:nvPicPr>
          <p:cNvPr id="150" name="그림 149">
            <a:extLst>
              <a:ext uri="{FF2B5EF4-FFF2-40B4-BE49-F238E27FC236}">
                <a16:creationId xmlns:a16="http://schemas.microsoft.com/office/drawing/2014/main" id="{FD0292A9-60E6-48AA-BE46-270C08D38A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51" t="1270" r="2074" b="2317"/>
          <a:stretch/>
        </p:blipFill>
        <p:spPr>
          <a:xfrm>
            <a:off x="310264" y="205537"/>
            <a:ext cx="1191966" cy="119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4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10"/>
    </mc:Choice>
    <mc:Fallback xmlns="">
      <p:transition spd="slow" advTm="461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377FB22-E4F4-4915-9EF3-7404D0F231B8}"/>
              </a:ext>
            </a:extLst>
          </p:cNvPr>
          <p:cNvSpPr/>
          <p:nvPr/>
        </p:nvSpPr>
        <p:spPr>
          <a:xfrm>
            <a:off x="285310" y="260299"/>
            <a:ext cx="11621379" cy="57409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5475" lvl="1" latinLnBrk="0">
              <a:defRPr/>
            </a:pP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안드로이드 환경설정</a:t>
            </a:r>
            <a:endParaRPr lang="ko-KR" altLang="en-US" dirty="0">
              <a:solidFill>
                <a:srgbClr val="A2959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50862B9-1B3D-4D34-B22A-1063F118832B}"/>
              </a:ext>
            </a:extLst>
          </p:cNvPr>
          <p:cNvCxnSpPr>
            <a:cxnSpLocks/>
          </p:cNvCxnSpPr>
          <p:nvPr/>
        </p:nvCxnSpPr>
        <p:spPr>
          <a:xfrm>
            <a:off x="561535" y="606102"/>
            <a:ext cx="0" cy="552450"/>
          </a:xfrm>
          <a:prstGeom prst="line">
            <a:avLst/>
          </a:prstGeom>
          <a:ln w="22225">
            <a:solidFill>
              <a:srgbClr val="762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66B1455-A41F-4707-99F8-BB471F9DA2EC}"/>
              </a:ext>
            </a:extLst>
          </p:cNvPr>
          <p:cNvGrpSpPr/>
          <p:nvPr/>
        </p:nvGrpSpPr>
        <p:grpSpPr>
          <a:xfrm>
            <a:off x="544512" y="758805"/>
            <a:ext cx="348460" cy="102162"/>
            <a:chOff x="544512" y="758805"/>
            <a:chExt cx="348460" cy="102162"/>
          </a:xfrm>
        </p:grpSpPr>
        <p:sp>
          <p:nvSpPr>
            <p:cNvPr id="13" name="순서도: 판단 12">
              <a:extLst>
                <a:ext uri="{FF2B5EF4-FFF2-40B4-BE49-F238E27FC236}">
                  <a16:creationId xmlns:a16="http://schemas.microsoft.com/office/drawing/2014/main" id="{904F94FD-4022-44DA-AA9B-74A0E9F59E74}"/>
                </a:ext>
              </a:extLst>
            </p:cNvPr>
            <p:cNvSpPr/>
            <p:nvPr/>
          </p:nvSpPr>
          <p:spPr>
            <a:xfrm rot="20834999">
              <a:off x="544512" y="758805"/>
              <a:ext cx="348460" cy="102162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72">
                  <a:moveTo>
                    <a:pt x="0" y="5072"/>
                  </a:moveTo>
                  <a:cubicBezTo>
                    <a:pt x="1667" y="3405"/>
                    <a:pt x="2938" y="577"/>
                    <a:pt x="5000" y="72"/>
                  </a:cubicBezTo>
                  <a:cubicBezTo>
                    <a:pt x="7344" y="-586"/>
                    <a:pt x="8333" y="3405"/>
                    <a:pt x="10000" y="5072"/>
                  </a:cubicBezTo>
                  <a:cubicBezTo>
                    <a:pt x="8333" y="6739"/>
                    <a:pt x="7062" y="9955"/>
                    <a:pt x="5000" y="10072"/>
                  </a:cubicBezTo>
                  <a:cubicBezTo>
                    <a:pt x="2825" y="9955"/>
                    <a:pt x="1667" y="6739"/>
                    <a:pt x="0" y="50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93300">
                    <a:shade val="30000"/>
                    <a:satMod val="115000"/>
                  </a:srgbClr>
                </a:gs>
                <a:gs pos="50000">
                  <a:srgbClr val="993300">
                    <a:shade val="67500"/>
                    <a:satMod val="115000"/>
                  </a:srgbClr>
                </a:gs>
                <a:gs pos="100000">
                  <a:srgbClr val="9933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80EC2166-BE1F-408E-815F-9069B04BDC01}"/>
                </a:ext>
              </a:extLst>
            </p:cNvPr>
            <p:cNvSpPr/>
            <p:nvPr/>
          </p:nvSpPr>
          <p:spPr>
            <a:xfrm>
              <a:off x="561975" y="776288"/>
              <a:ext cx="311944" cy="64293"/>
            </a:xfrm>
            <a:custGeom>
              <a:avLst/>
              <a:gdLst>
                <a:gd name="connsiteX0" fmla="*/ 0 w 311944"/>
                <a:gd name="connsiteY0" fmla="*/ 64293 h 64293"/>
                <a:gd name="connsiteX1" fmla="*/ 130969 w 311944"/>
                <a:gd name="connsiteY1" fmla="*/ 42862 h 64293"/>
                <a:gd name="connsiteX2" fmla="*/ 311944 w 311944"/>
                <a:gd name="connsiteY2" fmla="*/ 0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944" h="64293">
                  <a:moveTo>
                    <a:pt x="0" y="64293"/>
                  </a:moveTo>
                  <a:cubicBezTo>
                    <a:pt x="39489" y="58935"/>
                    <a:pt x="78978" y="53577"/>
                    <a:pt x="130969" y="42862"/>
                  </a:cubicBezTo>
                  <a:cubicBezTo>
                    <a:pt x="182960" y="32147"/>
                    <a:pt x="247452" y="16073"/>
                    <a:pt x="311944" y="0"/>
                  </a:cubicBez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D7C3C688-C8CB-4C00-BE9E-A5D06C696923}"/>
                </a:ext>
              </a:extLst>
            </p:cNvPr>
            <p:cNvSpPr/>
            <p:nvPr/>
          </p:nvSpPr>
          <p:spPr>
            <a:xfrm>
              <a:off x="645319" y="783431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0FD29890-D39F-4110-86F2-2B429BA17DE3}"/>
                </a:ext>
              </a:extLst>
            </p:cNvPr>
            <p:cNvSpPr/>
            <p:nvPr/>
          </p:nvSpPr>
          <p:spPr>
            <a:xfrm>
              <a:off x="697405" y="776288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BD71CD97-EC3D-4FE2-9939-07FE494A17AF}"/>
                </a:ext>
              </a:extLst>
            </p:cNvPr>
            <p:cNvSpPr/>
            <p:nvPr/>
          </p:nvSpPr>
          <p:spPr>
            <a:xfrm>
              <a:off x="749491" y="769145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E610D11-1AAA-41B0-835B-937ABD0733BE}"/>
                </a:ext>
              </a:extLst>
            </p:cNvPr>
            <p:cNvGrpSpPr/>
            <p:nvPr/>
          </p:nvGrpSpPr>
          <p:grpSpPr>
            <a:xfrm rot="9701792" flipH="1">
              <a:off x="648764" y="805520"/>
              <a:ext cx="137509" cy="52386"/>
              <a:chOff x="797719" y="921545"/>
              <a:chExt cx="137509" cy="52386"/>
            </a:xfrm>
          </p:grpSpPr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5E1EB85B-A52E-4135-BEE8-80DD6711D6E3}"/>
                  </a:ext>
                </a:extLst>
              </p:cNvPr>
              <p:cNvSpPr/>
              <p:nvPr/>
            </p:nvSpPr>
            <p:spPr>
              <a:xfrm>
                <a:off x="797719" y="9358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ABFF847F-3902-4E76-BCAB-EB4ACF527B9B}"/>
                  </a:ext>
                </a:extLst>
              </p:cNvPr>
              <p:cNvSpPr/>
              <p:nvPr/>
            </p:nvSpPr>
            <p:spPr>
              <a:xfrm>
                <a:off x="849805" y="9286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087FA7A5-C490-4E98-8680-298E3D5983E1}"/>
                  </a:ext>
                </a:extLst>
              </p:cNvPr>
              <p:cNvSpPr/>
              <p:nvPr/>
            </p:nvSpPr>
            <p:spPr>
              <a:xfrm>
                <a:off x="901891" y="9215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4CA8C80-0C3A-47B2-9A65-5C7AAB7BCEC8}"/>
              </a:ext>
            </a:extLst>
          </p:cNvPr>
          <p:cNvGrpSpPr/>
          <p:nvPr/>
        </p:nvGrpSpPr>
        <p:grpSpPr>
          <a:xfrm rot="541014" flipH="1">
            <a:off x="325588" y="688931"/>
            <a:ext cx="250489" cy="73439"/>
            <a:chOff x="544512" y="758805"/>
            <a:chExt cx="348460" cy="102162"/>
          </a:xfrm>
        </p:grpSpPr>
        <p:sp>
          <p:nvSpPr>
            <p:cNvPr id="24" name="순서도: 판단 12">
              <a:extLst>
                <a:ext uri="{FF2B5EF4-FFF2-40B4-BE49-F238E27FC236}">
                  <a16:creationId xmlns:a16="http://schemas.microsoft.com/office/drawing/2014/main" id="{848B5177-EEE6-46D6-8D57-A7BC5C734AC2}"/>
                </a:ext>
              </a:extLst>
            </p:cNvPr>
            <p:cNvSpPr/>
            <p:nvPr/>
          </p:nvSpPr>
          <p:spPr>
            <a:xfrm rot="20834999">
              <a:off x="544512" y="758805"/>
              <a:ext cx="348460" cy="102162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72">
                  <a:moveTo>
                    <a:pt x="0" y="5072"/>
                  </a:moveTo>
                  <a:cubicBezTo>
                    <a:pt x="1667" y="3405"/>
                    <a:pt x="2938" y="577"/>
                    <a:pt x="5000" y="72"/>
                  </a:cubicBezTo>
                  <a:cubicBezTo>
                    <a:pt x="7344" y="-586"/>
                    <a:pt x="8333" y="3405"/>
                    <a:pt x="10000" y="5072"/>
                  </a:cubicBezTo>
                  <a:cubicBezTo>
                    <a:pt x="8333" y="6739"/>
                    <a:pt x="7062" y="9955"/>
                    <a:pt x="5000" y="10072"/>
                  </a:cubicBezTo>
                  <a:cubicBezTo>
                    <a:pt x="2825" y="9955"/>
                    <a:pt x="1667" y="6739"/>
                    <a:pt x="0" y="50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93300">
                    <a:shade val="30000"/>
                    <a:satMod val="115000"/>
                  </a:srgbClr>
                </a:gs>
                <a:gs pos="50000">
                  <a:srgbClr val="993300">
                    <a:shade val="67500"/>
                    <a:satMod val="115000"/>
                  </a:srgbClr>
                </a:gs>
                <a:gs pos="100000">
                  <a:srgbClr val="9933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B613DC66-623B-4BEA-829E-85FF6D4683C1}"/>
                </a:ext>
              </a:extLst>
            </p:cNvPr>
            <p:cNvSpPr/>
            <p:nvPr/>
          </p:nvSpPr>
          <p:spPr>
            <a:xfrm>
              <a:off x="561975" y="776288"/>
              <a:ext cx="311944" cy="64293"/>
            </a:xfrm>
            <a:custGeom>
              <a:avLst/>
              <a:gdLst>
                <a:gd name="connsiteX0" fmla="*/ 0 w 311944"/>
                <a:gd name="connsiteY0" fmla="*/ 64293 h 64293"/>
                <a:gd name="connsiteX1" fmla="*/ 130969 w 311944"/>
                <a:gd name="connsiteY1" fmla="*/ 42862 h 64293"/>
                <a:gd name="connsiteX2" fmla="*/ 311944 w 311944"/>
                <a:gd name="connsiteY2" fmla="*/ 0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944" h="64293">
                  <a:moveTo>
                    <a:pt x="0" y="64293"/>
                  </a:moveTo>
                  <a:cubicBezTo>
                    <a:pt x="39489" y="58935"/>
                    <a:pt x="78978" y="53577"/>
                    <a:pt x="130969" y="42862"/>
                  </a:cubicBezTo>
                  <a:cubicBezTo>
                    <a:pt x="182960" y="32147"/>
                    <a:pt x="247452" y="16073"/>
                    <a:pt x="311944" y="0"/>
                  </a:cubicBez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F1FF8BAF-7159-4281-BA55-DD097088DE7A}"/>
                </a:ext>
              </a:extLst>
            </p:cNvPr>
            <p:cNvSpPr/>
            <p:nvPr/>
          </p:nvSpPr>
          <p:spPr>
            <a:xfrm>
              <a:off x="645319" y="783431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3EA71CE5-D94D-464E-B86D-9558FD6C55DD}"/>
                </a:ext>
              </a:extLst>
            </p:cNvPr>
            <p:cNvSpPr/>
            <p:nvPr/>
          </p:nvSpPr>
          <p:spPr>
            <a:xfrm>
              <a:off x="697405" y="776288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AC1407FB-5A1B-4FBC-92CA-0878FA3B26DE}"/>
                </a:ext>
              </a:extLst>
            </p:cNvPr>
            <p:cNvSpPr/>
            <p:nvPr/>
          </p:nvSpPr>
          <p:spPr>
            <a:xfrm>
              <a:off x="749491" y="769145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1C3BDE2-82AE-4E01-91F5-9D37C7CC7B68}"/>
                </a:ext>
              </a:extLst>
            </p:cNvPr>
            <p:cNvGrpSpPr/>
            <p:nvPr/>
          </p:nvGrpSpPr>
          <p:grpSpPr>
            <a:xfrm rot="9701792" flipH="1">
              <a:off x="648764" y="805520"/>
              <a:ext cx="137509" cy="52386"/>
              <a:chOff x="797719" y="921545"/>
              <a:chExt cx="137509" cy="52386"/>
            </a:xfrm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CCE1AC30-6389-4119-B95A-A4CBF01987D1}"/>
                  </a:ext>
                </a:extLst>
              </p:cNvPr>
              <p:cNvSpPr/>
              <p:nvPr/>
            </p:nvSpPr>
            <p:spPr>
              <a:xfrm>
                <a:off x="797719" y="9358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D1C5A7D1-360E-4C5C-A10F-8A108349F009}"/>
                  </a:ext>
                </a:extLst>
              </p:cNvPr>
              <p:cNvSpPr/>
              <p:nvPr/>
            </p:nvSpPr>
            <p:spPr>
              <a:xfrm>
                <a:off x="849805" y="9286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EA5825B0-9109-4DAF-9A4A-99E4F8538E31}"/>
                  </a:ext>
                </a:extLst>
              </p:cNvPr>
              <p:cNvSpPr/>
              <p:nvPr/>
            </p:nvSpPr>
            <p:spPr>
              <a:xfrm>
                <a:off x="901891" y="9215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EB45DD8-9A91-409E-94A8-21AB39EE0F9C}"/>
              </a:ext>
            </a:extLst>
          </p:cNvPr>
          <p:cNvGrpSpPr/>
          <p:nvPr/>
        </p:nvGrpSpPr>
        <p:grpSpPr>
          <a:xfrm>
            <a:off x="191965" y="-958"/>
            <a:ext cx="739140" cy="739140"/>
            <a:chOff x="191965" y="-958"/>
            <a:chExt cx="739140" cy="7391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별: 꼭짓점 16개 7">
              <a:extLst>
                <a:ext uri="{FF2B5EF4-FFF2-40B4-BE49-F238E27FC236}">
                  <a16:creationId xmlns:a16="http://schemas.microsoft.com/office/drawing/2014/main" id="{F100AEED-AEF9-4558-8262-058F208B032A}"/>
                </a:ext>
              </a:extLst>
            </p:cNvPr>
            <p:cNvSpPr/>
            <p:nvPr/>
          </p:nvSpPr>
          <p:spPr>
            <a:xfrm>
              <a:off x="191965" y="-958"/>
              <a:ext cx="739140" cy="739140"/>
            </a:xfrm>
            <a:prstGeom prst="star16">
              <a:avLst>
                <a:gd name="adj" fmla="val 4233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FB9A8F2-BAB3-4655-999D-2BC8DC438083}"/>
                </a:ext>
              </a:extLst>
            </p:cNvPr>
            <p:cNvSpPr/>
            <p:nvPr/>
          </p:nvSpPr>
          <p:spPr>
            <a:xfrm>
              <a:off x="285310" y="92387"/>
              <a:ext cx="552450" cy="552450"/>
            </a:xfrm>
            <a:prstGeom prst="ellipse">
              <a:avLst/>
            </a:prstGeom>
            <a:pattFill prst="openDmnd">
              <a:fgClr>
                <a:srgbClr val="A47D00"/>
              </a:fgClr>
              <a:bgClr>
                <a:srgbClr val="99330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1077A47-45F6-4029-94DE-3BA601879B7D}"/>
              </a:ext>
            </a:extLst>
          </p:cNvPr>
          <p:cNvGrpSpPr/>
          <p:nvPr/>
        </p:nvGrpSpPr>
        <p:grpSpPr>
          <a:xfrm flipH="1">
            <a:off x="213277" y="827473"/>
            <a:ext cx="366823" cy="107546"/>
            <a:chOff x="544512" y="758805"/>
            <a:chExt cx="348460" cy="102162"/>
          </a:xfrm>
        </p:grpSpPr>
        <p:sp>
          <p:nvSpPr>
            <p:cNvPr id="34" name="순서도: 판단 12">
              <a:extLst>
                <a:ext uri="{FF2B5EF4-FFF2-40B4-BE49-F238E27FC236}">
                  <a16:creationId xmlns:a16="http://schemas.microsoft.com/office/drawing/2014/main" id="{62F0BE3E-2712-4716-8830-9B1C02EFD381}"/>
                </a:ext>
              </a:extLst>
            </p:cNvPr>
            <p:cNvSpPr/>
            <p:nvPr/>
          </p:nvSpPr>
          <p:spPr>
            <a:xfrm rot="20834999">
              <a:off x="544512" y="758805"/>
              <a:ext cx="348460" cy="102162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72">
                  <a:moveTo>
                    <a:pt x="0" y="5072"/>
                  </a:moveTo>
                  <a:cubicBezTo>
                    <a:pt x="1667" y="3405"/>
                    <a:pt x="2938" y="577"/>
                    <a:pt x="5000" y="72"/>
                  </a:cubicBezTo>
                  <a:cubicBezTo>
                    <a:pt x="7344" y="-586"/>
                    <a:pt x="8333" y="3405"/>
                    <a:pt x="10000" y="5072"/>
                  </a:cubicBezTo>
                  <a:cubicBezTo>
                    <a:pt x="8333" y="6739"/>
                    <a:pt x="7062" y="9955"/>
                    <a:pt x="5000" y="10072"/>
                  </a:cubicBezTo>
                  <a:cubicBezTo>
                    <a:pt x="2825" y="9955"/>
                    <a:pt x="1667" y="6739"/>
                    <a:pt x="0" y="50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93300">
                    <a:shade val="30000"/>
                    <a:satMod val="115000"/>
                  </a:srgbClr>
                </a:gs>
                <a:gs pos="50000">
                  <a:srgbClr val="993300">
                    <a:shade val="67500"/>
                    <a:satMod val="115000"/>
                  </a:srgbClr>
                </a:gs>
                <a:gs pos="100000">
                  <a:srgbClr val="9933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3FF6C1A0-C434-4C05-83C2-5A51EE64E33E}"/>
                </a:ext>
              </a:extLst>
            </p:cNvPr>
            <p:cNvSpPr/>
            <p:nvPr/>
          </p:nvSpPr>
          <p:spPr>
            <a:xfrm>
              <a:off x="561975" y="776288"/>
              <a:ext cx="311944" cy="64293"/>
            </a:xfrm>
            <a:custGeom>
              <a:avLst/>
              <a:gdLst>
                <a:gd name="connsiteX0" fmla="*/ 0 w 311944"/>
                <a:gd name="connsiteY0" fmla="*/ 64293 h 64293"/>
                <a:gd name="connsiteX1" fmla="*/ 130969 w 311944"/>
                <a:gd name="connsiteY1" fmla="*/ 42862 h 64293"/>
                <a:gd name="connsiteX2" fmla="*/ 311944 w 311944"/>
                <a:gd name="connsiteY2" fmla="*/ 0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944" h="64293">
                  <a:moveTo>
                    <a:pt x="0" y="64293"/>
                  </a:moveTo>
                  <a:cubicBezTo>
                    <a:pt x="39489" y="58935"/>
                    <a:pt x="78978" y="53577"/>
                    <a:pt x="130969" y="42862"/>
                  </a:cubicBezTo>
                  <a:cubicBezTo>
                    <a:pt x="182960" y="32147"/>
                    <a:pt x="247452" y="16073"/>
                    <a:pt x="311944" y="0"/>
                  </a:cubicBez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77B5A8D-1D1A-4091-BE66-C953F5D17070}"/>
                </a:ext>
              </a:extLst>
            </p:cNvPr>
            <p:cNvSpPr/>
            <p:nvPr/>
          </p:nvSpPr>
          <p:spPr>
            <a:xfrm>
              <a:off x="645319" y="783431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9BFDE55E-B3ED-455C-B8D1-BCBBC4757B6A}"/>
                </a:ext>
              </a:extLst>
            </p:cNvPr>
            <p:cNvSpPr/>
            <p:nvPr/>
          </p:nvSpPr>
          <p:spPr>
            <a:xfrm>
              <a:off x="697405" y="776288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D1851F38-1484-49A7-A479-2C41FC39A776}"/>
                </a:ext>
              </a:extLst>
            </p:cNvPr>
            <p:cNvSpPr/>
            <p:nvPr/>
          </p:nvSpPr>
          <p:spPr>
            <a:xfrm>
              <a:off x="749491" y="769145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1520A099-463D-40F6-9201-30FA38B74375}"/>
                </a:ext>
              </a:extLst>
            </p:cNvPr>
            <p:cNvGrpSpPr/>
            <p:nvPr/>
          </p:nvGrpSpPr>
          <p:grpSpPr>
            <a:xfrm rot="9701792" flipH="1">
              <a:off x="648764" y="805520"/>
              <a:ext cx="137509" cy="52386"/>
              <a:chOff x="797719" y="921545"/>
              <a:chExt cx="137509" cy="52386"/>
            </a:xfrm>
          </p:grpSpPr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0ADB9D72-5C5D-4291-A433-BFA597D71E34}"/>
                  </a:ext>
                </a:extLst>
              </p:cNvPr>
              <p:cNvSpPr/>
              <p:nvPr/>
            </p:nvSpPr>
            <p:spPr>
              <a:xfrm>
                <a:off x="797719" y="9358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62EA2EE4-7991-4661-AA49-B288A38A5B13}"/>
                  </a:ext>
                </a:extLst>
              </p:cNvPr>
              <p:cNvSpPr/>
              <p:nvPr/>
            </p:nvSpPr>
            <p:spPr>
              <a:xfrm>
                <a:off x="849805" y="9286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A960C23C-B8EF-447E-AF31-1A51C613E845}"/>
                  </a:ext>
                </a:extLst>
              </p:cNvPr>
              <p:cNvSpPr/>
              <p:nvPr/>
            </p:nvSpPr>
            <p:spPr>
              <a:xfrm>
                <a:off x="901891" y="9215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C04D846-0E0C-48EF-A1C0-125C1EC7043E}"/>
              </a:ext>
            </a:extLst>
          </p:cNvPr>
          <p:cNvGrpSpPr/>
          <p:nvPr/>
        </p:nvGrpSpPr>
        <p:grpSpPr>
          <a:xfrm>
            <a:off x="535209" y="458271"/>
            <a:ext cx="438987" cy="688652"/>
            <a:chOff x="1690565" y="1396042"/>
            <a:chExt cx="739140" cy="1159510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66921D1-E842-4D07-8BA3-D92927016446}"/>
                </a:ext>
              </a:extLst>
            </p:cNvPr>
            <p:cNvCxnSpPr>
              <a:cxnSpLocks/>
            </p:cNvCxnSpPr>
            <p:nvPr/>
          </p:nvCxnSpPr>
          <p:spPr>
            <a:xfrm>
              <a:off x="2060135" y="2003102"/>
              <a:ext cx="0" cy="552450"/>
            </a:xfrm>
            <a:prstGeom prst="line">
              <a:avLst/>
            </a:prstGeom>
            <a:ln w="22225">
              <a:solidFill>
                <a:srgbClr val="762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7596ADC-CA8D-469B-B6BA-01C8699032F3}"/>
                </a:ext>
              </a:extLst>
            </p:cNvPr>
            <p:cNvGrpSpPr/>
            <p:nvPr/>
          </p:nvGrpSpPr>
          <p:grpSpPr>
            <a:xfrm>
              <a:off x="2043112" y="2155805"/>
              <a:ext cx="348460" cy="102162"/>
              <a:chOff x="544512" y="758805"/>
              <a:chExt cx="348460" cy="102162"/>
            </a:xfrm>
          </p:grpSpPr>
          <p:sp>
            <p:nvSpPr>
              <p:cNvPr id="45" name="순서도: 판단 12">
                <a:extLst>
                  <a:ext uri="{FF2B5EF4-FFF2-40B4-BE49-F238E27FC236}">
                    <a16:creationId xmlns:a16="http://schemas.microsoft.com/office/drawing/2014/main" id="{F49A8CC9-A658-4898-A9F1-5BF8D4C8705F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240F81A-EC55-4CB5-9439-F15F8F5B5738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91363627-F14B-4EF8-9A6D-74AF1DA8695B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C0CFFF5E-036C-4E70-ACF2-8742FC2A09D1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0A483B5D-D00C-46DB-8CDA-05B25798B8D9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D0F9E83A-819A-4394-9ECC-00A3BD9BF1C6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51" name="자유형: 도형 50">
                  <a:extLst>
                    <a:ext uri="{FF2B5EF4-FFF2-40B4-BE49-F238E27FC236}">
                      <a16:creationId xmlns:a16="http://schemas.microsoft.com/office/drawing/2014/main" id="{399B86BA-00C1-49D4-8BF5-708712070F57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자유형: 도형 51">
                  <a:extLst>
                    <a:ext uri="{FF2B5EF4-FFF2-40B4-BE49-F238E27FC236}">
                      <a16:creationId xmlns:a16="http://schemas.microsoft.com/office/drawing/2014/main" id="{A8A98566-1023-4240-941F-DD3B2D739487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자유형: 도형 52">
                  <a:extLst>
                    <a:ext uri="{FF2B5EF4-FFF2-40B4-BE49-F238E27FC236}">
                      <a16:creationId xmlns:a16="http://schemas.microsoft.com/office/drawing/2014/main" id="{2F9E7EA2-7664-4A6E-A78E-C77A6E267827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74E67EB-E7D8-4830-A7FB-84A379315D39}"/>
                </a:ext>
              </a:extLst>
            </p:cNvPr>
            <p:cNvGrpSpPr/>
            <p:nvPr/>
          </p:nvGrpSpPr>
          <p:grpSpPr>
            <a:xfrm rot="541014" flipH="1">
              <a:off x="1824188" y="2085931"/>
              <a:ext cx="250489" cy="73439"/>
              <a:chOff x="544512" y="758805"/>
              <a:chExt cx="348460" cy="102162"/>
            </a:xfrm>
          </p:grpSpPr>
          <p:sp>
            <p:nvSpPr>
              <p:cNvPr id="55" name="순서도: 판단 12">
                <a:extLst>
                  <a:ext uri="{FF2B5EF4-FFF2-40B4-BE49-F238E27FC236}">
                    <a16:creationId xmlns:a16="http://schemas.microsoft.com/office/drawing/2014/main" id="{3F3A1808-B419-4B7D-AFD1-0589166E922A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2F3BC621-6F4E-43A5-84E5-E8C3FB9F1080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40757FA1-A6A4-441D-8DD4-5E4E101308C3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1B1831C5-0EB8-4F2D-8488-A75D5630B527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7D300921-19A2-4006-8485-D8DF71F85C4B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773075FD-267D-49C4-9768-96C6A943F3D4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61" name="자유형: 도형 60">
                  <a:extLst>
                    <a:ext uri="{FF2B5EF4-FFF2-40B4-BE49-F238E27FC236}">
                      <a16:creationId xmlns:a16="http://schemas.microsoft.com/office/drawing/2014/main" id="{54625BDF-28AB-42F5-8F7A-45922C6C50C0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2" name="자유형: 도형 61">
                  <a:extLst>
                    <a:ext uri="{FF2B5EF4-FFF2-40B4-BE49-F238E27FC236}">
                      <a16:creationId xmlns:a16="http://schemas.microsoft.com/office/drawing/2014/main" id="{1B691D19-7172-4BF1-8837-342377305D25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3" name="자유형: 도형 62">
                  <a:extLst>
                    <a:ext uri="{FF2B5EF4-FFF2-40B4-BE49-F238E27FC236}">
                      <a16:creationId xmlns:a16="http://schemas.microsoft.com/office/drawing/2014/main" id="{1427DEA8-0CCA-4021-8F56-BF8C20FC4D4D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5EDDF13A-432C-4DC4-9825-257FA22F6D23}"/>
                </a:ext>
              </a:extLst>
            </p:cNvPr>
            <p:cNvGrpSpPr/>
            <p:nvPr/>
          </p:nvGrpSpPr>
          <p:grpSpPr>
            <a:xfrm>
              <a:off x="1690565" y="1396042"/>
              <a:ext cx="739140" cy="739140"/>
              <a:chOff x="191965" y="-958"/>
              <a:chExt cx="739140" cy="73914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5" name="별: 꼭짓점 16개 64">
                <a:extLst>
                  <a:ext uri="{FF2B5EF4-FFF2-40B4-BE49-F238E27FC236}">
                    <a16:creationId xmlns:a16="http://schemas.microsoft.com/office/drawing/2014/main" id="{E7684798-47CD-4107-9D33-7BB4A6D9AE9D}"/>
                  </a:ext>
                </a:extLst>
              </p:cNvPr>
              <p:cNvSpPr/>
              <p:nvPr/>
            </p:nvSpPr>
            <p:spPr>
              <a:xfrm>
                <a:off x="191965" y="-958"/>
                <a:ext cx="739140" cy="739140"/>
              </a:xfrm>
              <a:prstGeom prst="star16">
                <a:avLst>
                  <a:gd name="adj" fmla="val 4233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CE65F4D7-AA9D-4B4B-A8D0-F742C3E1D55F}"/>
                  </a:ext>
                </a:extLst>
              </p:cNvPr>
              <p:cNvSpPr/>
              <p:nvPr/>
            </p:nvSpPr>
            <p:spPr>
              <a:xfrm>
                <a:off x="285310" y="92387"/>
                <a:ext cx="552450" cy="552450"/>
              </a:xfrm>
              <a:prstGeom prst="ellipse">
                <a:avLst/>
              </a:prstGeom>
              <a:pattFill prst="openDmnd">
                <a:fgClr>
                  <a:srgbClr val="A47D00"/>
                </a:fgClr>
                <a:bgClr>
                  <a:srgbClr val="9933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48556433-E2D2-4AD0-B2B2-19C41E469697}"/>
                </a:ext>
              </a:extLst>
            </p:cNvPr>
            <p:cNvGrpSpPr/>
            <p:nvPr/>
          </p:nvGrpSpPr>
          <p:grpSpPr>
            <a:xfrm flipH="1">
              <a:off x="1711877" y="2224473"/>
              <a:ext cx="366823" cy="107546"/>
              <a:chOff x="544512" y="758805"/>
              <a:chExt cx="348460" cy="102162"/>
            </a:xfrm>
          </p:grpSpPr>
          <p:sp>
            <p:nvSpPr>
              <p:cNvPr id="68" name="순서도: 판단 12">
                <a:extLst>
                  <a:ext uri="{FF2B5EF4-FFF2-40B4-BE49-F238E27FC236}">
                    <a16:creationId xmlns:a16="http://schemas.microsoft.com/office/drawing/2014/main" id="{E1E12D45-30C7-4CB1-9598-8A17234E15C2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F4B45EDB-81BB-46FD-BB9C-C5B18B0DF2C4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1DAA3690-AF9F-4A84-8BD7-C3363280FA51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A67EAAA1-353B-4CA3-904A-719AE86FC0E4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자유형: 도형 71">
                <a:extLst>
                  <a:ext uri="{FF2B5EF4-FFF2-40B4-BE49-F238E27FC236}">
                    <a16:creationId xmlns:a16="http://schemas.microsoft.com/office/drawing/2014/main" id="{942CD41C-8FEC-46B1-A98C-2FC84BF5B2DB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C7351395-59F6-42B8-9FBD-9FB7FF35464D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74" name="자유형: 도형 73">
                  <a:extLst>
                    <a:ext uri="{FF2B5EF4-FFF2-40B4-BE49-F238E27FC236}">
                      <a16:creationId xmlns:a16="http://schemas.microsoft.com/office/drawing/2014/main" id="{E0185D0F-6DD2-4E44-81C8-34A63891349A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" name="자유형: 도형 74">
                  <a:extLst>
                    <a:ext uri="{FF2B5EF4-FFF2-40B4-BE49-F238E27FC236}">
                      <a16:creationId xmlns:a16="http://schemas.microsoft.com/office/drawing/2014/main" id="{6B2B3CB4-26D9-4D49-BAF2-F79DE2D4A845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" name="자유형: 도형 75">
                  <a:extLst>
                    <a:ext uri="{FF2B5EF4-FFF2-40B4-BE49-F238E27FC236}">
                      <a16:creationId xmlns:a16="http://schemas.microsoft.com/office/drawing/2014/main" id="{D42FB9F4-D6B2-40AE-A9B5-9519262BBD51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1776FBA-1598-4BBF-A18D-5DE2DBB2D28F}"/>
              </a:ext>
            </a:extLst>
          </p:cNvPr>
          <p:cNvSpPr/>
          <p:nvPr/>
        </p:nvSpPr>
        <p:spPr>
          <a:xfrm>
            <a:off x="442118" y="990919"/>
            <a:ext cx="11621379" cy="5567098"/>
          </a:xfrm>
          <a:prstGeom prst="roundRect">
            <a:avLst>
              <a:gd name="adj" fmla="val 2778"/>
            </a:avLst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A2959E"/>
              </a:solidFill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2"/>
          <a:srcRect l="5651" t="1270" r="2074" b="2317"/>
          <a:stretch/>
        </p:blipFill>
        <p:spPr>
          <a:xfrm>
            <a:off x="132119" y="113291"/>
            <a:ext cx="587780" cy="5877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C2103B-F07E-4361-898E-E20B777525A0}"/>
              </a:ext>
            </a:extLst>
          </p:cNvPr>
          <p:cNvSpPr txBox="1"/>
          <p:nvPr/>
        </p:nvSpPr>
        <p:spPr>
          <a:xfrm>
            <a:off x="974195" y="1651518"/>
            <a:ext cx="104371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 (</a:t>
            </a:r>
            <a:r>
              <a:rPr lang="en-US" altLang="ko-KR" dirty="0">
                <a:hlinkClick r:id="rId3"/>
              </a:rPr>
              <a:t>sanggae4133/capstone_1_ANY_WAY (github.com)</a:t>
            </a:r>
            <a:r>
              <a:rPr lang="en-US" altLang="ko-KR" dirty="0"/>
              <a:t>)</a:t>
            </a:r>
            <a:r>
              <a:rPr lang="ko-KR" altLang="en-US" dirty="0"/>
              <a:t>에서 </a:t>
            </a:r>
            <a:r>
              <a:rPr lang="en-US" altLang="ko-KR" dirty="0"/>
              <a:t>zip</a:t>
            </a:r>
            <a:r>
              <a:rPr lang="ko-KR" altLang="en-US" dirty="0"/>
              <a:t>으로 받는 것을 추천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기타 문서들</a:t>
            </a:r>
            <a:r>
              <a:rPr lang="en-US" altLang="ko-KR" dirty="0"/>
              <a:t>, backend </a:t>
            </a:r>
            <a:r>
              <a:rPr lang="ko-KR" altLang="en-US" dirty="0"/>
              <a:t>와 안드로이드를 같은 </a:t>
            </a:r>
            <a:r>
              <a:rPr lang="en-US" altLang="ko-KR" dirty="0"/>
              <a:t>repository</a:t>
            </a:r>
            <a:r>
              <a:rPr lang="ko-KR" altLang="en-US" dirty="0"/>
              <a:t>에 저장하였기 때문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Gradle Scripts</a:t>
            </a:r>
            <a:r>
              <a:rPr lang="ko-KR" altLang="en-US" dirty="0"/>
              <a:t>의 </a:t>
            </a:r>
            <a:r>
              <a:rPr lang="en-US" altLang="ko-KR" dirty="0" err="1"/>
              <a:t>local.properties</a:t>
            </a:r>
            <a:r>
              <a:rPr lang="ko-KR" altLang="en-US" dirty="0"/>
              <a:t> 에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 err="1"/>
              <a:t>키값</a:t>
            </a:r>
            <a:r>
              <a:rPr lang="ko-KR" altLang="en-US" dirty="0"/>
              <a:t> 발급받아서 넣어주면 됩니다</a:t>
            </a:r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필요 </a:t>
            </a:r>
            <a:r>
              <a:rPr lang="en-US" altLang="ko-KR" dirty="0" err="1"/>
              <a:t>api</a:t>
            </a:r>
            <a:r>
              <a:rPr lang="en-US" altLang="ko-KR" dirty="0"/>
              <a:t> : </a:t>
            </a:r>
          </a:p>
          <a:p>
            <a:r>
              <a:rPr lang="en-US" altLang="ko-KR" dirty="0"/>
              <a:t>		- google </a:t>
            </a:r>
            <a:r>
              <a:rPr lang="en-US" altLang="ko-KR" dirty="0" err="1"/>
              <a:t>api</a:t>
            </a:r>
            <a:r>
              <a:rPr lang="en-US" altLang="ko-KR" dirty="0"/>
              <a:t> (google elevation </a:t>
            </a:r>
            <a:r>
              <a:rPr lang="en-US" altLang="ko-KR" dirty="0" err="1"/>
              <a:t>api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	- </a:t>
            </a:r>
            <a:r>
              <a:rPr lang="en-US" altLang="ko-KR" dirty="0" err="1"/>
              <a:t>Tmap</a:t>
            </a:r>
            <a:r>
              <a:rPr lang="ko-KR" altLang="en-US" dirty="0"/>
              <a:t>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		- Naver map </a:t>
            </a:r>
            <a:r>
              <a:rPr lang="en-US" altLang="ko-KR" dirty="0" err="1"/>
              <a:t>api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예시</a:t>
            </a:r>
            <a:endParaRPr lang="en-US" altLang="ko-KR" dirty="0"/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E92BCDBA-B96C-4388-9787-F428DA7831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788"/>
          <a:stretch/>
        </p:blipFill>
        <p:spPr>
          <a:xfrm>
            <a:off x="1125894" y="4702629"/>
            <a:ext cx="7743825" cy="134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9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"/>
    </mc:Choice>
    <mc:Fallback xmlns="">
      <p:transition spd="slow" advTm="857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3C04D846-0E0C-48EF-A1C0-125C1EC7043E}"/>
              </a:ext>
            </a:extLst>
          </p:cNvPr>
          <p:cNvGrpSpPr/>
          <p:nvPr/>
        </p:nvGrpSpPr>
        <p:grpSpPr>
          <a:xfrm>
            <a:off x="4938971" y="1078085"/>
            <a:ext cx="234209" cy="367411"/>
            <a:chOff x="1690565" y="1396042"/>
            <a:chExt cx="739140" cy="1159510"/>
          </a:xfrm>
        </p:grpSpPr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B66921D1-E842-4D07-8BA3-D92927016446}"/>
                </a:ext>
              </a:extLst>
            </p:cNvPr>
            <p:cNvCxnSpPr>
              <a:cxnSpLocks/>
            </p:cNvCxnSpPr>
            <p:nvPr/>
          </p:nvCxnSpPr>
          <p:spPr>
            <a:xfrm>
              <a:off x="2060135" y="2003102"/>
              <a:ext cx="0" cy="552450"/>
            </a:xfrm>
            <a:prstGeom prst="line">
              <a:avLst/>
            </a:prstGeom>
            <a:ln w="22225">
              <a:solidFill>
                <a:srgbClr val="762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87596ADC-CA8D-469B-B6BA-01C8699032F3}"/>
                </a:ext>
              </a:extLst>
            </p:cNvPr>
            <p:cNvGrpSpPr/>
            <p:nvPr/>
          </p:nvGrpSpPr>
          <p:grpSpPr>
            <a:xfrm>
              <a:off x="2043112" y="2155805"/>
              <a:ext cx="348460" cy="102162"/>
              <a:chOff x="544512" y="758805"/>
              <a:chExt cx="348460" cy="102162"/>
            </a:xfrm>
          </p:grpSpPr>
          <p:sp>
            <p:nvSpPr>
              <p:cNvPr id="141" name="순서도: 판단 12">
                <a:extLst>
                  <a:ext uri="{FF2B5EF4-FFF2-40B4-BE49-F238E27FC236}">
                    <a16:creationId xmlns:a16="http://schemas.microsoft.com/office/drawing/2014/main" id="{F49A8CC9-A658-4898-A9F1-5BF8D4C8705F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2" name="자유형: 도형 45">
                <a:extLst>
                  <a:ext uri="{FF2B5EF4-FFF2-40B4-BE49-F238E27FC236}">
                    <a16:creationId xmlns:a16="http://schemas.microsoft.com/office/drawing/2014/main" id="{A240F81A-EC55-4CB5-9439-F15F8F5B5738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자유형: 도형 46">
                <a:extLst>
                  <a:ext uri="{FF2B5EF4-FFF2-40B4-BE49-F238E27FC236}">
                    <a16:creationId xmlns:a16="http://schemas.microsoft.com/office/drawing/2014/main" id="{91363627-F14B-4EF8-9A6D-74AF1DA8695B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자유형: 도형 47">
                <a:extLst>
                  <a:ext uri="{FF2B5EF4-FFF2-40B4-BE49-F238E27FC236}">
                    <a16:creationId xmlns:a16="http://schemas.microsoft.com/office/drawing/2014/main" id="{C0CFFF5E-036C-4E70-ACF2-8742FC2A09D1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자유형: 도형 48">
                <a:extLst>
                  <a:ext uri="{FF2B5EF4-FFF2-40B4-BE49-F238E27FC236}">
                    <a16:creationId xmlns:a16="http://schemas.microsoft.com/office/drawing/2014/main" id="{0A483B5D-D00C-46DB-8CDA-05B25798B8D9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6" name="그룹 145">
                <a:extLst>
                  <a:ext uri="{FF2B5EF4-FFF2-40B4-BE49-F238E27FC236}">
                    <a16:creationId xmlns:a16="http://schemas.microsoft.com/office/drawing/2014/main" id="{D0F9E83A-819A-4394-9ECC-00A3BD9BF1C6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147" name="자유형: 도형 50">
                  <a:extLst>
                    <a:ext uri="{FF2B5EF4-FFF2-40B4-BE49-F238E27FC236}">
                      <a16:creationId xmlns:a16="http://schemas.microsoft.com/office/drawing/2014/main" id="{399B86BA-00C1-49D4-8BF5-708712070F57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8" name="자유형: 도형 51">
                  <a:extLst>
                    <a:ext uri="{FF2B5EF4-FFF2-40B4-BE49-F238E27FC236}">
                      <a16:creationId xmlns:a16="http://schemas.microsoft.com/office/drawing/2014/main" id="{A8A98566-1023-4240-941F-DD3B2D739487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9" name="자유형: 도형 52">
                  <a:extLst>
                    <a:ext uri="{FF2B5EF4-FFF2-40B4-BE49-F238E27FC236}">
                      <a16:creationId xmlns:a16="http://schemas.microsoft.com/office/drawing/2014/main" id="{2F9E7EA2-7664-4A6E-A78E-C77A6E267827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274E67EB-E7D8-4830-A7FB-84A379315D39}"/>
                </a:ext>
              </a:extLst>
            </p:cNvPr>
            <p:cNvGrpSpPr/>
            <p:nvPr/>
          </p:nvGrpSpPr>
          <p:grpSpPr>
            <a:xfrm rot="541014" flipH="1">
              <a:off x="1824188" y="2085931"/>
              <a:ext cx="250489" cy="73439"/>
              <a:chOff x="544512" y="758805"/>
              <a:chExt cx="348460" cy="102162"/>
            </a:xfrm>
          </p:grpSpPr>
          <p:sp>
            <p:nvSpPr>
              <p:cNvPr id="132" name="순서도: 판단 12">
                <a:extLst>
                  <a:ext uri="{FF2B5EF4-FFF2-40B4-BE49-F238E27FC236}">
                    <a16:creationId xmlns:a16="http://schemas.microsoft.com/office/drawing/2014/main" id="{3F3A1808-B419-4B7D-AFD1-0589166E922A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3" name="자유형: 도형 55">
                <a:extLst>
                  <a:ext uri="{FF2B5EF4-FFF2-40B4-BE49-F238E27FC236}">
                    <a16:creationId xmlns:a16="http://schemas.microsoft.com/office/drawing/2014/main" id="{2F3BC621-6F4E-43A5-84E5-E8C3FB9F1080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자유형: 도형 56">
                <a:extLst>
                  <a:ext uri="{FF2B5EF4-FFF2-40B4-BE49-F238E27FC236}">
                    <a16:creationId xmlns:a16="http://schemas.microsoft.com/office/drawing/2014/main" id="{40757FA1-A6A4-441D-8DD4-5E4E101308C3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자유형: 도형 57">
                <a:extLst>
                  <a:ext uri="{FF2B5EF4-FFF2-40B4-BE49-F238E27FC236}">
                    <a16:creationId xmlns:a16="http://schemas.microsoft.com/office/drawing/2014/main" id="{1B1831C5-0EB8-4F2D-8488-A75D5630B527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6" name="자유형: 도형 58">
                <a:extLst>
                  <a:ext uri="{FF2B5EF4-FFF2-40B4-BE49-F238E27FC236}">
                    <a16:creationId xmlns:a16="http://schemas.microsoft.com/office/drawing/2014/main" id="{7D300921-19A2-4006-8485-D8DF71F85C4B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7" name="그룹 136">
                <a:extLst>
                  <a:ext uri="{FF2B5EF4-FFF2-40B4-BE49-F238E27FC236}">
                    <a16:creationId xmlns:a16="http://schemas.microsoft.com/office/drawing/2014/main" id="{773075FD-267D-49C4-9768-96C6A943F3D4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138" name="자유형: 도형 60">
                  <a:extLst>
                    <a:ext uri="{FF2B5EF4-FFF2-40B4-BE49-F238E27FC236}">
                      <a16:creationId xmlns:a16="http://schemas.microsoft.com/office/drawing/2014/main" id="{54625BDF-28AB-42F5-8F7A-45922C6C50C0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9" name="자유형: 도형 61">
                  <a:extLst>
                    <a:ext uri="{FF2B5EF4-FFF2-40B4-BE49-F238E27FC236}">
                      <a16:creationId xmlns:a16="http://schemas.microsoft.com/office/drawing/2014/main" id="{1B691D19-7172-4BF1-8837-342377305D25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0" name="자유형: 도형 62">
                  <a:extLst>
                    <a:ext uri="{FF2B5EF4-FFF2-40B4-BE49-F238E27FC236}">
                      <a16:creationId xmlns:a16="http://schemas.microsoft.com/office/drawing/2014/main" id="{1427DEA8-0CCA-4021-8F56-BF8C20FC4D4D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5EDDF13A-432C-4DC4-9825-257FA22F6D23}"/>
                </a:ext>
              </a:extLst>
            </p:cNvPr>
            <p:cNvGrpSpPr/>
            <p:nvPr/>
          </p:nvGrpSpPr>
          <p:grpSpPr>
            <a:xfrm>
              <a:off x="1690565" y="1396042"/>
              <a:ext cx="739140" cy="739140"/>
              <a:chOff x="191965" y="-958"/>
              <a:chExt cx="739140" cy="73914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0" name="별: 꼭짓점 16개 64">
                <a:extLst>
                  <a:ext uri="{FF2B5EF4-FFF2-40B4-BE49-F238E27FC236}">
                    <a16:creationId xmlns:a16="http://schemas.microsoft.com/office/drawing/2014/main" id="{E7684798-47CD-4107-9D33-7BB4A6D9AE9D}"/>
                  </a:ext>
                </a:extLst>
              </p:cNvPr>
              <p:cNvSpPr/>
              <p:nvPr/>
            </p:nvSpPr>
            <p:spPr>
              <a:xfrm>
                <a:off x="191965" y="-958"/>
                <a:ext cx="739140" cy="739140"/>
              </a:xfrm>
              <a:prstGeom prst="star16">
                <a:avLst>
                  <a:gd name="adj" fmla="val 4233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CE65F4D7-AA9D-4B4B-A8D0-F742C3E1D55F}"/>
                  </a:ext>
                </a:extLst>
              </p:cNvPr>
              <p:cNvSpPr/>
              <p:nvPr/>
            </p:nvSpPr>
            <p:spPr>
              <a:xfrm>
                <a:off x="285310" y="92387"/>
                <a:ext cx="552450" cy="552450"/>
              </a:xfrm>
              <a:prstGeom prst="ellipse">
                <a:avLst/>
              </a:prstGeom>
              <a:pattFill prst="openDmnd">
                <a:fgClr>
                  <a:srgbClr val="A47D00"/>
                </a:fgClr>
                <a:bgClr>
                  <a:srgbClr val="9933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48556433-E2D2-4AD0-B2B2-19C41E469697}"/>
                </a:ext>
              </a:extLst>
            </p:cNvPr>
            <p:cNvGrpSpPr/>
            <p:nvPr/>
          </p:nvGrpSpPr>
          <p:grpSpPr>
            <a:xfrm flipH="1">
              <a:off x="1711877" y="2224473"/>
              <a:ext cx="366823" cy="107546"/>
              <a:chOff x="544512" y="758805"/>
              <a:chExt cx="348460" cy="102162"/>
            </a:xfrm>
          </p:grpSpPr>
          <p:sp>
            <p:nvSpPr>
              <p:cNvPr id="121" name="순서도: 판단 12">
                <a:extLst>
                  <a:ext uri="{FF2B5EF4-FFF2-40B4-BE49-F238E27FC236}">
                    <a16:creationId xmlns:a16="http://schemas.microsoft.com/office/drawing/2014/main" id="{E1E12D45-30C7-4CB1-9598-8A17234E15C2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자유형: 도형 68">
                <a:extLst>
                  <a:ext uri="{FF2B5EF4-FFF2-40B4-BE49-F238E27FC236}">
                    <a16:creationId xmlns:a16="http://schemas.microsoft.com/office/drawing/2014/main" id="{F4B45EDB-81BB-46FD-BB9C-C5B18B0DF2C4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3" name="자유형: 도형 69">
                <a:extLst>
                  <a:ext uri="{FF2B5EF4-FFF2-40B4-BE49-F238E27FC236}">
                    <a16:creationId xmlns:a16="http://schemas.microsoft.com/office/drawing/2014/main" id="{1DAA3690-AF9F-4A84-8BD7-C3363280FA51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4" name="자유형: 도형 70">
                <a:extLst>
                  <a:ext uri="{FF2B5EF4-FFF2-40B4-BE49-F238E27FC236}">
                    <a16:creationId xmlns:a16="http://schemas.microsoft.com/office/drawing/2014/main" id="{A67EAAA1-353B-4CA3-904A-719AE86FC0E4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자유형: 도형 71">
                <a:extLst>
                  <a:ext uri="{FF2B5EF4-FFF2-40B4-BE49-F238E27FC236}">
                    <a16:creationId xmlns:a16="http://schemas.microsoft.com/office/drawing/2014/main" id="{942CD41C-8FEC-46B1-A98C-2FC84BF5B2DB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6" name="그룹 125">
                <a:extLst>
                  <a:ext uri="{FF2B5EF4-FFF2-40B4-BE49-F238E27FC236}">
                    <a16:creationId xmlns:a16="http://schemas.microsoft.com/office/drawing/2014/main" id="{C7351395-59F6-42B8-9FBD-9FB7FF35464D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127" name="자유형: 도형 73">
                  <a:extLst>
                    <a:ext uri="{FF2B5EF4-FFF2-40B4-BE49-F238E27FC236}">
                      <a16:creationId xmlns:a16="http://schemas.microsoft.com/office/drawing/2014/main" id="{E0185D0F-6DD2-4E44-81C8-34A63891349A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8" name="자유형: 도형 74">
                  <a:extLst>
                    <a:ext uri="{FF2B5EF4-FFF2-40B4-BE49-F238E27FC236}">
                      <a16:creationId xmlns:a16="http://schemas.microsoft.com/office/drawing/2014/main" id="{6B2B3CB4-26D9-4D49-BAF2-F79DE2D4A845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9" name="자유형: 도형 75">
                  <a:extLst>
                    <a:ext uri="{FF2B5EF4-FFF2-40B4-BE49-F238E27FC236}">
                      <a16:creationId xmlns:a16="http://schemas.microsoft.com/office/drawing/2014/main" id="{D42FB9F4-D6B2-40AE-A9B5-9519262BBD51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2" name="그룹 1"/>
          <p:cNvGrpSpPr/>
          <p:nvPr/>
        </p:nvGrpSpPr>
        <p:grpSpPr>
          <a:xfrm>
            <a:off x="5363219" y="292543"/>
            <a:ext cx="739140" cy="1159510"/>
            <a:chOff x="3976565" y="2355675"/>
            <a:chExt cx="739140" cy="115951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950862B9-1B3D-4D34-B22A-1063F118832B}"/>
                </a:ext>
              </a:extLst>
            </p:cNvPr>
            <p:cNvCxnSpPr>
              <a:cxnSpLocks/>
            </p:cNvCxnSpPr>
            <p:nvPr/>
          </p:nvCxnSpPr>
          <p:spPr>
            <a:xfrm>
              <a:off x="4346135" y="2962735"/>
              <a:ext cx="0" cy="552450"/>
            </a:xfrm>
            <a:prstGeom prst="line">
              <a:avLst/>
            </a:prstGeom>
            <a:ln w="22225">
              <a:solidFill>
                <a:srgbClr val="762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66B1455-A41F-4707-99F8-BB471F9DA2EC}"/>
                </a:ext>
              </a:extLst>
            </p:cNvPr>
            <p:cNvGrpSpPr/>
            <p:nvPr/>
          </p:nvGrpSpPr>
          <p:grpSpPr>
            <a:xfrm>
              <a:off x="4329112" y="3115438"/>
              <a:ext cx="348460" cy="102162"/>
              <a:chOff x="544512" y="758805"/>
              <a:chExt cx="348460" cy="102162"/>
            </a:xfrm>
          </p:grpSpPr>
          <p:sp>
            <p:nvSpPr>
              <p:cNvPr id="13" name="순서도: 판단 12">
                <a:extLst>
                  <a:ext uri="{FF2B5EF4-FFF2-40B4-BE49-F238E27FC236}">
                    <a16:creationId xmlns:a16="http://schemas.microsoft.com/office/drawing/2014/main" id="{904F94FD-4022-44DA-AA9B-74A0E9F59E74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80EC2166-BE1F-408E-815F-9069B04BDC01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7C3C688-C8CB-4C00-BE9E-A5D06C696923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0FD29890-D39F-4110-86F2-2B429BA17DE3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BD71CD97-EC3D-4FE2-9939-07FE494A17AF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E610D11-1AAA-41B0-835B-937ABD0733BE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5E1EB85B-A52E-4135-BEE8-80DD6711D6E3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자유형: 도형 18">
                  <a:extLst>
                    <a:ext uri="{FF2B5EF4-FFF2-40B4-BE49-F238E27FC236}">
                      <a16:creationId xmlns:a16="http://schemas.microsoft.com/office/drawing/2014/main" id="{ABFF847F-3902-4E76-BCAB-EB4ACF527B9B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자유형: 도형 19">
                  <a:extLst>
                    <a:ext uri="{FF2B5EF4-FFF2-40B4-BE49-F238E27FC236}">
                      <a16:creationId xmlns:a16="http://schemas.microsoft.com/office/drawing/2014/main" id="{087FA7A5-C490-4E98-8680-298E3D5983E1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4CA8C80-0C3A-47B2-9A65-5C7AAB7BCEC8}"/>
                </a:ext>
              </a:extLst>
            </p:cNvPr>
            <p:cNvGrpSpPr/>
            <p:nvPr/>
          </p:nvGrpSpPr>
          <p:grpSpPr>
            <a:xfrm rot="541014" flipH="1">
              <a:off x="4110188" y="3045564"/>
              <a:ext cx="250489" cy="73439"/>
              <a:chOff x="544512" y="758805"/>
              <a:chExt cx="348460" cy="102162"/>
            </a:xfrm>
          </p:grpSpPr>
          <p:sp>
            <p:nvSpPr>
              <p:cNvPr id="24" name="순서도: 판단 12">
                <a:extLst>
                  <a:ext uri="{FF2B5EF4-FFF2-40B4-BE49-F238E27FC236}">
                    <a16:creationId xmlns:a16="http://schemas.microsoft.com/office/drawing/2014/main" id="{848B5177-EEE6-46D6-8D57-A7BC5C734AC2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B613DC66-623B-4BEA-829E-85FF6D4683C1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F1FF8BAF-7159-4281-BA55-DD097088DE7A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3EA71CE5-D94D-464E-B86D-9558FD6C55DD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AC1407FB-5A1B-4FBC-92CA-0878FA3B26DE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51C3BDE2-82AE-4E01-91F5-9D37C7CC7B68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30" name="자유형: 도형 29">
                  <a:extLst>
                    <a:ext uri="{FF2B5EF4-FFF2-40B4-BE49-F238E27FC236}">
                      <a16:creationId xmlns:a16="http://schemas.microsoft.com/office/drawing/2014/main" id="{CCE1AC30-6389-4119-B95A-A4CBF01987D1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자유형: 도형 30">
                  <a:extLst>
                    <a:ext uri="{FF2B5EF4-FFF2-40B4-BE49-F238E27FC236}">
                      <a16:creationId xmlns:a16="http://schemas.microsoft.com/office/drawing/2014/main" id="{D1C5A7D1-360E-4C5C-A10F-8A108349F009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EA5825B0-9109-4DAF-9A4A-99E4F8538E31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EB45DD8-9A91-409E-94A8-21AB39EE0F9C}"/>
                </a:ext>
              </a:extLst>
            </p:cNvPr>
            <p:cNvGrpSpPr/>
            <p:nvPr/>
          </p:nvGrpSpPr>
          <p:grpSpPr>
            <a:xfrm>
              <a:off x="3976565" y="2355675"/>
              <a:ext cx="739140" cy="739140"/>
              <a:chOff x="191965" y="-958"/>
              <a:chExt cx="739140" cy="73914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별: 꼭짓점 16개 7">
                <a:extLst>
                  <a:ext uri="{FF2B5EF4-FFF2-40B4-BE49-F238E27FC236}">
                    <a16:creationId xmlns:a16="http://schemas.microsoft.com/office/drawing/2014/main" id="{F100AEED-AEF9-4558-8262-058F208B032A}"/>
                  </a:ext>
                </a:extLst>
              </p:cNvPr>
              <p:cNvSpPr/>
              <p:nvPr/>
            </p:nvSpPr>
            <p:spPr>
              <a:xfrm>
                <a:off x="191965" y="-958"/>
                <a:ext cx="739140" cy="739140"/>
              </a:xfrm>
              <a:prstGeom prst="star16">
                <a:avLst>
                  <a:gd name="adj" fmla="val 4233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4FB9A8F2-BAB3-4655-999D-2BC8DC438083}"/>
                  </a:ext>
                </a:extLst>
              </p:cNvPr>
              <p:cNvSpPr/>
              <p:nvPr/>
            </p:nvSpPr>
            <p:spPr>
              <a:xfrm>
                <a:off x="285310" y="92387"/>
                <a:ext cx="552450" cy="552450"/>
              </a:xfrm>
              <a:prstGeom prst="ellipse">
                <a:avLst/>
              </a:prstGeom>
              <a:pattFill prst="openDmnd">
                <a:fgClr>
                  <a:srgbClr val="A47D00"/>
                </a:fgClr>
                <a:bgClr>
                  <a:srgbClr val="9933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B1077A47-45F6-4029-94DE-3BA601879B7D}"/>
                </a:ext>
              </a:extLst>
            </p:cNvPr>
            <p:cNvGrpSpPr/>
            <p:nvPr/>
          </p:nvGrpSpPr>
          <p:grpSpPr>
            <a:xfrm flipH="1">
              <a:off x="3997877" y="3184106"/>
              <a:ext cx="366823" cy="107546"/>
              <a:chOff x="544512" y="758805"/>
              <a:chExt cx="348460" cy="102162"/>
            </a:xfrm>
          </p:grpSpPr>
          <p:sp>
            <p:nvSpPr>
              <p:cNvPr id="34" name="순서도: 판단 12">
                <a:extLst>
                  <a:ext uri="{FF2B5EF4-FFF2-40B4-BE49-F238E27FC236}">
                    <a16:creationId xmlns:a16="http://schemas.microsoft.com/office/drawing/2014/main" id="{62F0BE3E-2712-4716-8830-9B1C02EFD381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3FF6C1A0-C434-4C05-83C2-5A51EE64E33E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477B5A8D-1D1A-4091-BE66-C953F5D17070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9BFDE55E-B3ED-455C-B8D1-BCBBC4757B6A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D1851F38-1484-49A7-A479-2C41FC39A776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1520A099-463D-40F6-9201-30FA38B74375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40" name="자유형: 도형 39">
                  <a:extLst>
                    <a:ext uri="{FF2B5EF4-FFF2-40B4-BE49-F238E27FC236}">
                      <a16:creationId xmlns:a16="http://schemas.microsoft.com/office/drawing/2014/main" id="{0ADB9D72-5C5D-4291-A433-BFA597D71E34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자유형: 도형 40">
                  <a:extLst>
                    <a:ext uri="{FF2B5EF4-FFF2-40B4-BE49-F238E27FC236}">
                      <a16:creationId xmlns:a16="http://schemas.microsoft.com/office/drawing/2014/main" id="{62EA2EE4-7991-4661-AA49-B288A38A5B13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2" name="자유형: 도형 41">
                  <a:extLst>
                    <a:ext uri="{FF2B5EF4-FFF2-40B4-BE49-F238E27FC236}">
                      <a16:creationId xmlns:a16="http://schemas.microsoft.com/office/drawing/2014/main" id="{A960C23C-B8EF-447E-AF31-1A51C613E845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C04D846-0E0C-48EF-A1C0-125C1EC7043E}"/>
              </a:ext>
            </a:extLst>
          </p:cNvPr>
          <p:cNvGrpSpPr/>
          <p:nvPr/>
        </p:nvGrpSpPr>
        <p:grpSpPr>
          <a:xfrm>
            <a:off x="5752397" y="766681"/>
            <a:ext cx="438987" cy="688652"/>
            <a:chOff x="1690565" y="1396042"/>
            <a:chExt cx="739140" cy="1159510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66921D1-E842-4D07-8BA3-D92927016446}"/>
                </a:ext>
              </a:extLst>
            </p:cNvPr>
            <p:cNvCxnSpPr>
              <a:cxnSpLocks/>
            </p:cNvCxnSpPr>
            <p:nvPr/>
          </p:nvCxnSpPr>
          <p:spPr>
            <a:xfrm>
              <a:off x="2060135" y="2003102"/>
              <a:ext cx="0" cy="552450"/>
            </a:xfrm>
            <a:prstGeom prst="line">
              <a:avLst/>
            </a:prstGeom>
            <a:ln w="22225">
              <a:solidFill>
                <a:srgbClr val="762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7596ADC-CA8D-469B-B6BA-01C8699032F3}"/>
                </a:ext>
              </a:extLst>
            </p:cNvPr>
            <p:cNvGrpSpPr/>
            <p:nvPr/>
          </p:nvGrpSpPr>
          <p:grpSpPr>
            <a:xfrm>
              <a:off x="2043112" y="2155805"/>
              <a:ext cx="348460" cy="102162"/>
              <a:chOff x="544512" y="758805"/>
              <a:chExt cx="348460" cy="102162"/>
            </a:xfrm>
          </p:grpSpPr>
          <p:sp>
            <p:nvSpPr>
              <p:cNvPr id="45" name="순서도: 판단 12">
                <a:extLst>
                  <a:ext uri="{FF2B5EF4-FFF2-40B4-BE49-F238E27FC236}">
                    <a16:creationId xmlns:a16="http://schemas.microsoft.com/office/drawing/2014/main" id="{F49A8CC9-A658-4898-A9F1-5BF8D4C8705F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240F81A-EC55-4CB5-9439-F15F8F5B5738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91363627-F14B-4EF8-9A6D-74AF1DA8695B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C0CFFF5E-036C-4E70-ACF2-8742FC2A09D1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0A483B5D-D00C-46DB-8CDA-05B25798B8D9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D0F9E83A-819A-4394-9ECC-00A3BD9BF1C6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51" name="자유형: 도형 50">
                  <a:extLst>
                    <a:ext uri="{FF2B5EF4-FFF2-40B4-BE49-F238E27FC236}">
                      <a16:creationId xmlns:a16="http://schemas.microsoft.com/office/drawing/2014/main" id="{399B86BA-00C1-49D4-8BF5-708712070F57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자유형: 도형 51">
                  <a:extLst>
                    <a:ext uri="{FF2B5EF4-FFF2-40B4-BE49-F238E27FC236}">
                      <a16:creationId xmlns:a16="http://schemas.microsoft.com/office/drawing/2014/main" id="{A8A98566-1023-4240-941F-DD3B2D739487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자유형: 도형 52">
                  <a:extLst>
                    <a:ext uri="{FF2B5EF4-FFF2-40B4-BE49-F238E27FC236}">
                      <a16:creationId xmlns:a16="http://schemas.microsoft.com/office/drawing/2014/main" id="{2F9E7EA2-7664-4A6E-A78E-C77A6E267827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74E67EB-E7D8-4830-A7FB-84A379315D39}"/>
                </a:ext>
              </a:extLst>
            </p:cNvPr>
            <p:cNvGrpSpPr/>
            <p:nvPr/>
          </p:nvGrpSpPr>
          <p:grpSpPr>
            <a:xfrm rot="541014" flipH="1">
              <a:off x="1824188" y="2085931"/>
              <a:ext cx="250489" cy="73439"/>
              <a:chOff x="544512" y="758805"/>
              <a:chExt cx="348460" cy="102162"/>
            </a:xfrm>
          </p:grpSpPr>
          <p:sp>
            <p:nvSpPr>
              <p:cNvPr id="55" name="순서도: 판단 12">
                <a:extLst>
                  <a:ext uri="{FF2B5EF4-FFF2-40B4-BE49-F238E27FC236}">
                    <a16:creationId xmlns:a16="http://schemas.microsoft.com/office/drawing/2014/main" id="{3F3A1808-B419-4B7D-AFD1-0589166E922A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2F3BC621-6F4E-43A5-84E5-E8C3FB9F1080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40757FA1-A6A4-441D-8DD4-5E4E101308C3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1B1831C5-0EB8-4F2D-8488-A75D5630B527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7D300921-19A2-4006-8485-D8DF71F85C4B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773075FD-267D-49C4-9768-96C6A943F3D4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61" name="자유형: 도형 60">
                  <a:extLst>
                    <a:ext uri="{FF2B5EF4-FFF2-40B4-BE49-F238E27FC236}">
                      <a16:creationId xmlns:a16="http://schemas.microsoft.com/office/drawing/2014/main" id="{54625BDF-28AB-42F5-8F7A-45922C6C50C0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2" name="자유형: 도형 61">
                  <a:extLst>
                    <a:ext uri="{FF2B5EF4-FFF2-40B4-BE49-F238E27FC236}">
                      <a16:creationId xmlns:a16="http://schemas.microsoft.com/office/drawing/2014/main" id="{1B691D19-7172-4BF1-8837-342377305D25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3" name="자유형: 도형 62">
                  <a:extLst>
                    <a:ext uri="{FF2B5EF4-FFF2-40B4-BE49-F238E27FC236}">
                      <a16:creationId xmlns:a16="http://schemas.microsoft.com/office/drawing/2014/main" id="{1427DEA8-0CCA-4021-8F56-BF8C20FC4D4D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5EDDF13A-432C-4DC4-9825-257FA22F6D23}"/>
                </a:ext>
              </a:extLst>
            </p:cNvPr>
            <p:cNvGrpSpPr/>
            <p:nvPr/>
          </p:nvGrpSpPr>
          <p:grpSpPr>
            <a:xfrm>
              <a:off x="1690565" y="1396042"/>
              <a:ext cx="739140" cy="739140"/>
              <a:chOff x="191965" y="-958"/>
              <a:chExt cx="739140" cy="73914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5" name="별: 꼭짓점 16개 64">
                <a:extLst>
                  <a:ext uri="{FF2B5EF4-FFF2-40B4-BE49-F238E27FC236}">
                    <a16:creationId xmlns:a16="http://schemas.microsoft.com/office/drawing/2014/main" id="{E7684798-47CD-4107-9D33-7BB4A6D9AE9D}"/>
                  </a:ext>
                </a:extLst>
              </p:cNvPr>
              <p:cNvSpPr/>
              <p:nvPr/>
            </p:nvSpPr>
            <p:spPr>
              <a:xfrm>
                <a:off x="191965" y="-958"/>
                <a:ext cx="739140" cy="739140"/>
              </a:xfrm>
              <a:prstGeom prst="star16">
                <a:avLst>
                  <a:gd name="adj" fmla="val 4233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CE65F4D7-AA9D-4B4B-A8D0-F742C3E1D55F}"/>
                  </a:ext>
                </a:extLst>
              </p:cNvPr>
              <p:cNvSpPr/>
              <p:nvPr/>
            </p:nvSpPr>
            <p:spPr>
              <a:xfrm>
                <a:off x="285310" y="92387"/>
                <a:ext cx="552450" cy="552450"/>
              </a:xfrm>
              <a:prstGeom prst="ellipse">
                <a:avLst/>
              </a:prstGeom>
              <a:pattFill prst="openDmnd">
                <a:fgClr>
                  <a:srgbClr val="A47D00"/>
                </a:fgClr>
                <a:bgClr>
                  <a:srgbClr val="9933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48556433-E2D2-4AD0-B2B2-19C41E469697}"/>
                </a:ext>
              </a:extLst>
            </p:cNvPr>
            <p:cNvGrpSpPr/>
            <p:nvPr/>
          </p:nvGrpSpPr>
          <p:grpSpPr>
            <a:xfrm flipH="1">
              <a:off x="1711877" y="2224473"/>
              <a:ext cx="366823" cy="107546"/>
              <a:chOff x="544512" y="758805"/>
              <a:chExt cx="348460" cy="102162"/>
            </a:xfrm>
          </p:grpSpPr>
          <p:sp>
            <p:nvSpPr>
              <p:cNvPr id="68" name="순서도: 판단 12">
                <a:extLst>
                  <a:ext uri="{FF2B5EF4-FFF2-40B4-BE49-F238E27FC236}">
                    <a16:creationId xmlns:a16="http://schemas.microsoft.com/office/drawing/2014/main" id="{E1E12D45-30C7-4CB1-9598-8A17234E15C2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F4B45EDB-81BB-46FD-BB9C-C5B18B0DF2C4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1DAA3690-AF9F-4A84-8BD7-C3363280FA51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A67EAAA1-353B-4CA3-904A-719AE86FC0E4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자유형: 도형 71">
                <a:extLst>
                  <a:ext uri="{FF2B5EF4-FFF2-40B4-BE49-F238E27FC236}">
                    <a16:creationId xmlns:a16="http://schemas.microsoft.com/office/drawing/2014/main" id="{942CD41C-8FEC-46B1-A98C-2FC84BF5B2DB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C7351395-59F6-42B8-9FBD-9FB7FF35464D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74" name="자유형: 도형 73">
                  <a:extLst>
                    <a:ext uri="{FF2B5EF4-FFF2-40B4-BE49-F238E27FC236}">
                      <a16:creationId xmlns:a16="http://schemas.microsoft.com/office/drawing/2014/main" id="{E0185D0F-6DD2-4E44-81C8-34A63891349A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" name="자유형: 도형 74">
                  <a:extLst>
                    <a:ext uri="{FF2B5EF4-FFF2-40B4-BE49-F238E27FC236}">
                      <a16:creationId xmlns:a16="http://schemas.microsoft.com/office/drawing/2014/main" id="{6B2B3CB4-26D9-4D49-BAF2-F79DE2D4A845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" name="자유형: 도형 75">
                  <a:extLst>
                    <a:ext uri="{FF2B5EF4-FFF2-40B4-BE49-F238E27FC236}">
                      <a16:creationId xmlns:a16="http://schemas.microsoft.com/office/drawing/2014/main" id="{D42FB9F4-D6B2-40AE-A9B5-9519262BBD51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3C04D846-0E0C-48EF-A1C0-125C1EC7043E}"/>
              </a:ext>
            </a:extLst>
          </p:cNvPr>
          <p:cNvGrpSpPr/>
          <p:nvPr/>
        </p:nvGrpSpPr>
        <p:grpSpPr>
          <a:xfrm>
            <a:off x="6397100" y="981804"/>
            <a:ext cx="295051" cy="462856"/>
            <a:chOff x="1690565" y="1396042"/>
            <a:chExt cx="739140" cy="1159510"/>
          </a:xfrm>
        </p:grpSpPr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B66921D1-E842-4D07-8BA3-D92927016446}"/>
                </a:ext>
              </a:extLst>
            </p:cNvPr>
            <p:cNvCxnSpPr>
              <a:cxnSpLocks/>
            </p:cNvCxnSpPr>
            <p:nvPr/>
          </p:nvCxnSpPr>
          <p:spPr>
            <a:xfrm>
              <a:off x="2060135" y="2003102"/>
              <a:ext cx="0" cy="552450"/>
            </a:xfrm>
            <a:prstGeom prst="line">
              <a:avLst/>
            </a:prstGeom>
            <a:ln w="22225">
              <a:solidFill>
                <a:srgbClr val="762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87596ADC-CA8D-469B-B6BA-01C8699032F3}"/>
                </a:ext>
              </a:extLst>
            </p:cNvPr>
            <p:cNvGrpSpPr/>
            <p:nvPr/>
          </p:nvGrpSpPr>
          <p:grpSpPr>
            <a:xfrm>
              <a:off x="2043112" y="2155805"/>
              <a:ext cx="348460" cy="102162"/>
              <a:chOff x="544512" y="758805"/>
              <a:chExt cx="348460" cy="102162"/>
            </a:xfrm>
          </p:grpSpPr>
          <p:sp>
            <p:nvSpPr>
              <p:cNvPr id="105" name="순서도: 판단 12">
                <a:extLst>
                  <a:ext uri="{FF2B5EF4-FFF2-40B4-BE49-F238E27FC236}">
                    <a16:creationId xmlns:a16="http://schemas.microsoft.com/office/drawing/2014/main" id="{F49A8CC9-A658-4898-A9F1-5BF8D4C8705F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자유형: 도형 45">
                <a:extLst>
                  <a:ext uri="{FF2B5EF4-FFF2-40B4-BE49-F238E27FC236}">
                    <a16:creationId xmlns:a16="http://schemas.microsoft.com/office/drawing/2014/main" id="{A240F81A-EC55-4CB5-9439-F15F8F5B5738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자유형: 도형 46">
                <a:extLst>
                  <a:ext uri="{FF2B5EF4-FFF2-40B4-BE49-F238E27FC236}">
                    <a16:creationId xmlns:a16="http://schemas.microsoft.com/office/drawing/2014/main" id="{91363627-F14B-4EF8-9A6D-74AF1DA8695B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자유형: 도형 47">
                <a:extLst>
                  <a:ext uri="{FF2B5EF4-FFF2-40B4-BE49-F238E27FC236}">
                    <a16:creationId xmlns:a16="http://schemas.microsoft.com/office/drawing/2014/main" id="{C0CFFF5E-036C-4E70-ACF2-8742FC2A09D1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자유형: 도형 48">
                <a:extLst>
                  <a:ext uri="{FF2B5EF4-FFF2-40B4-BE49-F238E27FC236}">
                    <a16:creationId xmlns:a16="http://schemas.microsoft.com/office/drawing/2014/main" id="{0A483B5D-D00C-46DB-8CDA-05B25798B8D9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0" name="그룹 109">
                <a:extLst>
                  <a:ext uri="{FF2B5EF4-FFF2-40B4-BE49-F238E27FC236}">
                    <a16:creationId xmlns:a16="http://schemas.microsoft.com/office/drawing/2014/main" id="{D0F9E83A-819A-4394-9ECC-00A3BD9BF1C6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111" name="자유형: 도형 50">
                  <a:extLst>
                    <a:ext uri="{FF2B5EF4-FFF2-40B4-BE49-F238E27FC236}">
                      <a16:creationId xmlns:a16="http://schemas.microsoft.com/office/drawing/2014/main" id="{399B86BA-00C1-49D4-8BF5-708712070F57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2" name="자유형: 도형 51">
                  <a:extLst>
                    <a:ext uri="{FF2B5EF4-FFF2-40B4-BE49-F238E27FC236}">
                      <a16:creationId xmlns:a16="http://schemas.microsoft.com/office/drawing/2014/main" id="{A8A98566-1023-4240-941F-DD3B2D739487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3" name="자유형: 도형 52">
                  <a:extLst>
                    <a:ext uri="{FF2B5EF4-FFF2-40B4-BE49-F238E27FC236}">
                      <a16:creationId xmlns:a16="http://schemas.microsoft.com/office/drawing/2014/main" id="{2F9E7EA2-7664-4A6E-A78E-C77A6E267827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274E67EB-E7D8-4830-A7FB-84A379315D39}"/>
                </a:ext>
              </a:extLst>
            </p:cNvPr>
            <p:cNvGrpSpPr/>
            <p:nvPr/>
          </p:nvGrpSpPr>
          <p:grpSpPr>
            <a:xfrm rot="541014" flipH="1">
              <a:off x="1824188" y="2085931"/>
              <a:ext cx="250489" cy="73439"/>
              <a:chOff x="544512" y="758805"/>
              <a:chExt cx="348460" cy="102162"/>
            </a:xfrm>
          </p:grpSpPr>
          <p:sp>
            <p:nvSpPr>
              <p:cNvPr id="96" name="순서도: 판단 12">
                <a:extLst>
                  <a:ext uri="{FF2B5EF4-FFF2-40B4-BE49-F238E27FC236}">
                    <a16:creationId xmlns:a16="http://schemas.microsoft.com/office/drawing/2014/main" id="{3F3A1808-B419-4B7D-AFD1-0589166E922A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자유형: 도형 55">
                <a:extLst>
                  <a:ext uri="{FF2B5EF4-FFF2-40B4-BE49-F238E27FC236}">
                    <a16:creationId xmlns:a16="http://schemas.microsoft.com/office/drawing/2014/main" id="{2F3BC621-6F4E-43A5-84E5-E8C3FB9F1080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자유형: 도형 56">
                <a:extLst>
                  <a:ext uri="{FF2B5EF4-FFF2-40B4-BE49-F238E27FC236}">
                    <a16:creationId xmlns:a16="http://schemas.microsoft.com/office/drawing/2014/main" id="{40757FA1-A6A4-441D-8DD4-5E4E101308C3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자유형: 도형 57">
                <a:extLst>
                  <a:ext uri="{FF2B5EF4-FFF2-40B4-BE49-F238E27FC236}">
                    <a16:creationId xmlns:a16="http://schemas.microsoft.com/office/drawing/2014/main" id="{1B1831C5-0EB8-4F2D-8488-A75D5630B527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자유형: 도형 58">
                <a:extLst>
                  <a:ext uri="{FF2B5EF4-FFF2-40B4-BE49-F238E27FC236}">
                    <a16:creationId xmlns:a16="http://schemas.microsoft.com/office/drawing/2014/main" id="{7D300921-19A2-4006-8485-D8DF71F85C4B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773075FD-267D-49C4-9768-96C6A943F3D4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102" name="자유형: 도형 60">
                  <a:extLst>
                    <a:ext uri="{FF2B5EF4-FFF2-40B4-BE49-F238E27FC236}">
                      <a16:creationId xmlns:a16="http://schemas.microsoft.com/office/drawing/2014/main" id="{54625BDF-28AB-42F5-8F7A-45922C6C50C0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" name="자유형: 도형 61">
                  <a:extLst>
                    <a:ext uri="{FF2B5EF4-FFF2-40B4-BE49-F238E27FC236}">
                      <a16:creationId xmlns:a16="http://schemas.microsoft.com/office/drawing/2014/main" id="{1B691D19-7172-4BF1-8837-342377305D25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4" name="자유형: 도형 62">
                  <a:extLst>
                    <a:ext uri="{FF2B5EF4-FFF2-40B4-BE49-F238E27FC236}">
                      <a16:creationId xmlns:a16="http://schemas.microsoft.com/office/drawing/2014/main" id="{1427DEA8-0CCA-4021-8F56-BF8C20FC4D4D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5EDDF13A-432C-4DC4-9825-257FA22F6D23}"/>
                </a:ext>
              </a:extLst>
            </p:cNvPr>
            <p:cNvGrpSpPr/>
            <p:nvPr/>
          </p:nvGrpSpPr>
          <p:grpSpPr>
            <a:xfrm>
              <a:off x="1690565" y="1396042"/>
              <a:ext cx="739140" cy="739140"/>
              <a:chOff x="191965" y="-958"/>
              <a:chExt cx="739140" cy="73914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4" name="별: 꼭짓점 16개 64">
                <a:extLst>
                  <a:ext uri="{FF2B5EF4-FFF2-40B4-BE49-F238E27FC236}">
                    <a16:creationId xmlns:a16="http://schemas.microsoft.com/office/drawing/2014/main" id="{E7684798-47CD-4107-9D33-7BB4A6D9AE9D}"/>
                  </a:ext>
                </a:extLst>
              </p:cNvPr>
              <p:cNvSpPr/>
              <p:nvPr/>
            </p:nvSpPr>
            <p:spPr>
              <a:xfrm>
                <a:off x="191965" y="-958"/>
                <a:ext cx="739140" cy="739140"/>
              </a:xfrm>
              <a:prstGeom prst="star16">
                <a:avLst>
                  <a:gd name="adj" fmla="val 4233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CE65F4D7-AA9D-4B4B-A8D0-F742C3E1D55F}"/>
                  </a:ext>
                </a:extLst>
              </p:cNvPr>
              <p:cNvSpPr/>
              <p:nvPr/>
            </p:nvSpPr>
            <p:spPr>
              <a:xfrm>
                <a:off x="285310" y="92387"/>
                <a:ext cx="552450" cy="552450"/>
              </a:xfrm>
              <a:prstGeom prst="ellipse">
                <a:avLst/>
              </a:prstGeom>
              <a:pattFill prst="openDmnd">
                <a:fgClr>
                  <a:srgbClr val="A47D00"/>
                </a:fgClr>
                <a:bgClr>
                  <a:srgbClr val="9933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48556433-E2D2-4AD0-B2B2-19C41E469697}"/>
                </a:ext>
              </a:extLst>
            </p:cNvPr>
            <p:cNvGrpSpPr/>
            <p:nvPr/>
          </p:nvGrpSpPr>
          <p:grpSpPr>
            <a:xfrm flipH="1">
              <a:off x="1711877" y="2224473"/>
              <a:ext cx="366823" cy="107546"/>
              <a:chOff x="544512" y="758805"/>
              <a:chExt cx="348460" cy="102162"/>
            </a:xfrm>
          </p:grpSpPr>
          <p:sp>
            <p:nvSpPr>
              <p:cNvPr id="85" name="순서도: 판단 12">
                <a:extLst>
                  <a:ext uri="{FF2B5EF4-FFF2-40B4-BE49-F238E27FC236}">
                    <a16:creationId xmlns:a16="http://schemas.microsoft.com/office/drawing/2014/main" id="{E1E12D45-30C7-4CB1-9598-8A17234E15C2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자유형: 도형 68">
                <a:extLst>
                  <a:ext uri="{FF2B5EF4-FFF2-40B4-BE49-F238E27FC236}">
                    <a16:creationId xmlns:a16="http://schemas.microsoft.com/office/drawing/2014/main" id="{F4B45EDB-81BB-46FD-BB9C-C5B18B0DF2C4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자유형: 도형 69">
                <a:extLst>
                  <a:ext uri="{FF2B5EF4-FFF2-40B4-BE49-F238E27FC236}">
                    <a16:creationId xmlns:a16="http://schemas.microsoft.com/office/drawing/2014/main" id="{1DAA3690-AF9F-4A84-8BD7-C3363280FA51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자유형: 도형 70">
                <a:extLst>
                  <a:ext uri="{FF2B5EF4-FFF2-40B4-BE49-F238E27FC236}">
                    <a16:creationId xmlns:a16="http://schemas.microsoft.com/office/drawing/2014/main" id="{A67EAAA1-353B-4CA3-904A-719AE86FC0E4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자유형: 도형 71">
                <a:extLst>
                  <a:ext uri="{FF2B5EF4-FFF2-40B4-BE49-F238E27FC236}">
                    <a16:creationId xmlns:a16="http://schemas.microsoft.com/office/drawing/2014/main" id="{942CD41C-8FEC-46B1-A98C-2FC84BF5B2DB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C7351395-59F6-42B8-9FBD-9FB7FF35464D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91" name="자유형: 도형 73">
                  <a:extLst>
                    <a:ext uri="{FF2B5EF4-FFF2-40B4-BE49-F238E27FC236}">
                      <a16:creationId xmlns:a16="http://schemas.microsoft.com/office/drawing/2014/main" id="{E0185D0F-6DD2-4E44-81C8-34A63891349A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자유형: 도형 74">
                  <a:extLst>
                    <a:ext uri="{FF2B5EF4-FFF2-40B4-BE49-F238E27FC236}">
                      <a16:creationId xmlns:a16="http://schemas.microsoft.com/office/drawing/2014/main" id="{6B2B3CB4-26D9-4D49-BAF2-F79DE2D4A845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3" name="자유형: 도형 75">
                  <a:extLst>
                    <a:ext uri="{FF2B5EF4-FFF2-40B4-BE49-F238E27FC236}">
                      <a16:creationId xmlns:a16="http://schemas.microsoft.com/office/drawing/2014/main" id="{D42FB9F4-D6B2-40AE-A9B5-9519262BBD51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3" name="직사각형 2"/>
          <p:cNvSpPr/>
          <p:nvPr/>
        </p:nvSpPr>
        <p:spPr>
          <a:xfrm>
            <a:off x="0" y="1436017"/>
            <a:ext cx="12192000" cy="54219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dist="38100" dir="16200000" rotWithShape="0">
              <a:schemeClr val="accent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5400" b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pic>
        <p:nvPicPr>
          <p:cNvPr id="150" name="그림 149">
            <a:extLst>
              <a:ext uri="{FF2B5EF4-FFF2-40B4-BE49-F238E27FC236}">
                <a16:creationId xmlns:a16="http://schemas.microsoft.com/office/drawing/2014/main" id="{FD0292A9-60E6-48AA-BE46-270C08D38A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51" t="1270" r="2074" b="2317"/>
          <a:stretch/>
        </p:blipFill>
        <p:spPr>
          <a:xfrm>
            <a:off x="310264" y="205537"/>
            <a:ext cx="1191966" cy="11919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C72687-53D0-4578-9E82-AB259CEF1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48" y="2044091"/>
            <a:ext cx="11541593" cy="420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2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10"/>
    </mc:Choice>
    <mc:Fallback xmlns="">
      <p:transition spd="slow" advTm="461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377FB22-E4F4-4915-9EF3-7404D0F231B8}"/>
              </a:ext>
            </a:extLst>
          </p:cNvPr>
          <p:cNvSpPr/>
          <p:nvPr/>
        </p:nvSpPr>
        <p:spPr>
          <a:xfrm>
            <a:off x="285310" y="260299"/>
            <a:ext cx="11621379" cy="57409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5475" lvl="1" latinLnBrk="0">
              <a:defRPr/>
            </a:pP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및 회원가입</a:t>
            </a:r>
            <a:endParaRPr lang="ko-KR" altLang="en-US" dirty="0">
              <a:solidFill>
                <a:srgbClr val="A2959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50862B9-1B3D-4D34-B22A-1063F118832B}"/>
              </a:ext>
            </a:extLst>
          </p:cNvPr>
          <p:cNvCxnSpPr>
            <a:cxnSpLocks/>
          </p:cNvCxnSpPr>
          <p:nvPr/>
        </p:nvCxnSpPr>
        <p:spPr>
          <a:xfrm>
            <a:off x="561535" y="606102"/>
            <a:ext cx="0" cy="552450"/>
          </a:xfrm>
          <a:prstGeom prst="line">
            <a:avLst/>
          </a:prstGeom>
          <a:ln w="22225">
            <a:solidFill>
              <a:srgbClr val="762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66B1455-A41F-4707-99F8-BB471F9DA2EC}"/>
              </a:ext>
            </a:extLst>
          </p:cNvPr>
          <p:cNvGrpSpPr/>
          <p:nvPr/>
        </p:nvGrpSpPr>
        <p:grpSpPr>
          <a:xfrm>
            <a:off x="544512" y="758805"/>
            <a:ext cx="348460" cy="102162"/>
            <a:chOff x="544512" y="758805"/>
            <a:chExt cx="348460" cy="102162"/>
          </a:xfrm>
        </p:grpSpPr>
        <p:sp>
          <p:nvSpPr>
            <p:cNvPr id="13" name="순서도: 판단 12">
              <a:extLst>
                <a:ext uri="{FF2B5EF4-FFF2-40B4-BE49-F238E27FC236}">
                  <a16:creationId xmlns:a16="http://schemas.microsoft.com/office/drawing/2014/main" id="{904F94FD-4022-44DA-AA9B-74A0E9F59E74}"/>
                </a:ext>
              </a:extLst>
            </p:cNvPr>
            <p:cNvSpPr/>
            <p:nvPr/>
          </p:nvSpPr>
          <p:spPr>
            <a:xfrm rot="20834999">
              <a:off x="544512" y="758805"/>
              <a:ext cx="348460" cy="102162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72">
                  <a:moveTo>
                    <a:pt x="0" y="5072"/>
                  </a:moveTo>
                  <a:cubicBezTo>
                    <a:pt x="1667" y="3405"/>
                    <a:pt x="2938" y="577"/>
                    <a:pt x="5000" y="72"/>
                  </a:cubicBezTo>
                  <a:cubicBezTo>
                    <a:pt x="7344" y="-586"/>
                    <a:pt x="8333" y="3405"/>
                    <a:pt x="10000" y="5072"/>
                  </a:cubicBezTo>
                  <a:cubicBezTo>
                    <a:pt x="8333" y="6739"/>
                    <a:pt x="7062" y="9955"/>
                    <a:pt x="5000" y="10072"/>
                  </a:cubicBezTo>
                  <a:cubicBezTo>
                    <a:pt x="2825" y="9955"/>
                    <a:pt x="1667" y="6739"/>
                    <a:pt x="0" y="50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93300">
                    <a:shade val="30000"/>
                    <a:satMod val="115000"/>
                  </a:srgbClr>
                </a:gs>
                <a:gs pos="50000">
                  <a:srgbClr val="993300">
                    <a:shade val="67500"/>
                    <a:satMod val="115000"/>
                  </a:srgbClr>
                </a:gs>
                <a:gs pos="100000">
                  <a:srgbClr val="9933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80EC2166-BE1F-408E-815F-9069B04BDC01}"/>
                </a:ext>
              </a:extLst>
            </p:cNvPr>
            <p:cNvSpPr/>
            <p:nvPr/>
          </p:nvSpPr>
          <p:spPr>
            <a:xfrm>
              <a:off x="561975" y="776288"/>
              <a:ext cx="311944" cy="64293"/>
            </a:xfrm>
            <a:custGeom>
              <a:avLst/>
              <a:gdLst>
                <a:gd name="connsiteX0" fmla="*/ 0 w 311944"/>
                <a:gd name="connsiteY0" fmla="*/ 64293 h 64293"/>
                <a:gd name="connsiteX1" fmla="*/ 130969 w 311944"/>
                <a:gd name="connsiteY1" fmla="*/ 42862 h 64293"/>
                <a:gd name="connsiteX2" fmla="*/ 311944 w 311944"/>
                <a:gd name="connsiteY2" fmla="*/ 0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944" h="64293">
                  <a:moveTo>
                    <a:pt x="0" y="64293"/>
                  </a:moveTo>
                  <a:cubicBezTo>
                    <a:pt x="39489" y="58935"/>
                    <a:pt x="78978" y="53577"/>
                    <a:pt x="130969" y="42862"/>
                  </a:cubicBezTo>
                  <a:cubicBezTo>
                    <a:pt x="182960" y="32147"/>
                    <a:pt x="247452" y="16073"/>
                    <a:pt x="311944" y="0"/>
                  </a:cubicBez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D7C3C688-C8CB-4C00-BE9E-A5D06C696923}"/>
                </a:ext>
              </a:extLst>
            </p:cNvPr>
            <p:cNvSpPr/>
            <p:nvPr/>
          </p:nvSpPr>
          <p:spPr>
            <a:xfrm>
              <a:off x="645319" y="783431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0FD29890-D39F-4110-86F2-2B429BA17DE3}"/>
                </a:ext>
              </a:extLst>
            </p:cNvPr>
            <p:cNvSpPr/>
            <p:nvPr/>
          </p:nvSpPr>
          <p:spPr>
            <a:xfrm>
              <a:off x="697405" y="776288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BD71CD97-EC3D-4FE2-9939-07FE494A17AF}"/>
                </a:ext>
              </a:extLst>
            </p:cNvPr>
            <p:cNvSpPr/>
            <p:nvPr/>
          </p:nvSpPr>
          <p:spPr>
            <a:xfrm>
              <a:off x="749491" y="769145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E610D11-1AAA-41B0-835B-937ABD0733BE}"/>
                </a:ext>
              </a:extLst>
            </p:cNvPr>
            <p:cNvGrpSpPr/>
            <p:nvPr/>
          </p:nvGrpSpPr>
          <p:grpSpPr>
            <a:xfrm rot="9701792" flipH="1">
              <a:off x="648764" y="805520"/>
              <a:ext cx="137509" cy="52386"/>
              <a:chOff x="797719" y="921545"/>
              <a:chExt cx="137509" cy="52386"/>
            </a:xfrm>
          </p:grpSpPr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5E1EB85B-A52E-4135-BEE8-80DD6711D6E3}"/>
                  </a:ext>
                </a:extLst>
              </p:cNvPr>
              <p:cNvSpPr/>
              <p:nvPr/>
            </p:nvSpPr>
            <p:spPr>
              <a:xfrm>
                <a:off x="797719" y="9358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ABFF847F-3902-4E76-BCAB-EB4ACF527B9B}"/>
                  </a:ext>
                </a:extLst>
              </p:cNvPr>
              <p:cNvSpPr/>
              <p:nvPr/>
            </p:nvSpPr>
            <p:spPr>
              <a:xfrm>
                <a:off x="849805" y="9286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087FA7A5-C490-4E98-8680-298E3D5983E1}"/>
                  </a:ext>
                </a:extLst>
              </p:cNvPr>
              <p:cNvSpPr/>
              <p:nvPr/>
            </p:nvSpPr>
            <p:spPr>
              <a:xfrm>
                <a:off x="901891" y="9215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4CA8C80-0C3A-47B2-9A65-5C7AAB7BCEC8}"/>
              </a:ext>
            </a:extLst>
          </p:cNvPr>
          <p:cNvGrpSpPr/>
          <p:nvPr/>
        </p:nvGrpSpPr>
        <p:grpSpPr>
          <a:xfrm rot="541014" flipH="1">
            <a:off x="325588" y="688931"/>
            <a:ext cx="250489" cy="73439"/>
            <a:chOff x="544512" y="758805"/>
            <a:chExt cx="348460" cy="102162"/>
          </a:xfrm>
        </p:grpSpPr>
        <p:sp>
          <p:nvSpPr>
            <p:cNvPr id="24" name="순서도: 판단 12">
              <a:extLst>
                <a:ext uri="{FF2B5EF4-FFF2-40B4-BE49-F238E27FC236}">
                  <a16:creationId xmlns:a16="http://schemas.microsoft.com/office/drawing/2014/main" id="{848B5177-EEE6-46D6-8D57-A7BC5C734AC2}"/>
                </a:ext>
              </a:extLst>
            </p:cNvPr>
            <p:cNvSpPr/>
            <p:nvPr/>
          </p:nvSpPr>
          <p:spPr>
            <a:xfrm rot="20834999">
              <a:off x="544512" y="758805"/>
              <a:ext cx="348460" cy="102162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72">
                  <a:moveTo>
                    <a:pt x="0" y="5072"/>
                  </a:moveTo>
                  <a:cubicBezTo>
                    <a:pt x="1667" y="3405"/>
                    <a:pt x="2938" y="577"/>
                    <a:pt x="5000" y="72"/>
                  </a:cubicBezTo>
                  <a:cubicBezTo>
                    <a:pt x="7344" y="-586"/>
                    <a:pt x="8333" y="3405"/>
                    <a:pt x="10000" y="5072"/>
                  </a:cubicBezTo>
                  <a:cubicBezTo>
                    <a:pt x="8333" y="6739"/>
                    <a:pt x="7062" y="9955"/>
                    <a:pt x="5000" y="10072"/>
                  </a:cubicBezTo>
                  <a:cubicBezTo>
                    <a:pt x="2825" y="9955"/>
                    <a:pt x="1667" y="6739"/>
                    <a:pt x="0" y="50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93300">
                    <a:shade val="30000"/>
                    <a:satMod val="115000"/>
                  </a:srgbClr>
                </a:gs>
                <a:gs pos="50000">
                  <a:srgbClr val="993300">
                    <a:shade val="67500"/>
                    <a:satMod val="115000"/>
                  </a:srgbClr>
                </a:gs>
                <a:gs pos="100000">
                  <a:srgbClr val="9933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B613DC66-623B-4BEA-829E-85FF6D4683C1}"/>
                </a:ext>
              </a:extLst>
            </p:cNvPr>
            <p:cNvSpPr/>
            <p:nvPr/>
          </p:nvSpPr>
          <p:spPr>
            <a:xfrm>
              <a:off x="561975" y="776288"/>
              <a:ext cx="311944" cy="64293"/>
            </a:xfrm>
            <a:custGeom>
              <a:avLst/>
              <a:gdLst>
                <a:gd name="connsiteX0" fmla="*/ 0 w 311944"/>
                <a:gd name="connsiteY0" fmla="*/ 64293 h 64293"/>
                <a:gd name="connsiteX1" fmla="*/ 130969 w 311944"/>
                <a:gd name="connsiteY1" fmla="*/ 42862 h 64293"/>
                <a:gd name="connsiteX2" fmla="*/ 311944 w 311944"/>
                <a:gd name="connsiteY2" fmla="*/ 0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944" h="64293">
                  <a:moveTo>
                    <a:pt x="0" y="64293"/>
                  </a:moveTo>
                  <a:cubicBezTo>
                    <a:pt x="39489" y="58935"/>
                    <a:pt x="78978" y="53577"/>
                    <a:pt x="130969" y="42862"/>
                  </a:cubicBezTo>
                  <a:cubicBezTo>
                    <a:pt x="182960" y="32147"/>
                    <a:pt x="247452" y="16073"/>
                    <a:pt x="311944" y="0"/>
                  </a:cubicBez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F1FF8BAF-7159-4281-BA55-DD097088DE7A}"/>
                </a:ext>
              </a:extLst>
            </p:cNvPr>
            <p:cNvSpPr/>
            <p:nvPr/>
          </p:nvSpPr>
          <p:spPr>
            <a:xfrm>
              <a:off x="645319" y="783431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3EA71CE5-D94D-464E-B86D-9558FD6C55DD}"/>
                </a:ext>
              </a:extLst>
            </p:cNvPr>
            <p:cNvSpPr/>
            <p:nvPr/>
          </p:nvSpPr>
          <p:spPr>
            <a:xfrm>
              <a:off x="697405" y="776288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AC1407FB-5A1B-4FBC-92CA-0878FA3B26DE}"/>
                </a:ext>
              </a:extLst>
            </p:cNvPr>
            <p:cNvSpPr/>
            <p:nvPr/>
          </p:nvSpPr>
          <p:spPr>
            <a:xfrm>
              <a:off x="749491" y="769145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1C3BDE2-82AE-4E01-91F5-9D37C7CC7B68}"/>
                </a:ext>
              </a:extLst>
            </p:cNvPr>
            <p:cNvGrpSpPr/>
            <p:nvPr/>
          </p:nvGrpSpPr>
          <p:grpSpPr>
            <a:xfrm rot="9701792" flipH="1">
              <a:off x="648764" y="805520"/>
              <a:ext cx="137509" cy="52386"/>
              <a:chOff x="797719" y="921545"/>
              <a:chExt cx="137509" cy="52386"/>
            </a:xfrm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CCE1AC30-6389-4119-B95A-A4CBF01987D1}"/>
                  </a:ext>
                </a:extLst>
              </p:cNvPr>
              <p:cNvSpPr/>
              <p:nvPr/>
            </p:nvSpPr>
            <p:spPr>
              <a:xfrm>
                <a:off x="797719" y="9358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D1C5A7D1-360E-4C5C-A10F-8A108349F009}"/>
                  </a:ext>
                </a:extLst>
              </p:cNvPr>
              <p:cNvSpPr/>
              <p:nvPr/>
            </p:nvSpPr>
            <p:spPr>
              <a:xfrm>
                <a:off x="849805" y="9286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EA5825B0-9109-4DAF-9A4A-99E4F8538E31}"/>
                  </a:ext>
                </a:extLst>
              </p:cNvPr>
              <p:cNvSpPr/>
              <p:nvPr/>
            </p:nvSpPr>
            <p:spPr>
              <a:xfrm>
                <a:off x="901891" y="9215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EB45DD8-9A91-409E-94A8-21AB39EE0F9C}"/>
              </a:ext>
            </a:extLst>
          </p:cNvPr>
          <p:cNvGrpSpPr/>
          <p:nvPr/>
        </p:nvGrpSpPr>
        <p:grpSpPr>
          <a:xfrm>
            <a:off x="191965" y="-958"/>
            <a:ext cx="739140" cy="739140"/>
            <a:chOff x="191965" y="-958"/>
            <a:chExt cx="739140" cy="7391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별: 꼭짓점 16개 7">
              <a:extLst>
                <a:ext uri="{FF2B5EF4-FFF2-40B4-BE49-F238E27FC236}">
                  <a16:creationId xmlns:a16="http://schemas.microsoft.com/office/drawing/2014/main" id="{F100AEED-AEF9-4558-8262-058F208B032A}"/>
                </a:ext>
              </a:extLst>
            </p:cNvPr>
            <p:cNvSpPr/>
            <p:nvPr/>
          </p:nvSpPr>
          <p:spPr>
            <a:xfrm>
              <a:off x="191965" y="-958"/>
              <a:ext cx="739140" cy="739140"/>
            </a:xfrm>
            <a:prstGeom prst="star16">
              <a:avLst>
                <a:gd name="adj" fmla="val 4233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FB9A8F2-BAB3-4655-999D-2BC8DC438083}"/>
                </a:ext>
              </a:extLst>
            </p:cNvPr>
            <p:cNvSpPr/>
            <p:nvPr/>
          </p:nvSpPr>
          <p:spPr>
            <a:xfrm>
              <a:off x="285310" y="92387"/>
              <a:ext cx="552450" cy="552450"/>
            </a:xfrm>
            <a:prstGeom prst="ellipse">
              <a:avLst/>
            </a:prstGeom>
            <a:pattFill prst="openDmnd">
              <a:fgClr>
                <a:srgbClr val="A47D00"/>
              </a:fgClr>
              <a:bgClr>
                <a:srgbClr val="99330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1077A47-45F6-4029-94DE-3BA601879B7D}"/>
              </a:ext>
            </a:extLst>
          </p:cNvPr>
          <p:cNvGrpSpPr/>
          <p:nvPr/>
        </p:nvGrpSpPr>
        <p:grpSpPr>
          <a:xfrm flipH="1">
            <a:off x="213277" y="827473"/>
            <a:ext cx="366823" cy="107546"/>
            <a:chOff x="544512" y="758805"/>
            <a:chExt cx="348460" cy="102162"/>
          </a:xfrm>
        </p:grpSpPr>
        <p:sp>
          <p:nvSpPr>
            <p:cNvPr id="34" name="순서도: 판단 12">
              <a:extLst>
                <a:ext uri="{FF2B5EF4-FFF2-40B4-BE49-F238E27FC236}">
                  <a16:creationId xmlns:a16="http://schemas.microsoft.com/office/drawing/2014/main" id="{62F0BE3E-2712-4716-8830-9B1C02EFD381}"/>
                </a:ext>
              </a:extLst>
            </p:cNvPr>
            <p:cNvSpPr/>
            <p:nvPr/>
          </p:nvSpPr>
          <p:spPr>
            <a:xfrm rot="20834999">
              <a:off x="544512" y="758805"/>
              <a:ext cx="348460" cy="102162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72">
                  <a:moveTo>
                    <a:pt x="0" y="5072"/>
                  </a:moveTo>
                  <a:cubicBezTo>
                    <a:pt x="1667" y="3405"/>
                    <a:pt x="2938" y="577"/>
                    <a:pt x="5000" y="72"/>
                  </a:cubicBezTo>
                  <a:cubicBezTo>
                    <a:pt x="7344" y="-586"/>
                    <a:pt x="8333" y="3405"/>
                    <a:pt x="10000" y="5072"/>
                  </a:cubicBezTo>
                  <a:cubicBezTo>
                    <a:pt x="8333" y="6739"/>
                    <a:pt x="7062" y="9955"/>
                    <a:pt x="5000" y="10072"/>
                  </a:cubicBezTo>
                  <a:cubicBezTo>
                    <a:pt x="2825" y="9955"/>
                    <a:pt x="1667" y="6739"/>
                    <a:pt x="0" y="50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93300">
                    <a:shade val="30000"/>
                    <a:satMod val="115000"/>
                  </a:srgbClr>
                </a:gs>
                <a:gs pos="50000">
                  <a:srgbClr val="993300">
                    <a:shade val="67500"/>
                    <a:satMod val="115000"/>
                  </a:srgbClr>
                </a:gs>
                <a:gs pos="100000">
                  <a:srgbClr val="9933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3FF6C1A0-C434-4C05-83C2-5A51EE64E33E}"/>
                </a:ext>
              </a:extLst>
            </p:cNvPr>
            <p:cNvSpPr/>
            <p:nvPr/>
          </p:nvSpPr>
          <p:spPr>
            <a:xfrm>
              <a:off x="561975" y="776288"/>
              <a:ext cx="311944" cy="64293"/>
            </a:xfrm>
            <a:custGeom>
              <a:avLst/>
              <a:gdLst>
                <a:gd name="connsiteX0" fmla="*/ 0 w 311944"/>
                <a:gd name="connsiteY0" fmla="*/ 64293 h 64293"/>
                <a:gd name="connsiteX1" fmla="*/ 130969 w 311944"/>
                <a:gd name="connsiteY1" fmla="*/ 42862 h 64293"/>
                <a:gd name="connsiteX2" fmla="*/ 311944 w 311944"/>
                <a:gd name="connsiteY2" fmla="*/ 0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944" h="64293">
                  <a:moveTo>
                    <a:pt x="0" y="64293"/>
                  </a:moveTo>
                  <a:cubicBezTo>
                    <a:pt x="39489" y="58935"/>
                    <a:pt x="78978" y="53577"/>
                    <a:pt x="130969" y="42862"/>
                  </a:cubicBezTo>
                  <a:cubicBezTo>
                    <a:pt x="182960" y="32147"/>
                    <a:pt x="247452" y="16073"/>
                    <a:pt x="311944" y="0"/>
                  </a:cubicBez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77B5A8D-1D1A-4091-BE66-C953F5D17070}"/>
                </a:ext>
              </a:extLst>
            </p:cNvPr>
            <p:cNvSpPr/>
            <p:nvPr/>
          </p:nvSpPr>
          <p:spPr>
            <a:xfrm>
              <a:off x="645319" y="783431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9BFDE55E-B3ED-455C-B8D1-BCBBC4757B6A}"/>
                </a:ext>
              </a:extLst>
            </p:cNvPr>
            <p:cNvSpPr/>
            <p:nvPr/>
          </p:nvSpPr>
          <p:spPr>
            <a:xfrm>
              <a:off x="697405" y="776288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D1851F38-1484-49A7-A479-2C41FC39A776}"/>
                </a:ext>
              </a:extLst>
            </p:cNvPr>
            <p:cNvSpPr/>
            <p:nvPr/>
          </p:nvSpPr>
          <p:spPr>
            <a:xfrm>
              <a:off x="749491" y="769145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1520A099-463D-40F6-9201-30FA38B74375}"/>
                </a:ext>
              </a:extLst>
            </p:cNvPr>
            <p:cNvGrpSpPr/>
            <p:nvPr/>
          </p:nvGrpSpPr>
          <p:grpSpPr>
            <a:xfrm rot="9701792" flipH="1">
              <a:off x="648764" y="805520"/>
              <a:ext cx="137509" cy="52386"/>
              <a:chOff x="797719" y="921545"/>
              <a:chExt cx="137509" cy="52386"/>
            </a:xfrm>
          </p:grpSpPr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0ADB9D72-5C5D-4291-A433-BFA597D71E34}"/>
                  </a:ext>
                </a:extLst>
              </p:cNvPr>
              <p:cNvSpPr/>
              <p:nvPr/>
            </p:nvSpPr>
            <p:spPr>
              <a:xfrm>
                <a:off x="797719" y="9358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62EA2EE4-7991-4661-AA49-B288A38A5B13}"/>
                  </a:ext>
                </a:extLst>
              </p:cNvPr>
              <p:cNvSpPr/>
              <p:nvPr/>
            </p:nvSpPr>
            <p:spPr>
              <a:xfrm>
                <a:off x="849805" y="9286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A960C23C-B8EF-447E-AF31-1A51C613E845}"/>
                  </a:ext>
                </a:extLst>
              </p:cNvPr>
              <p:cNvSpPr/>
              <p:nvPr/>
            </p:nvSpPr>
            <p:spPr>
              <a:xfrm>
                <a:off x="901891" y="9215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C04D846-0E0C-48EF-A1C0-125C1EC7043E}"/>
              </a:ext>
            </a:extLst>
          </p:cNvPr>
          <p:cNvGrpSpPr/>
          <p:nvPr/>
        </p:nvGrpSpPr>
        <p:grpSpPr>
          <a:xfrm>
            <a:off x="535209" y="458271"/>
            <a:ext cx="438987" cy="688652"/>
            <a:chOff x="1690565" y="1396042"/>
            <a:chExt cx="739140" cy="1159510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66921D1-E842-4D07-8BA3-D92927016446}"/>
                </a:ext>
              </a:extLst>
            </p:cNvPr>
            <p:cNvCxnSpPr>
              <a:cxnSpLocks/>
            </p:cNvCxnSpPr>
            <p:nvPr/>
          </p:nvCxnSpPr>
          <p:spPr>
            <a:xfrm>
              <a:off x="2060135" y="2003102"/>
              <a:ext cx="0" cy="552450"/>
            </a:xfrm>
            <a:prstGeom prst="line">
              <a:avLst/>
            </a:prstGeom>
            <a:ln w="22225">
              <a:solidFill>
                <a:srgbClr val="762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7596ADC-CA8D-469B-B6BA-01C8699032F3}"/>
                </a:ext>
              </a:extLst>
            </p:cNvPr>
            <p:cNvGrpSpPr/>
            <p:nvPr/>
          </p:nvGrpSpPr>
          <p:grpSpPr>
            <a:xfrm>
              <a:off x="2043112" y="2155805"/>
              <a:ext cx="348460" cy="102162"/>
              <a:chOff x="544512" y="758805"/>
              <a:chExt cx="348460" cy="102162"/>
            </a:xfrm>
          </p:grpSpPr>
          <p:sp>
            <p:nvSpPr>
              <p:cNvPr id="45" name="순서도: 판단 12">
                <a:extLst>
                  <a:ext uri="{FF2B5EF4-FFF2-40B4-BE49-F238E27FC236}">
                    <a16:creationId xmlns:a16="http://schemas.microsoft.com/office/drawing/2014/main" id="{F49A8CC9-A658-4898-A9F1-5BF8D4C8705F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240F81A-EC55-4CB5-9439-F15F8F5B5738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91363627-F14B-4EF8-9A6D-74AF1DA8695B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C0CFFF5E-036C-4E70-ACF2-8742FC2A09D1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0A483B5D-D00C-46DB-8CDA-05B25798B8D9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D0F9E83A-819A-4394-9ECC-00A3BD9BF1C6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51" name="자유형: 도형 50">
                  <a:extLst>
                    <a:ext uri="{FF2B5EF4-FFF2-40B4-BE49-F238E27FC236}">
                      <a16:creationId xmlns:a16="http://schemas.microsoft.com/office/drawing/2014/main" id="{399B86BA-00C1-49D4-8BF5-708712070F57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자유형: 도형 51">
                  <a:extLst>
                    <a:ext uri="{FF2B5EF4-FFF2-40B4-BE49-F238E27FC236}">
                      <a16:creationId xmlns:a16="http://schemas.microsoft.com/office/drawing/2014/main" id="{A8A98566-1023-4240-941F-DD3B2D739487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자유형: 도형 52">
                  <a:extLst>
                    <a:ext uri="{FF2B5EF4-FFF2-40B4-BE49-F238E27FC236}">
                      <a16:creationId xmlns:a16="http://schemas.microsoft.com/office/drawing/2014/main" id="{2F9E7EA2-7664-4A6E-A78E-C77A6E267827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74E67EB-E7D8-4830-A7FB-84A379315D39}"/>
                </a:ext>
              </a:extLst>
            </p:cNvPr>
            <p:cNvGrpSpPr/>
            <p:nvPr/>
          </p:nvGrpSpPr>
          <p:grpSpPr>
            <a:xfrm rot="541014" flipH="1">
              <a:off x="1824188" y="2085931"/>
              <a:ext cx="250489" cy="73439"/>
              <a:chOff x="544512" y="758805"/>
              <a:chExt cx="348460" cy="102162"/>
            </a:xfrm>
          </p:grpSpPr>
          <p:sp>
            <p:nvSpPr>
              <p:cNvPr id="55" name="순서도: 판단 12">
                <a:extLst>
                  <a:ext uri="{FF2B5EF4-FFF2-40B4-BE49-F238E27FC236}">
                    <a16:creationId xmlns:a16="http://schemas.microsoft.com/office/drawing/2014/main" id="{3F3A1808-B419-4B7D-AFD1-0589166E922A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2F3BC621-6F4E-43A5-84E5-E8C3FB9F1080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40757FA1-A6A4-441D-8DD4-5E4E101308C3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1B1831C5-0EB8-4F2D-8488-A75D5630B527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7D300921-19A2-4006-8485-D8DF71F85C4B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773075FD-267D-49C4-9768-96C6A943F3D4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61" name="자유형: 도형 60">
                  <a:extLst>
                    <a:ext uri="{FF2B5EF4-FFF2-40B4-BE49-F238E27FC236}">
                      <a16:creationId xmlns:a16="http://schemas.microsoft.com/office/drawing/2014/main" id="{54625BDF-28AB-42F5-8F7A-45922C6C50C0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2" name="자유형: 도형 61">
                  <a:extLst>
                    <a:ext uri="{FF2B5EF4-FFF2-40B4-BE49-F238E27FC236}">
                      <a16:creationId xmlns:a16="http://schemas.microsoft.com/office/drawing/2014/main" id="{1B691D19-7172-4BF1-8837-342377305D25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3" name="자유형: 도형 62">
                  <a:extLst>
                    <a:ext uri="{FF2B5EF4-FFF2-40B4-BE49-F238E27FC236}">
                      <a16:creationId xmlns:a16="http://schemas.microsoft.com/office/drawing/2014/main" id="{1427DEA8-0CCA-4021-8F56-BF8C20FC4D4D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5EDDF13A-432C-4DC4-9825-257FA22F6D23}"/>
                </a:ext>
              </a:extLst>
            </p:cNvPr>
            <p:cNvGrpSpPr/>
            <p:nvPr/>
          </p:nvGrpSpPr>
          <p:grpSpPr>
            <a:xfrm>
              <a:off x="1690565" y="1396042"/>
              <a:ext cx="739140" cy="739140"/>
              <a:chOff x="191965" y="-958"/>
              <a:chExt cx="739140" cy="73914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5" name="별: 꼭짓점 16개 64">
                <a:extLst>
                  <a:ext uri="{FF2B5EF4-FFF2-40B4-BE49-F238E27FC236}">
                    <a16:creationId xmlns:a16="http://schemas.microsoft.com/office/drawing/2014/main" id="{E7684798-47CD-4107-9D33-7BB4A6D9AE9D}"/>
                  </a:ext>
                </a:extLst>
              </p:cNvPr>
              <p:cNvSpPr/>
              <p:nvPr/>
            </p:nvSpPr>
            <p:spPr>
              <a:xfrm>
                <a:off x="191965" y="-958"/>
                <a:ext cx="739140" cy="739140"/>
              </a:xfrm>
              <a:prstGeom prst="star16">
                <a:avLst>
                  <a:gd name="adj" fmla="val 4233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CE65F4D7-AA9D-4B4B-A8D0-F742C3E1D55F}"/>
                  </a:ext>
                </a:extLst>
              </p:cNvPr>
              <p:cNvSpPr/>
              <p:nvPr/>
            </p:nvSpPr>
            <p:spPr>
              <a:xfrm>
                <a:off x="285310" y="92387"/>
                <a:ext cx="552450" cy="552450"/>
              </a:xfrm>
              <a:prstGeom prst="ellipse">
                <a:avLst/>
              </a:prstGeom>
              <a:pattFill prst="openDmnd">
                <a:fgClr>
                  <a:srgbClr val="A47D00"/>
                </a:fgClr>
                <a:bgClr>
                  <a:srgbClr val="9933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48556433-E2D2-4AD0-B2B2-19C41E469697}"/>
                </a:ext>
              </a:extLst>
            </p:cNvPr>
            <p:cNvGrpSpPr/>
            <p:nvPr/>
          </p:nvGrpSpPr>
          <p:grpSpPr>
            <a:xfrm flipH="1">
              <a:off x="1711877" y="2224473"/>
              <a:ext cx="366823" cy="107546"/>
              <a:chOff x="544512" y="758805"/>
              <a:chExt cx="348460" cy="102162"/>
            </a:xfrm>
          </p:grpSpPr>
          <p:sp>
            <p:nvSpPr>
              <p:cNvPr id="68" name="순서도: 판단 12">
                <a:extLst>
                  <a:ext uri="{FF2B5EF4-FFF2-40B4-BE49-F238E27FC236}">
                    <a16:creationId xmlns:a16="http://schemas.microsoft.com/office/drawing/2014/main" id="{E1E12D45-30C7-4CB1-9598-8A17234E15C2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F4B45EDB-81BB-46FD-BB9C-C5B18B0DF2C4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1DAA3690-AF9F-4A84-8BD7-C3363280FA51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A67EAAA1-353B-4CA3-904A-719AE86FC0E4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자유형: 도형 71">
                <a:extLst>
                  <a:ext uri="{FF2B5EF4-FFF2-40B4-BE49-F238E27FC236}">
                    <a16:creationId xmlns:a16="http://schemas.microsoft.com/office/drawing/2014/main" id="{942CD41C-8FEC-46B1-A98C-2FC84BF5B2DB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C7351395-59F6-42B8-9FBD-9FB7FF35464D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74" name="자유형: 도형 73">
                  <a:extLst>
                    <a:ext uri="{FF2B5EF4-FFF2-40B4-BE49-F238E27FC236}">
                      <a16:creationId xmlns:a16="http://schemas.microsoft.com/office/drawing/2014/main" id="{E0185D0F-6DD2-4E44-81C8-34A63891349A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" name="자유형: 도형 74">
                  <a:extLst>
                    <a:ext uri="{FF2B5EF4-FFF2-40B4-BE49-F238E27FC236}">
                      <a16:creationId xmlns:a16="http://schemas.microsoft.com/office/drawing/2014/main" id="{6B2B3CB4-26D9-4D49-BAF2-F79DE2D4A845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" name="자유형: 도형 75">
                  <a:extLst>
                    <a:ext uri="{FF2B5EF4-FFF2-40B4-BE49-F238E27FC236}">
                      <a16:creationId xmlns:a16="http://schemas.microsoft.com/office/drawing/2014/main" id="{D42FB9F4-D6B2-40AE-A9B5-9519262BBD51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1776FBA-1598-4BBF-A18D-5DE2DBB2D28F}"/>
              </a:ext>
            </a:extLst>
          </p:cNvPr>
          <p:cNvSpPr/>
          <p:nvPr/>
        </p:nvSpPr>
        <p:spPr>
          <a:xfrm>
            <a:off x="405631" y="971115"/>
            <a:ext cx="11621379" cy="5567098"/>
          </a:xfrm>
          <a:prstGeom prst="roundRect">
            <a:avLst>
              <a:gd name="adj" fmla="val 2778"/>
            </a:avLst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A2959E"/>
              </a:solidFill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2"/>
          <a:srcRect l="5651" t="1270" r="2074" b="2317"/>
          <a:stretch/>
        </p:blipFill>
        <p:spPr>
          <a:xfrm>
            <a:off x="132119" y="113291"/>
            <a:ext cx="587780" cy="5877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409272-B03D-4DF0-A65D-0AC71307EED3}"/>
              </a:ext>
            </a:extLst>
          </p:cNvPr>
          <p:cNvSpPr txBox="1"/>
          <p:nvPr/>
        </p:nvSpPr>
        <p:spPr>
          <a:xfrm>
            <a:off x="4117129" y="2062063"/>
            <a:ext cx="34960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로그인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회원가입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1AB4E4D6-E33D-4738-A027-709000AB2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909" y="1115584"/>
            <a:ext cx="2549358" cy="527816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A99CFBEF-E752-4BB5-B56D-75E52A5C1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410" y="1158552"/>
            <a:ext cx="2580019" cy="527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7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"/>
    </mc:Choice>
    <mc:Fallback xmlns="">
      <p:transition spd="slow" advTm="857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377FB22-E4F4-4915-9EF3-7404D0F231B8}"/>
              </a:ext>
            </a:extLst>
          </p:cNvPr>
          <p:cNvSpPr/>
          <p:nvPr/>
        </p:nvSpPr>
        <p:spPr>
          <a:xfrm>
            <a:off x="285310" y="260299"/>
            <a:ext cx="11621379" cy="57409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5475" lvl="1" latinLnBrk="0">
              <a:defRPr/>
            </a:pP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초기 화면 </a:t>
            </a:r>
            <a:endParaRPr lang="ko-KR" altLang="en-US" dirty="0">
              <a:solidFill>
                <a:srgbClr val="A2959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50862B9-1B3D-4D34-B22A-1063F118832B}"/>
              </a:ext>
            </a:extLst>
          </p:cNvPr>
          <p:cNvCxnSpPr>
            <a:cxnSpLocks/>
          </p:cNvCxnSpPr>
          <p:nvPr/>
        </p:nvCxnSpPr>
        <p:spPr>
          <a:xfrm>
            <a:off x="561535" y="606102"/>
            <a:ext cx="0" cy="552450"/>
          </a:xfrm>
          <a:prstGeom prst="line">
            <a:avLst/>
          </a:prstGeom>
          <a:ln w="22225">
            <a:solidFill>
              <a:srgbClr val="762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66B1455-A41F-4707-99F8-BB471F9DA2EC}"/>
              </a:ext>
            </a:extLst>
          </p:cNvPr>
          <p:cNvGrpSpPr/>
          <p:nvPr/>
        </p:nvGrpSpPr>
        <p:grpSpPr>
          <a:xfrm>
            <a:off x="544512" y="758805"/>
            <a:ext cx="348460" cy="102162"/>
            <a:chOff x="544512" y="758805"/>
            <a:chExt cx="348460" cy="102162"/>
          </a:xfrm>
        </p:grpSpPr>
        <p:sp>
          <p:nvSpPr>
            <p:cNvPr id="13" name="순서도: 판단 12">
              <a:extLst>
                <a:ext uri="{FF2B5EF4-FFF2-40B4-BE49-F238E27FC236}">
                  <a16:creationId xmlns:a16="http://schemas.microsoft.com/office/drawing/2014/main" id="{904F94FD-4022-44DA-AA9B-74A0E9F59E74}"/>
                </a:ext>
              </a:extLst>
            </p:cNvPr>
            <p:cNvSpPr/>
            <p:nvPr/>
          </p:nvSpPr>
          <p:spPr>
            <a:xfrm rot="20834999">
              <a:off x="544512" y="758805"/>
              <a:ext cx="348460" cy="102162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72">
                  <a:moveTo>
                    <a:pt x="0" y="5072"/>
                  </a:moveTo>
                  <a:cubicBezTo>
                    <a:pt x="1667" y="3405"/>
                    <a:pt x="2938" y="577"/>
                    <a:pt x="5000" y="72"/>
                  </a:cubicBezTo>
                  <a:cubicBezTo>
                    <a:pt x="7344" y="-586"/>
                    <a:pt x="8333" y="3405"/>
                    <a:pt x="10000" y="5072"/>
                  </a:cubicBezTo>
                  <a:cubicBezTo>
                    <a:pt x="8333" y="6739"/>
                    <a:pt x="7062" y="9955"/>
                    <a:pt x="5000" y="10072"/>
                  </a:cubicBezTo>
                  <a:cubicBezTo>
                    <a:pt x="2825" y="9955"/>
                    <a:pt x="1667" y="6739"/>
                    <a:pt x="0" y="50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93300">
                    <a:shade val="30000"/>
                    <a:satMod val="115000"/>
                  </a:srgbClr>
                </a:gs>
                <a:gs pos="50000">
                  <a:srgbClr val="993300">
                    <a:shade val="67500"/>
                    <a:satMod val="115000"/>
                  </a:srgbClr>
                </a:gs>
                <a:gs pos="100000">
                  <a:srgbClr val="9933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80EC2166-BE1F-408E-815F-9069B04BDC01}"/>
                </a:ext>
              </a:extLst>
            </p:cNvPr>
            <p:cNvSpPr/>
            <p:nvPr/>
          </p:nvSpPr>
          <p:spPr>
            <a:xfrm>
              <a:off x="561975" y="776288"/>
              <a:ext cx="311944" cy="64293"/>
            </a:xfrm>
            <a:custGeom>
              <a:avLst/>
              <a:gdLst>
                <a:gd name="connsiteX0" fmla="*/ 0 w 311944"/>
                <a:gd name="connsiteY0" fmla="*/ 64293 h 64293"/>
                <a:gd name="connsiteX1" fmla="*/ 130969 w 311944"/>
                <a:gd name="connsiteY1" fmla="*/ 42862 h 64293"/>
                <a:gd name="connsiteX2" fmla="*/ 311944 w 311944"/>
                <a:gd name="connsiteY2" fmla="*/ 0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944" h="64293">
                  <a:moveTo>
                    <a:pt x="0" y="64293"/>
                  </a:moveTo>
                  <a:cubicBezTo>
                    <a:pt x="39489" y="58935"/>
                    <a:pt x="78978" y="53577"/>
                    <a:pt x="130969" y="42862"/>
                  </a:cubicBezTo>
                  <a:cubicBezTo>
                    <a:pt x="182960" y="32147"/>
                    <a:pt x="247452" y="16073"/>
                    <a:pt x="311944" y="0"/>
                  </a:cubicBez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D7C3C688-C8CB-4C00-BE9E-A5D06C696923}"/>
                </a:ext>
              </a:extLst>
            </p:cNvPr>
            <p:cNvSpPr/>
            <p:nvPr/>
          </p:nvSpPr>
          <p:spPr>
            <a:xfrm>
              <a:off x="645319" y="783431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0FD29890-D39F-4110-86F2-2B429BA17DE3}"/>
                </a:ext>
              </a:extLst>
            </p:cNvPr>
            <p:cNvSpPr/>
            <p:nvPr/>
          </p:nvSpPr>
          <p:spPr>
            <a:xfrm>
              <a:off x="697405" y="776288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BD71CD97-EC3D-4FE2-9939-07FE494A17AF}"/>
                </a:ext>
              </a:extLst>
            </p:cNvPr>
            <p:cNvSpPr/>
            <p:nvPr/>
          </p:nvSpPr>
          <p:spPr>
            <a:xfrm>
              <a:off x="749491" y="769145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E610D11-1AAA-41B0-835B-937ABD0733BE}"/>
                </a:ext>
              </a:extLst>
            </p:cNvPr>
            <p:cNvGrpSpPr/>
            <p:nvPr/>
          </p:nvGrpSpPr>
          <p:grpSpPr>
            <a:xfrm rot="9701792" flipH="1">
              <a:off x="648764" y="805520"/>
              <a:ext cx="137509" cy="52386"/>
              <a:chOff x="797719" y="921545"/>
              <a:chExt cx="137509" cy="52386"/>
            </a:xfrm>
          </p:grpSpPr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5E1EB85B-A52E-4135-BEE8-80DD6711D6E3}"/>
                  </a:ext>
                </a:extLst>
              </p:cNvPr>
              <p:cNvSpPr/>
              <p:nvPr/>
            </p:nvSpPr>
            <p:spPr>
              <a:xfrm>
                <a:off x="797719" y="9358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ABFF847F-3902-4E76-BCAB-EB4ACF527B9B}"/>
                  </a:ext>
                </a:extLst>
              </p:cNvPr>
              <p:cNvSpPr/>
              <p:nvPr/>
            </p:nvSpPr>
            <p:spPr>
              <a:xfrm>
                <a:off x="849805" y="9286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087FA7A5-C490-4E98-8680-298E3D5983E1}"/>
                  </a:ext>
                </a:extLst>
              </p:cNvPr>
              <p:cNvSpPr/>
              <p:nvPr/>
            </p:nvSpPr>
            <p:spPr>
              <a:xfrm>
                <a:off x="901891" y="9215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4CA8C80-0C3A-47B2-9A65-5C7AAB7BCEC8}"/>
              </a:ext>
            </a:extLst>
          </p:cNvPr>
          <p:cNvGrpSpPr/>
          <p:nvPr/>
        </p:nvGrpSpPr>
        <p:grpSpPr>
          <a:xfrm rot="541014" flipH="1">
            <a:off x="325588" y="688931"/>
            <a:ext cx="250489" cy="73439"/>
            <a:chOff x="544512" y="758805"/>
            <a:chExt cx="348460" cy="102162"/>
          </a:xfrm>
        </p:grpSpPr>
        <p:sp>
          <p:nvSpPr>
            <p:cNvPr id="24" name="순서도: 판단 12">
              <a:extLst>
                <a:ext uri="{FF2B5EF4-FFF2-40B4-BE49-F238E27FC236}">
                  <a16:creationId xmlns:a16="http://schemas.microsoft.com/office/drawing/2014/main" id="{848B5177-EEE6-46D6-8D57-A7BC5C734AC2}"/>
                </a:ext>
              </a:extLst>
            </p:cNvPr>
            <p:cNvSpPr/>
            <p:nvPr/>
          </p:nvSpPr>
          <p:spPr>
            <a:xfrm rot="20834999">
              <a:off x="544512" y="758805"/>
              <a:ext cx="348460" cy="102162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72">
                  <a:moveTo>
                    <a:pt x="0" y="5072"/>
                  </a:moveTo>
                  <a:cubicBezTo>
                    <a:pt x="1667" y="3405"/>
                    <a:pt x="2938" y="577"/>
                    <a:pt x="5000" y="72"/>
                  </a:cubicBezTo>
                  <a:cubicBezTo>
                    <a:pt x="7344" y="-586"/>
                    <a:pt x="8333" y="3405"/>
                    <a:pt x="10000" y="5072"/>
                  </a:cubicBezTo>
                  <a:cubicBezTo>
                    <a:pt x="8333" y="6739"/>
                    <a:pt x="7062" y="9955"/>
                    <a:pt x="5000" y="10072"/>
                  </a:cubicBezTo>
                  <a:cubicBezTo>
                    <a:pt x="2825" y="9955"/>
                    <a:pt x="1667" y="6739"/>
                    <a:pt x="0" y="50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93300">
                    <a:shade val="30000"/>
                    <a:satMod val="115000"/>
                  </a:srgbClr>
                </a:gs>
                <a:gs pos="50000">
                  <a:srgbClr val="993300">
                    <a:shade val="67500"/>
                    <a:satMod val="115000"/>
                  </a:srgbClr>
                </a:gs>
                <a:gs pos="100000">
                  <a:srgbClr val="9933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B613DC66-623B-4BEA-829E-85FF6D4683C1}"/>
                </a:ext>
              </a:extLst>
            </p:cNvPr>
            <p:cNvSpPr/>
            <p:nvPr/>
          </p:nvSpPr>
          <p:spPr>
            <a:xfrm>
              <a:off x="561975" y="776288"/>
              <a:ext cx="311944" cy="64293"/>
            </a:xfrm>
            <a:custGeom>
              <a:avLst/>
              <a:gdLst>
                <a:gd name="connsiteX0" fmla="*/ 0 w 311944"/>
                <a:gd name="connsiteY0" fmla="*/ 64293 h 64293"/>
                <a:gd name="connsiteX1" fmla="*/ 130969 w 311944"/>
                <a:gd name="connsiteY1" fmla="*/ 42862 h 64293"/>
                <a:gd name="connsiteX2" fmla="*/ 311944 w 311944"/>
                <a:gd name="connsiteY2" fmla="*/ 0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944" h="64293">
                  <a:moveTo>
                    <a:pt x="0" y="64293"/>
                  </a:moveTo>
                  <a:cubicBezTo>
                    <a:pt x="39489" y="58935"/>
                    <a:pt x="78978" y="53577"/>
                    <a:pt x="130969" y="42862"/>
                  </a:cubicBezTo>
                  <a:cubicBezTo>
                    <a:pt x="182960" y="32147"/>
                    <a:pt x="247452" y="16073"/>
                    <a:pt x="311944" y="0"/>
                  </a:cubicBez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F1FF8BAF-7159-4281-BA55-DD097088DE7A}"/>
                </a:ext>
              </a:extLst>
            </p:cNvPr>
            <p:cNvSpPr/>
            <p:nvPr/>
          </p:nvSpPr>
          <p:spPr>
            <a:xfrm>
              <a:off x="645319" y="783431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3EA71CE5-D94D-464E-B86D-9558FD6C55DD}"/>
                </a:ext>
              </a:extLst>
            </p:cNvPr>
            <p:cNvSpPr/>
            <p:nvPr/>
          </p:nvSpPr>
          <p:spPr>
            <a:xfrm>
              <a:off x="697405" y="776288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AC1407FB-5A1B-4FBC-92CA-0878FA3B26DE}"/>
                </a:ext>
              </a:extLst>
            </p:cNvPr>
            <p:cNvSpPr/>
            <p:nvPr/>
          </p:nvSpPr>
          <p:spPr>
            <a:xfrm>
              <a:off x="749491" y="769145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1C3BDE2-82AE-4E01-91F5-9D37C7CC7B68}"/>
                </a:ext>
              </a:extLst>
            </p:cNvPr>
            <p:cNvGrpSpPr/>
            <p:nvPr/>
          </p:nvGrpSpPr>
          <p:grpSpPr>
            <a:xfrm rot="9701792" flipH="1">
              <a:off x="648764" y="805520"/>
              <a:ext cx="137509" cy="52386"/>
              <a:chOff x="797719" y="921545"/>
              <a:chExt cx="137509" cy="52386"/>
            </a:xfrm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CCE1AC30-6389-4119-B95A-A4CBF01987D1}"/>
                  </a:ext>
                </a:extLst>
              </p:cNvPr>
              <p:cNvSpPr/>
              <p:nvPr/>
            </p:nvSpPr>
            <p:spPr>
              <a:xfrm>
                <a:off x="797719" y="9358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D1C5A7D1-360E-4C5C-A10F-8A108349F009}"/>
                  </a:ext>
                </a:extLst>
              </p:cNvPr>
              <p:cNvSpPr/>
              <p:nvPr/>
            </p:nvSpPr>
            <p:spPr>
              <a:xfrm>
                <a:off x="849805" y="9286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EA5825B0-9109-4DAF-9A4A-99E4F8538E31}"/>
                  </a:ext>
                </a:extLst>
              </p:cNvPr>
              <p:cNvSpPr/>
              <p:nvPr/>
            </p:nvSpPr>
            <p:spPr>
              <a:xfrm>
                <a:off x="901891" y="9215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EB45DD8-9A91-409E-94A8-21AB39EE0F9C}"/>
              </a:ext>
            </a:extLst>
          </p:cNvPr>
          <p:cNvGrpSpPr/>
          <p:nvPr/>
        </p:nvGrpSpPr>
        <p:grpSpPr>
          <a:xfrm>
            <a:off x="191965" y="-958"/>
            <a:ext cx="739140" cy="739140"/>
            <a:chOff x="191965" y="-958"/>
            <a:chExt cx="739140" cy="7391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별: 꼭짓점 16개 7">
              <a:extLst>
                <a:ext uri="{FF2B5EF4-FFF2-40B4-BE49-F238E27FC236}">
                  <a16:creationId xmlns:a16="http://schemas.microsoft.com/office/drawing/2014/main" id="{F100AEED-AEF9-4558-8262-058F208B032A}"/>
                </a:ext>
              </a:extLst>
            </p:cNvPr>
            <p:cNvSpPr/>
            <p:nvPr/>
          </p:nvSpPr>
          <p:spPr>
            <a:xfrm>
              <a:off x="191965" y="-958"/>
              <a:ext cx="739140" cy="739140"/>
            </a:xfrm>
            <a:prstGeom prst="star16">
              <a:avLst>
                <a:gd name="adj" fmla="val 4233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FB9A8F2-BAB3-4655-999D-2BC8DC438083}"/>
                </a:ext>
              </a:extLst>
            </p:cNvPr>
            <p:cNvSpPr/>
            <p:nvPr/>
          </p:nvSpPr>
          <p:spPr>
            <a:xfrm>
              <a:off x="285310" y="92387"/>
              <a:ext cx="552450" cy="552450"/>
            </a:xfrm>
            <a:prstGeom prst="ellipse">
              <a:avLst/>
            </a:prstGeom>
            <a:pattFill prst="openDmnd">
              <a:fgClr>
                <a:srgbClr val="A47D00"/>
              </a:fgClr>
              <a:bgClr>
                <a:srgbClr val="99330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1077A47-45F6-4029-94DE-3BA601879B7D}"/>
              </a:ext>
            </a:extLst>
          </p:cNvPr>
          <p:cNvGrpSpPr/>
          <p:nvPr/>
        </p:nvGrpSpPr>
        <p:grpSpPr>
          <a:xfrm flipH="1">
            <a:off x="213277" y="827473"/>
            <a:ext cx="366823" cy="107546"/>
            <a:chOff x="544512" y="758805"/>
            <a:chExt cx="348460" cy="102162"/>
          </a:xfrm>
        </p:grpSpPr>
        <p:sp>
          <p:nvSpPr>
            <p:cNvPr id="34" name="순서도: 판단 12">
              <a:extLst>
                <a:ext uri="{FF2B5EF4-FFF2-40B4-BE49-F238E27FC236}">
                  <a16:creationId xmlns:a16="http://schemas.microsoft.com/office/drawing/2014/main" id="{62F0BE3E-2712-4716-8830-9B1C02EFD381}"/>
                </a:ext>
              </a:extLst>
            </p:cNvPr>
            <p:cNvSpPr/>
            <p:nvPr/>
          </p:nvSpPr>
          <p:spPr>
            <a:xfrm rot="20834999">
              <a:off x="544512" y="758805"/>
              <a:ext cx="348460" cy="102162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72">
                  <a:moveTo>
                    <a:pt x="0" y="5072"/>
                  </a:moveTo>
                  <a:cubicBezTo>
                    <a:pt x="1667" y="3405"/>
                    <a:pt x="2938" y="577"/>
                    <a:pt x="5000" y="72"/>
                  </a:cubicBezTo>
                  <a:cubicBezTo>
                    <a:pt x="7344" y="-586"/>
                    <a:pt x="8333" y="3405"/>
                    <a:pt x="10000" y="5072"/>
                  </a:cubicBezTo>
                  <a:cubicBezTo>
                    <a:pt x="8333" y="6739"/>
                    <a:pt x="7062" y="9955"/>
                    <a:pt x="5000" y="10072"/>
                  </a:cubicBezTo>
                  <a:cubicBezTo>
                    <a:pt x="2825" y="9955"/>
                    <a:pt x="1667" y="6739"/>
                    <a:pt x="0" y="50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93300">
                    <a:shade val="30000"/>
                    <a:satMod val="115000"/>
                  </a:srgbClr>
                </a:gs>
                <a:gs pos="50000">
                  <a:srgbClr val="993300">
                    <a:shade val="67500"/>
                    <a:satMod val="115000"/>
                  </a:srgbClr>
                </a:gs>
                <a:gs pos="100000">
                  <a:srgbClr val="9933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3FF6C1A0-C434-4C05-83C2-5A51EE64E33E}"/>
                </a:ext>
              </a:extLst>
            </p:cNvPr>
            <p:cNvSpPr/>
            <p:nvPr/>
          </p:nvSpPr>
          <p:spPr>
            <a:xfrm>
              <a:off x="561975" y="776288"/>
              <a:ext cx="311944" cy="64293"/>
            </a:xfrm>
            <a:custGeom>
              <a:avLst/>
              <a:gdLst>
                <a:gd name="connsiteX0" fmla="*/ 0 w 311944"/>
                <a:gd name="connsiteY0" fmla="*/ 64293 h 64293"/>
                <a:gd name="connsiteX1" fmla="*/ 130969 w 311944"/>
                <a:gd name="connsiteY1" fmla="*/ 42862 h 64293"/>
                <a:gd name="connsiteX2" fmla="*/ 311944 w 311944"/>
                <a:gd name="connsiteY2" fmla="*/ 0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944" h="64293">
                  <a:moveTo>
                    <a:pt x="0" y="64293"/>
                  </a:moveTo>
                  <a:cubicBezTo>
                    <a:pt x="39489" y="58935"/>
                    <a:pt x="78978" y="53577"/>
                    <a:pt x="130969" y="42862"/>
                  </a:cubicBezTo>
                  <a:cubicBezTo>
                    <a:pt x="182960" y="32147"/>
                    <a:pt x="247452" y="16073"/>
                    <a:pt x="311944" y="0"/>
                  </a:cubicBez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77B5A8D-1D1A-4091-BE66-C953F5D17070}"/>
                </a:ext>
              </a:extLst>
            </p:cNvPr>
            <p:cNvSpPr/>
            <p:nvPr/>
          </p:nvSpPr>
          <p:spPr>
            <a:xfrm>
              <a:off x="645319" y="783431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9BFDE55E-B3ED-455C-B8D1-BCBBC4757B6A}"/>
                </a:ext>
              </a:extLst>
            </p:cNvPr>
            <p:cNvSpPr/>
            <p:nvPr/>
          </p:nvSpPr>
          <p:spPr>
            <a:xfrm>
              <a:off x="697405" y="776288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D1851F38-1484-49A7-A479-2C41FC39A776}"/>
                </a:ext>
              </a:extLst>
            </p:cNvPr>
            <p:cNvSpPr/>
            <p:nvPr/>
          </p:nvSpPr>
          <p:spPr>
            <a:xfrm>
              <a:off x="749491" y="769145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1520A099-463D-40F6-9201-30FA38B74375}"/>
                </a:ext>
              </a:extLst>
            </p:cNvPr>
            <p:cNvGrpSpPr/>
            <p:nvPr/>
          </p:nvGrpSpPr>
          <p:grpSpPr>
            <a:xfrm rot="9701792" flipH="1">
              <a:off x="648764" y="805520"/>
              <a:ext cx="137509" cy="52386"/>
              <a:chOff x="797719" y="921545"/>
              <a:chExt cx="137509" cy="52386"/>
            </a:xfrm>
          </p:grpSpPr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0ADB9D72-5C5D-4291-A433-BFA597D71E34}"/>
                  </a:ext>
                </a:extLst>
              </p:cNvPr>
              <p:cNvSpPr/>
              <p:nvPr/>
            </p:nvSpPr>
            <p:spPr>
              <a:xfrm>
                <a:off x="797719" y="9358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62EA2EE4-7991-4661-AA49-B288A38A5B13}"/>
                  </a:ext>
                </a:extLst>
              </p:cNvPr>
              <p:cNvSpPr/>
              <p:nvPr/>
            </p:nvSpPr>
            <p:spPr>
              <a:xfrm>
                <a:off x="849805" y="9286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A960C23C-B8EF-447E-AF31-1A51C613E845}"/>
                  </a:ext>
                </a:extLst>
              </p:cNvPr>
              <p:cNvSpPr/>
              <p:nvPr/>
            </p:nvSpPr>
            <p:spPr>
              <a:xfrm>
                <a:off x="901891" y="9215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C04D846-0E0C-48EF-A1C0-125C1EC7043E}"/>
              </a:ext>
            </a:extLst>
          </p:cNvPr>
          <p:cNvGrpSpPr/>
          <p:nvPr/>
        </p:nvGrpSpPr>
        <p:grpSpPr>
          <a:xfrm>
            <a:off x="535209" y="458271"/>
            <a:ext cx="438987" cy="688652"/>
            <a:chOff x="1690565" y="1396042"/>
            <a:chExt cx="739140" cy="1159510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66921D1-E842-4D07-8BA3-D92927016446}"/>
                </a:ext>
              </a:extLst>
            </p:cNvPr>
            <p:cNvCxnSpPr>
              <a:cxnSpLocks/>
            </p:cNvCxnSpPr>
            <p:nvPr/>
          </p:nvCxnSpPr>
          <p:spPr>
            <a:xfrm>
              <a:off x="2060135" y="2003102"/>
              <a:ext cx="0" cy="552450"/>
            </a:xfrm>
            <a:prstGeom prst="line">
              <a:avLst/>
            </a:prstGeom>
            <a:ln w="22225">
              <a:solidFill>
                <a:srgbClr val="762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7596ADC-CA8D-469B-B6BA-01C8699032F3}"/>
                </a:ext>
              </a:extLst>
            </p:cNvPr>
            <p:cNvGrpSpPr/>
            <p:nvPr/>
          </p:nvGrpSpPr>
          <p:grpSpPr>
            <a:xfrm>
              <a:off x="2043112" y="2155805"/>
              <a:ext cx="348460" cy="102162"/>
              <a:chOff x="544512" y="758805"/>
              <a:chExt cx="348460" cy="102162"/>
            </a:xfrm>
          </p:grpSpPr>
          <p:sp>
            <p:nvSpPr>
              <p:cNvPr id="45" name="순서도: 판단 12">
                <a:extLst>
                  <a:ext uri="{FF2B5EF4-FFF2-40B4-BE49-F238E27FC236}">
                    <a16:creationId xmlns:a16="http://schemas.microsoft.com/office/drawing/2014/main" id="{F49A8CC9-A658-4898-A9F1-5BF8D4C8705F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240F81A-EC55-4CB5-9439-F15F8F5B5738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91363627-F14B-4EF8-9A6D-74AF1DA8695B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C0CFFF5E-036C-4E70-ACF2-8742FC2A09D1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0A483B5D-D00C-46DB-8CDA-05B25798B8D9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D0F9E83A-819A-4394-9ECC-00A3BD9BF1C6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51" name="자유형: 도형 50">
                  <a:extLst>
                    <a:ext uri="{FF2B5EF4-FFF2-40B4-BE49-F238E27FC236}">
                      <a16:creationId xmlns:a16="http://schemas.microsoft.com/office/drawing/2014/main" id="{399B86BA-00C1-49D4-8BF5-708712070F57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자유형: 도형 51">
                  <a:extLst>
                    <a:ext uri="{FF2B5EF4-FFF2-40B4-BE49-F238E27FC236}">
                      <a16:creationId xmlns:a16="http://schemas.microsoft.com/office/drawing/2014/main" id="{A8A98566-1023-4240-941F-DD3B2D739487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자유형: 도형 52">
                  <a:extLst>
                    <a:ext uri="{FF2B5EF4-FFF2-40B4-BE49-F238E27FC236}">
                      <a16:creationId xmlns:a16="http://schemas.microsoft.com/office/drawing/2014/main" id="{2F9E7EA2-7664-4A6E-A78E-C77A6E267827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74E67EB-E7D8-4830-A7FB-84A379315D39}"/>
                </a:ext>
              </a:extLst>
            </p:cNvPr>
            <p:cNvGrpSpPr/>
            <p:nvPr/>
          </p:nvGrpSpPr>
          <p:grpSpPr>
            <a:xfrm rot="541014" flipH="1">
              <a:off x="1824188" y="2085931"/>
              <a:ext cx="250489" cy="73439"/>
              <a:chOff x="544512" y="758805"/>
              <a:chExt cx="348460" cy="102162"/>
            </a:xfrm>
          </p:grpSpPr>
          <p:sp>
            <p:nvSpPr>
              <p:cNvPr id="55" name="순서도: 판단 12">
                <a:extLst>
                  <a:ext uri="{FF2B5EF4-FFF2-40B4-BE49-F238E27FC236}">
                    <a16:creationId xmlns:a16="http://schemas.microsoft.com/office/drawing/2014/main" id="{3F3A1808-B419-4B7D-AFD1-0589166E922A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2F3BC621-6F4E-43A5-84E5-E8C3FB9F1080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40757FA1-A6A4-441D-8DD4-5E4E101308C3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1B1831C5-0EB8-4F2D-8488-A75D5630B527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7D300921-19A2-4006-8485-D8DF71F85C4B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773075FD-267D-49C4-9768-96C6A943F3D4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61" name="자유형: 도형 60">
                  <a:extLst>
                    <a:ext uri="{FF2B5EF4-FFF2-40B4-BE49-F238E27FC236}">
                      <a16:creationId xmlns:a16="http://schemas.microsoft.com/office/drawing/2014/main" id="{54625BDF-28AB-42F5-8F7A-45922C6C50C0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2" name="자유형: 도형 61">
                  <a:extLst>
                    <a:ext uri="{FF2B5EF4-FFF2-40B4-BE49-F238E27FC236}">
                      <a16:creationId xmlns:a16="http://schemas.microsoft.com/office/drawing/2014/main" id="{1B691D19-7172-4BF1-8837-342377305D25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3" name="자유형: 도형 62">
                  <a:extLst>
                    <a:ext uri="{FF2B5EF4-FFF2-40B4-BE49-F238E27FC236}">
                      <a16:creationId xmlns:a16="http://schemas.microsoft.com/office/drawing/2014/main" id="{1427DEA8-0CCA-4021-8F56-BF8C20FC4D4D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5EDDF13A-432C-4DC4-9825-257FA22F6D23}"/>
                </a:ext>
              </a:extLst>
            </p:cNvPr>
            <p:cNvGrpSpPr/>
            <p:nvPr/>
          </p:nvGrpSpPr>
          <p:grpSpPr>
            <a:xfrm>
              <a:off x="1690565" y="1396042"/>
              <a:ext cx="739140" cy="739140"/>
              <a:chOff x="191965" y="-958"/>
              <a:chExt cx="739140" cy="73914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5" name="별: 꼭짓점 16개 64">
                <a:extLst>
                  <a:ext uri="{FF2B5EF4-FFF2-40B4-BE49-F238E27FC236}">
                    <a16:creationId xmlns:a16="http://schemas.microsoft.com/office/drawing/2014/main" id="{E7684798-47CD-4107-9D33-7BB4A6D9AE9D}"/>
                  </a:ext>
                </a:extLst>
              </p:cNvPr>
              <p:cNvSpPr/>
              <p:nvPr/>
            </p:nvSpPr>
            <p:spPr>
              <a:xfrm>
                <a:off x="191965" y="-958"/>
                <a:ext cx="739140" cy="739140"/>
              </a:xfrm>
              <a:prstGeom prst="star16">
                <a:avLst>
                  <a:gd name="adj" fmla="val 4233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CE65F4D7-AA9D-4B4B-A8D0-F742C3E1D55F}"/>
                  </a:ext>
                </a:extLst>
              </p:cNvPr>
              <p:cNvSpPr/>
              <p:nvPr/>
            </p:nvSpPr>
            <p:spPr>
              <a:xfrm>
                <a:off x="285310" y="92387"/>
                <a:ext cx="552450" cy="552450"/>
              </a:xfrm>
              <a:prstGeom prst="ellipse">
                <a:avLst/>
              </a:prstGeom>
              <a:pattFill prst="openDmnd">
                <a:fgClr>
                  <a:srgbClr val="A47D00"/>
                </a:fgClr>
                <a:bgClr>
                  <a:srgbClr val="9933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48556433-E2D2-4AD0-B2B2-19C41E469697}"/>
                </a:ext>
              </a:extLst>
            </p:cNvPr>
            <p:cNvGrpSpPr/>
            <p:nvPr/>
          </p:nvGrpSpPr>
          <p:grpSpPr>
            <a:xfrm flipH="1">
              <a:off x="1711877" y="2224473"/>
              <a:ext cx="366823" cy="107546"/>
              <a:chOff x="544512" y="758805"/>
              <a:chExt cx="348460" cy="102162"/>
            </a:xfrm>
          </p:grpSpPr>
          <p:sp>
            <p:nvSpPr>
              <p:cNvPr id="68" name="순서도: 판단 12">
                <a:extLst>
                  <a:ext uri="{FF2B5EF4-FFF2-40B4-BE49-F238E27FC236}">
                    <a16:creationId xmlns:a16="http://schemas.microsoft.com/office/drawing/2014/main" id="{E1E12D45-30C7-4CB1-9598-8A17234E15C2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F4B45EDB-81BB-46FD-BB9C-C5B18B0DF2C4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1DAA3690-AF9F-4A84-8BD7-C3363280FA51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A67EAAA1-353B-4CA3-904A-719AE86FC0E4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자유형: 도형 71">
                <a:extLst>
                  <a:ext uri="{FF2B5EF4-FFF2-40B4-BE49-F238E27FC236}">
                    <a16:creationId xmlns:a16="http://schemas.microsoft.com/office/drawing/2014/main" id="{942CD41C-8FEC-46B1-A98C-2FC84BF5B2DB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C7351395-59F6-42B8-9FBD-9FB7FF35464D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74" name="자유형: 도형 73">
                  <a:extLst>
                    <a:ext uri="{FF2B5EF4-FFF2-40B4-BE49-F238E27FC236}">
                      <a16:creationId xmlns:a16="http://schemas.microsoft.com/office/drawing/2014/main" id="{E0185D0F-6DD2-4E44-81C8-34A63891349A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" name="자유형: 도형 74">
                  <a:extLst>
                    <a:ext uri="{FF2B5EF4-FFF2-40B4-BE49-F238E27FC236}">
                      <a16:creationId xmlns:a16="http://schemas.microsoft.com/office/drawing/2014/main" id="{6B2B3CB4-26D9-4D49-BAF2-F79DE2D4A845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" name="자유형: 도형 75">
                  <a:extLst>
                    <a:ext uri="{FF2B5EF4-FFF2-40B4-BE49-F238E27FC236}">
                      <a16:creationId xmlns:a16="http://schemas.microsoft.com/office/drawing/2014/main" id="{D42FB9F4-D6B2-40AE-A9B5-9519262BBD51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1776FBA-1598-4BBF-A18D-5DE2DBB2D28F}"/>
              </a:ext>
            </a:extLst>
          </p:cNvPr>
          <p:cNvSpPr/>
          <p:nvPr/>
        </p:nvSpPr>
        <p:spPr>
          <a:xfrm>
            <a:off x="405631" y="971115"/>
            <a:ext cx="11621379" cy="5567098"/>
          </a:xfrm>
          <a:prstGeom prst="roundRect">
            <a:avLst>
              <a:gd name="adj" fmla="val 2778"/>
            </a:avLst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A2959E"/>
              </a:solidFill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2"/>
          <a:srcRect l="5651" t="1270" r="2074" b="2317"/>
          <a:stretch/>
        </p:blipFill>
        <p:spPr>
          <a:xfrm>
            <a:off x="132119" y="113291"/>
            <a:ext cx="587780" cy="5877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409272-B03D-4DF0-A65D-0AC71307EED3}"/>
              </a:ext>
            </a:extLst>
          </p:cNvPr>
          <p:cNvSpPr txBox="1"/>
          <p:nvPr/>
        </p:nvSpPr>
        <p:spPr>
          <a:xfrm>
            <a:off x="4327460" y="2873096"/>
            <a:ext cx="54467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>
                <a:solidFill>
                  <a:schemeClr val="accent1"/>
                </a:solidFill>
              </a:rPr>
              <a:t>-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chemeClr val="accent1"/>
                </a:solidFill>
              </a:rPr>
              <a:t>설정 버튼 </a:t>
            </a:r>
            <a:r>
              <a:rPr lang="en-US" altLang="ko-KR" dirty="0"/>
              <a:t>: </a:t>
            </a:r>
            <a:r>
              <a:rPr lang="ko-KR" altLang="en-US" dirty="0"/>
              <a:t>설정 페이지로 이동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accent6"/>
                </a:solidFill>
              </a:rPr>
              <a:t>출발</a:t>
            </a:r>
            <a:r>
              <a:rPr lang="en-US" altLang="ko-KR" dirty="0">
                <a:solidFill>
                  <a:schemeClr val="accent6"/>
                </a:solidFill>
              </a:rPr>
              <a:t>, </a:t>
            </a:r>
            <a:r>
              <a:rPr lang="ko-KR" altLang="en-US" dirty="0">
                <a:solidFill>
                  <a:schemeClr val="accent6"/>
                </a:solidFill>
              </a:rPr>
              <a:t>도착 입력 칸 </a:t>
            </a:r>
            <a:r>
              <a:rPr lang="en-US" altLang="ko-KR" dirty="0"/>
              <a:t>: </a:t>
            </a:r>
            <a:r>
              <a:rPr lang="ko-KR" altLang="en-US" dirty="0"/>
              <a:t>경로의 출발지와 목적지 입력 가능</a:t>
            </a:r>
            <a:r>
              <a:rPr lang="en-US" altLang="ko-KR" dirty="0"/>
              <a:t>, </a:t>
            </a:r>
            <a:r>
              <a:rPr lang="ko-KR" altLang="en-US" dirty="0"/>
              <a:t>글씨를 클릭하면 기존에 적혀 있는 텍스트 초기화되는 기능 존재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C6389A-0932-4F45-B3BB-61F35946F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093" y="1178429"/>
            <a:ext cx="2511176" cy="51736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480CA4-ECC9-432E-9566-11A7DBCBFEBC}"/>
              </a:ext>
            </a:extLst>
          </p:cNvPr>
          <p:cNvSpPr txBox="1"/>
          <p:nvPr/>
        </p:nvSpPr>
        <p:spPr>
          <a:xfrm>
            <a:off x="1054360" y="1922106"/>
            <a:ext cx="2099388" cy="5038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65DEC796-F861-4986-9C81-5A067B047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371" y="1230474"/>
            <a:ext cx="4687725" cy="1383263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9F8760C9-FEFA-44EB-9B05-FEEAAD4B8E99}"/>
              </a:ext>
            </a:extLst>
          </p:cNvPr>
          <p:cNvSpPr txBox="1"/>
          <p:nvPr/>
        </p:nvSpPr>
        <p:spPr>
          <a:xfrm>
            <a:off x="4621764" y="1418251"/>
            <a:ext cx="519403" cy="111967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EAC95F3-13F5-4DFA-A63E-E9B643615101}"/>
              </a:ext>
            </a:extLst>
          </p:cNvPr>
          <p:cNvSpPr txBox="1"/>
          <p:nvPr/>
        </p:nvSpPr>
        <p:spPr>
          <a:xfrm>
            <a:off x="5308560" y="1427582"/>
            <a:ext cx="2034632" cy="99837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04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"/>
    </mc:Choice>
    <mc:Fallback xmlns="">
      <p:transition spd="slow" advTm="857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377FB22-E4F4-4915-9EF3-7404D0F231B8}"/>
              </a:ext>
            </a:extLst>
          </p:cNvPr>
          <p:cNvSpPr/>
          <p:nvPr/>
        </p:nvSpPr>
        <p:spPr>
          <a:xfrm>
            <a:off x="285310" y="260299"/>
            <a:ext cx="11621379" cy="57409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5475" lvl="1" latinLnBrk="0">
              <a:defRPr/>
            </a:pP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초기 화면 </a:t>
            </a:r>
            <a:endParaRPr lang="ko-KR" altLang="en-US" dirty="0">
              <a:solidFill>
                <a:srgbClr val="A2959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50862B9-1B3D-4D34-B22A-1063F118832B}"/>
              </a:ext>
            </a:extLst>
          </p:cNvPr>
          <p:cNvCxnSpPr>
            <a:cxnSpLocks/>
          </p:cNvCxnSpPr>
          <p:nvPr/>
        </p:nvCxnSpPr>
        <p:spPr>
          <a:xfrm>
            <a:off x="561535" y="606102"/>
            <a:ext cx="0" cy="552450"/>
          </a:xfrm>
          <a:prstGeom prst="line">
            <a:avLst/>
          </a:prstGeom>
          <a:ln w="22225">
            <a:solidFill>
              <a:srgbClr val="762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66B1455-A41F-4707-99F8-BB471F9DA2EC}"/>
              </a:ext>
            </a:extLst>
          </p:cNvPr>
          <p:cNvGrpSpPr/>
          <p:nvPr/>
        </p:nvGrpSpPr>
        <p:grpSpPr>
          <a:xfrm>
            <a:off x="544512" y="758805"/>
            <a:ext cx="348460" cy="102162"/>
            <a:chOff x="544512" y="758805"/>
            <a:chExt cx="348460" cy="102162"/>
          </a:xfrm>
        </p:grpSpPr>
        <p:sp>
          <p:nvSpPr>
            <p:cNvPr id="13" name="순서도: 판단 12">
              <a:extLst>
                <a:ext uri="{FF2B5EF4-FFF2-40B4-BE49-F238E27FC236}">
                  <a16:creationId xmlns:a16="http://schemas.microsoft.com/office/drawing/2014/main" id="{904F94FD-4022-44DA-AA9B-74A0E9F59E74}"/>
                </a:ext>
              </a:extLst>
            </p:cNvPr>
            <p:cNvSpPr/>
            <p:nvPr/>
          </p:nvSpPr>
          <p:spPr>
            <a:xfrm rot="20834999">
              <a:off x="544512" y="758805"/>
              <a:ext cx="348460" cy="102162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72">
                  <a:moveTo>
                    <a:pt x="0" y="5072"/>
                  </a:moveTo>
                  <a:cubicBezTo>
                    <a:pt x="1667" y="3405"/>
                    <a:pt x="2938" y="577"/>
                    <a:pt x="5000" y="72"/>
                  </a:cubicBezTo>
                  <a:cubicBezTo>
                    <a:pt x="7344" y="-586"/>
                    <a:pt x="8333" y="3405"/>
                    <a:pt x="10000" y="5072"/>
                  </a:cubicBezTo>
                  <a:cubicBezTo>
                    <a:pt x="8333" y="6739"/>
                    <a:pt x="7062" y="9955"/>
                    <a:pt x="5000" y="10072"/>
                  </a:cubicBezTo>
                  <a:cubicBezTo>
                    <a:pt x="2825" y="9955"/>
                    <a:pt x="1667" y="6739"/>
                    <a:pt x="0" y="50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93300">
                    <a:shade val="30000"/>
                    <a:satMod val="115000"/>
                  </a:srgbClr>
                </a:gs>
                <a:gs pos="50000">
                  <a:srgbClr val="993300">
                    <a:shade val="67500"/>
                    <a:satMod val="115000"/>
                  </a:srgbClr>
                </a:gs>
                <a:gs pos="100000">
                  <a:srgbClr val="9933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80EC2166-BE1F-408E-815F-9069B04BDC01}"/>
                </a:ext>
              </a:extLst>
            </p:cNvPr>
            <p:cNvSpPr/>
            <p:nvPr/>
          </p:nvSpPr>
          <p:spPr>
            <a:xfrm>
              <a:off x="561975" y="776288"/>
              <a:ext cx="311944" cy="64293"/>
            </a:xfrm>
            <a:custGeom>
              <a:avLst/>
              <a:gdLst>
                <a:gd name="connsiteX0" fmla="*/ 0 w 311944"/>
                <a:gd name="connsiteY0" fmla="*/ 64293 h 64293"/>
                <a:gd name="connsiteX1" fmla="*/ 130969 w 311944"/>
                <a:gd name="connsiteY1" fmla="*/ 42862 h 64293"/>
                <a:gd name="connsiteX2" fmla="*/ 311944 w 311944"/>
                <a:gd name="connsiteY2" fmla="*/ 0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944" h="64293">
                  <a:moveTo>
                    <a:pt x="0" y="64293"/>
                  </a:moveTo>
                  <a:cubicBezTo>
                    <a:pt x="39489" y="58935"/>
                    <a:pt x="78978" y="53577"/>
                    <a:pt x="130969" y="42862"/>
                  </a:cubicBezTo>
                  <a:cubicBezTo>
                    <a:pt x="182960" y="32147"/>
                    <a:pt x="247452" y="16073"/>
                    <a:pt x="311944" y="0"/>
                  </a:cubicBez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D7C3C688-C8CB-4C00-BE9E-A5D06C696923}"/>
                </a:ext>
              </a:extLst>
            </p:cNvPr>
            <p:cNvSpPr/>
            <p:nvPr/>
          </p:nvSpPr>
          <p:spPr>
            <a:xfrm>
              <a:off x="645319" y="783431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0FD29890-D39F-4110-86F2-2B429BA17DE3}"/>
                </a:ext>
              </a:extLst>
            </p:cNvPr>
            <p:cNvSpPr/>
            <p:nvPr/>
          </p:nvSpPr>
          <p:spPr>
            <a:xfrm>
              <a:off x="697405" y="776288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BD71CD97-EC3D-4FE2-9939-07FE494A17AF}"/>
                </a:ext>
              </a:extLst>
            </p:cNvPr>
            <p:cNvSpPr/>
            <p:nvPr/>
          </p:nvSpPr>
          <p:spPr>
            <a:xfrm>
              <a:off x="749491" y="769145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E610D11-1AAA-41B0-835B-937ABD0733BE}"/>
                </a:ext>
              </a:extLst>
            </p:cNvPr>
            <p:cNvGrpSpPr/>
            <p:nvPr/>
          </p:nvGrpSpPr>
          <p:grpSpPr>
            <a:xfrm rot="9701792" flipH="1">
              <a:off x="648764" y="805520"/>
              <a:ext cx="137509" cy="52386"/>
              <a:chOff x="797719" y="921545"/>
              <a:chExt cx="137509" cy="52386"/>
            </a:xfrm>
          </p:grpSpPr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5E1EB85B-A52E-4135-BEE8-80DD6711D6E3}"/>
                  </a:ext>
                </a:extLst>
              </p:cNvPr>
              <p:cNvSpPr/>
              <p:nvPr/>
            </p:nvSpPr>
            <p:spPr>
              <a:xfrm>
                <a:off x="797719" y="9358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ABFF847F-3902-4E76-BCAB-EB4ACF527B9B}"/>
                  </a:ext>
                </a:extLst>
              </p:cNvPr>
              <p:cNvSpPr/>
              <p:nvPr/>
            </p:nvSpPr>
            <p:spPr>
              <a:xfrm>
                <a:off x="849805" y="9286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087FA7A5-C490-4E98-8680-298E3D5983E1}"/>
                  </a:ext>
                </a:extLst>
              </p:cNvPr>
              <p:cNvSpPr/>
              <p:nvPr/>
            </p:nvSpPr>
            <p:spPr>
              <a:xfrm>
                <a:off x="901891" y="9215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4CA8C80-0C3A-47B2-9A65-5C7AAB7BCEC8}"/>
              </a:ext>
            </a:extLst>
          </p:cNvPr>
          <p:cNvGrpSpPr/>
          <p:nvPr/>
        </p:nvGrpSpPr>
        <p:grpSpPr>
          <a:xfrm rot="541014" flipH="1">
            <a:off x="325588" y="688931"/>
            <a:ext cx="250489" cy="73439"/>
            <a:chOff x="544512" y="758805"/>
            <a:chExt cx="348460" cy="102162"/>
          </a:xfrm>
        </p:grpSpPr>
        <p:sp>
          <p:nvSpPr>
            <p:cNvPr id="24" name="순서도: 판단 12">
              <a:extLst>
                <a:ext uri="{FF2B5EF4-FFF2-40B4-BE49-F238E27FC236}">
                  <a16:creationId xmlns:a16="http://schemas.microsoft.com/office/drawing/2014/main" id="{848B5177-EEE6-46D6-8D57-A7BC5C734AC2}"/>
                </a:ext>
              </a:extLst>
            </p:cNvPr>
            <p:cNvSpPr/>
            <p:nvPr/>
          </p:nvSpPr>
          <p:spPr>
            <a:xfrm rot="20834999">
              <a:off x="544512" y="758805"/>
              <a:ext cx="348460" cy="102162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72">
                  <a:moveTo>
                    <a:pt x="0" y="5072"/>
                  </a:moveTo>
                  <a:cubicBezTo>
                    <a:pt x="1667" y="3405"/>
                    <a:pt x="2938" y="577"/>
                    <a:pt x="5000" y="72"/>
                  </a:cubicBezTo>
                  <a:cubicBezTo>
                    <a:pt x="7344" y="-586"/>
                    <a:pt x="8333" y="3405"/>
                    <a:pt x="10000" y="5072"/>
                  </a:cubicBezTo>
                  <a:cubicBezTo>
                    <a:pt x="8333" y="6739"/>
                    <a:pt x="7062" y="9955"/>
                    <a:pt x="5000" y="10072"/>
                  </a:cubicBezTo>
                  <a:cubicBezTo>
                    <a:pt x="2825" y="9955"/>
                    <a:pt x="1667" y="6739"/>
                    <a:pt x="0" y="50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93300">
                    <a:shade val="30000"/>
                    <a:satMod val="115000"/>
                  </a:srgbClr>
                </a:gs>
                <a:gs pos="50000">
                  <a:srgbClr val="993300">
                    <a:shade val="67500"/>
                    <a:satMod val="115000"/>
                  </a:srgbClr>
                </a:gs>
                <a:gs pos="100000">
                  <a:srgbClr val="9933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B613DC66-623B-4BEA-829E-85FF6D4683C1}"/>
                </a:ext>
              </a:extLst>
            </p:cNvPr>
            <p:cNvSpPr/>
            <p:nvPr/>
          </p:nvSpPr>
          <p:spPr>
            <a:xfrm>
              <a:off x="561975" y="776288"/>
              <a:ext cx="311944" cy="64293"/>
            </a:xfrm>
            <a:custGeom>
              <a:avLst/>
              <a:gdLst>
                <a:gd name="connsiteX0" fmla="*/ 0 w 311944"/>
                <a:gd name="connsiteY0" fmla="*/ 64293 h 64293"/>
                <a:gd name="connsiteX1" fmla="*/ 130969 w 311944"/>
                <a:gd name="connsiteY1" fmla="*/ 42862 h 64293"/>
                <a:gd name="connsiteX2" fmla="*/ 311944 w 311944"/>
                <a:gd name="connsiteY2" fmla="*/ 0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944" h="64293">
                  <a:moveTo>
                    <a:pt x="0" y="64293"/>
                  </a:moveTo>
                  <a:cubicBezTo>
                    <a:pt x="39489" y="58935"/>
                    <a:pt x="78978" y="53577"/>
                    <a:pt x="130969" y="42862"/>
                  </a:cubicBezTo>
                  <a:cubicBezTo>
                    <a:pt x="182960" y="32147"/>
                    <a:pt x="247452" y="16073"/>
                    <a:pt x="311944" y="0"/>
                  </a:cubicBez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F1FF8BAF-7159-4281-BA55-DD097088DE7A}"/>
                </a:ext>
              </a:extLst>
            </p:cNvPr>
            <p:cNvSpPr/>
            <p:nvPr/>
          </p:nvSpPr>
          <p:spPr>
            <a:xfrm>
              <a:off x="645319" y="783431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3EA71CE5-D94D-464E-B86D-9558FD6C55DD}"/>
                </a:ext>
              </a:extLst>
            </p:cNvPr>
            <p:cNvSpPr/>
            <p:nvPr/>
          </p:nvSpPr>
          <p:spPr>
            <a:xfrm>
              <a:off x="697405" y="776288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AC1407FB-5A1B-4FBC-92CA-0878FA3B26DE}"/>
                </a:ext>
              </a:extLst>
            </p:cNvPr>
            <p:cNvSpPr/>
            <p:nvPr/>
          </p:nvSpPr>
          <p:spPr>
            <a:xfrm>
              <a:off x="749491" y="769145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1C3BDE2-82AE-4E01-91F5-9D37C7CC7B68}"/>
                </a:ext>
              </a:extLst>
            </p:cNvPr>
            <p:cNvGrpSpPr/>
            <p:nvPr/>
          </p:nvGrpSpPr>
          <p:grpSpPr>
            <a:xfrm rot="9701792" flipH="1">
              <a:off x="648764" y="805520"/>
              <a:ext cx="137509" cy="52386"/>
              <a:chOff x="797719" y="921545"/>
              <a:chExt cx="137509" cy="52386"/>
            </a:xfrm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CCE1AC30-6389-4119-B95A-A4CBF01987D1}"/>
                  </a:ext>
                </a:extLst>
              </p:cNvPr>
              <p:cNvSpPr/>
              <p:nvPr/>
            </p:nvSpPr>
            <p:spPr>
              <a:xfrm>
                <a:off x="797719" y="9358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D1C5A7D1-360E-4C5C-A10F-8A108349F009}"/>
                  </a:ext>
                </a:extLst>
              </p:cNvPr>
              <p:cNvSpPr/>
              <p:nvPr/>
            </p:nvSpPr>
            <p:spPr>
              <a:xfrm>
                <a:off x="849805" y="9286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EA5825B0-9109-4DAF-9A4A-99E4F8538E31}"/>
                  </a:ext>
                </a:extLst>
              </p:cNvPr>
              <p:cNvSpPr/>
              <p:nvPr/>
            </p:nvSpPr>
            <p:spPr>
              <a:xfrm>
                <a:off x="901891" y="9215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EB45DD8-9A91-409E-94A8-21AB39EE0F9C}"/>
              </a:ext>
            </a:extLst>
          </p:cNvPr>
          <p:cNvGrpSpPr/>
          <p:nvPr/>
        </p:nvGrpSpPr>
        <p:grpSpPr>
          <a:xfrm>
            <a:off x="191965" y="-958"/>
            <a:ext cx="739140" cy="739140"/>
            <a:chOff x="191965" y="-958"/>
            <a:chExt cx="739140" cy="7391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별: 꼭짓점 16개 7">
              <a:extLst>
                <a:ext uri="{FF2B5EF4-FFF2-40B4-BE49-F238E27FC236}">
                  <a16:creationId xmlns:a16="http://schemas.microsoft.com/office/drawing/2014/main" id="{F100AEED-AEF9-4558-8262-058F208B032A}"/>
                </a:ext>
              </a:extLst>
            </p:cNvPr>
            <p:cNvSpPr/>
            <p:nvPr/>
          </p:nvSpPr>
          <p:spPr>
            <a:xfrm>
              <a:off x="191965" y="-958"/>
              <a:ext cx="739140" cy="739140"/>
            </a:xfrm>
            <a:prstGeom prst="star16">
              <a:avLst>
                <a:gd name="adj" fmla="val 4233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FB9A8F2-BAB3-4655-999D-2BC8DC438083}"/>
                </a:ext>
              </a:extLst>
            </p:cNvPr>
            <p:cNvSpPr/>
            <p:nvPr/>
          </p:nvSpPr>
          <p:spPr>
            <a:xfrm>
              <a:off x="285310" y="92387"/>
              <a:ext cx="552450" cy="552450"/>
            </a:xfrm>
            <a:prstGeom prst="ellipse">
              <a:avLst/>
            </a:prstGeom>
            <a:pattFill prst="openDmnd">
              <a:fgClr>
                <a:srgbClr val="A47D00"/>
              </a:fgClr>
              <a:bgClr>
                <a:srgbClr val="99330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1077A47-45F6-4029-94DE-3BA601879B7D}"/>
              </a:ext>
            </a:extLst>
          </p:cNvPr>
          <p:cNvGrpSpPr/>
          <p:nvPr/>
        </p:nvGrpSpPr>
        <p:grpSpPr>
          <a:xfrm flipH="1">
            <a:off x="213277" y="827473"/>
            <a:ext cx="366823" cy="107546"/>
            <a:chOff x="544512" y="758805"/>
            <a:chExt cx="348460" cy="102162"/>
          </a:xfrm>
        </p:grpSpPr>
        <p:sp>
          <p:nvSpPr>
            <p:cNvPr id="34" name="순서도: 판단 12">
              <a:extLst>
                <a:ext uri="{FF2B5EF4-FFF2-40B4-BE49-F238E27FC236}">
                  <a16:creationId xmlns:a16="http://schemas.microsoft.com/office/drawing/2014/main" id="{62F0BE3E-2712-4716-8830-9B1C02EFD381}"/>
                </a:ext>
              </a:extLst>
            </p:cNvPr>
            <p:cNvSpPr/>
            <p:nvPr/>
          </p:nvSpPr>
          <p:spPr>
            <a:xfrm rot="20834999">
              <a:off x="544512" y="758805"/>
              <a:ext cx="348460" cy="102162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72">
                  <a:moveTo>
                    <a:pt x="0" y="5072"/>
                  </a:moveTo>
                  <a:cubicBezTo>
                    <a:pt x="1667" y="3405"/>
                    <a:pt x="2938" y="577"/>
                    <a:pt x="5000" y="72"/>
                  </a:cubicBezTo>
                  <a:cubicBezTo>
                    <a:pt x="7344" y="-586"/>
                    <a:pt x="8333" y="3405"/>
                    <a:pt x="10000" y="5072"/>
                  </a:cubicBezTo>
                  <a:cubicBezTo>
                    <a:pt x="8333" y="6739"/>
                    <a:pt x="7062" y="9955"/>
                    <a:pt x="5000" y="10072"/>
                  </a:cubicBezTo>
                  <a:cubicBezTo>
                    <a:pt x="2825" y="9955"/>
                    <a:pt x="1667" y="6739"/>
                    <a:pt x="0" y="50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93300">
                    <a:shade val="30000"/>
                    <a:satMod val="115000"/>
                  </a:srgbClr>
                </a:gs>
                <a:gs pos="50000">
                  <a:srgbClr val="993300">
                    <a:shade val="67500"/>
                    <a:satMod val="115000"/>
                  </a:srgbClr>
                </a:gs>
                <a:gs pos="100000">
                  <a:srgbClr val="9933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3FF6C1A0-C434-4C05-83C2-5A51EE64E33E}"/>
                </a:ext>
              </a:extLst>
            </p:cNvPr>
            <p:cNvSpPr/>
            <p:nvPr/>
          </p:nvSpPr>
          <p:spPr>
            <a:xfrm>
              <a:off x="561975" y="776288"/>
              <a:ext cx="311944" cy="64293"/>
            </a:xfrm>
            <a:custGeom>
              <a:avLst/>
              <a:gdLst>
                <a:gd name="connsiteX0" fmla="*/ 0 w 311944"/>
                <a:gd name="connsiteY0" fmla="*/ 64293 h 64293"/>
                <a:gd name="connsiteX1" fmla="*/ 130969 w 311944"/>
                <a:gd name="connsiteY1" fmla="*/ 42862 h 64293"/>
                <a:gd name="connsiteX2" fmla="*/ 311944 w 311944"/>
                <a:gd name="connsiteY2" fmla="*/ 0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944" h="64293">
                  <a:moveTo>
                    <a:pt x="0" y="64293"/>
                  </a:moveTo>
                  <a:cubicBezTo>
                    <a:pt x="39489" y="58935"/>
                    <a:pt x="78978" y="53577"/>
                    <a:pt x="130969" y="42862"/>
                  </a:cubicBezTo>
                  <a:cubicBezTo>
                    <a:pt x="182960" y="32147"/>
                    <a:pt x="247452" y="16073"/>
                    <a:pt x="311944" y="0"/>
                  </a:cubicBez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77B5A8D-1D1A-4091-BE66-C953F5D17070}"/>
                </a:ext>
              </a:extLst>
            </p:cNvPr>
            <p:cNvSpPr/>
            <p:nvPr/>
          </p:nvSpPr>
          <p:spPr>
            <a:xfrm>
              <a:off x="645319" y="783431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9BFDE55E-B3ED-455C-B8D1-BCBBC4757B6A}"/>
                </a:ext>
              </a:extLst>
            </p:cNvPr>
            <p:cNvSpPr/>
            <p:nvPr/>
          </p:nvSpPr>
          <p:spPr>
            <a:xfrm>
              <a:off x="697405" y="776288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D1851F38-1484-49A7-A479-2C41FC39A776}"/>
                </a:ext>
              </a:extLst>
            </p:cNvPr>
            <p:cNvSpPr/>
            <p:nvPr/>
          </p:nvSpPr>
          <p:spPr>
            <a:xfrm>
              <a:off x="749491" y="769145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1520A099-463D-40F6-9201-30FA38B74375}"/>
                </a:ext>
              </a:extLst>
            </p:cNvPr>
            <p:cNvGrpSpPr/>
            <p:nvPr/>
          </p:nvGrpSpPr>
          <p:grpSpPr>
            <a:xfrm rot="9701792" flipH="1">
              <a:off x="648764" y="805520"/>
              <a:ext cx="137509" cy="52386"/>
              <a:chOff x="797719" y="921545"/>
              <a:chExt cx="137509" cy="52386"/>
            </a:xfrm>
          </p:grpSpPr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0ADB9D72-5C5D-4291-A433-BFA597D71E34}"/>
                  </a:ext>
                </a:extLst>
              </p:cNvPr>
              <p:cNvSpPr/>
              <p:nvPr/>
            </p:nvSpPr>
            <p:spPr>
              <a:xfrm>
                <a:off x="797719" y="9358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62EA2EE4-7991-4661-AA49-B288A38A5B13}"/>
                  </a:ext>
                </a:extLst>
              </p:cNvPr>
              <p:cNvSpPr/>
              <p:nvPr/>
            </p:nvSpPr>
            <p:spPr>
              <a:xfrm>
                <a:off x="849805" y="9286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A960C23C-B8EF-447E-AF31-1A51C613E845}"/>
                  </a:ext>
                </a:extLst>
              </p:cNvPr>
              <p:cNvSpPr/>
              <p:nvPr/>
            </p:nvSpPr>
            <p:spPr>
              <a:xfrm>
                <a:off x="901891" y="9215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C04D846-0E0C-48EF-A1C0-125C1EC7043E}"/>
              </a:ext>
            </a:extLst>
          </p:cNvPr>
          <p:cNvGrpSpPr/>
          <p:nvPr/>
        </p:nvGrpSpPr>
        <p:grpSpPr>
          <a:xfrm>
            <a:off x="535209" y="458271"/>
            <a:ext cx="438987" cy="688652"/>
            <a:chOff x="1690565" y="1396042"/>
            <a:chExt cx="739140" cy="1159510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66921D1-E842-4D07-8BA3-D92927016446}"/>
                </a:ext>
              </a:extLst>
            </p:cNvPr>
            <p:cNvCxnSpPr>
              <a:cxnSpLocks/>
            </p:cNvCxnSpPr>
            <p:nvPr/>
          </p:nvCxnSpPr>
          <p:spPr>
            <a:xfrm>
              <a:off x="2060135" y="2003102"/>
              <a:ext cx="0" cy="552450"/>
            </a:xfrm>
            <a:prstGeom prst="line">
              <a:avLst/>
            </a:prstGeom>
            <a:ln w="22225">
              <a:solidFill>
                <a:srgbClr val="762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7596ADC-CA8D-469B-B6BA-01C8699032F3}"/>
                </a:ext>
              </a:extLst>
            </p:cNvPr>
            <p:cNvGrpSpPr/>
            <p:nvPr/>
          </p:nvGrpSpPr>
          <p:grpSpPr>
            <a:xfrm>
              <a:off x="2043112" y="2155805"/>
              <a:ext cx="348460" cy="102162"/>
              <a:chOff x="544512" y="758805"/>
              <a:chExt cx="348460" cy="102162"/>
            </a:xfrm>
          </p:grpSpPr>
          <p:sp>
            <p:nvSpPr>
              <p:cNvPr id="45" name="순서도: 판단 12">
                <a:extLst>
                  <a:ext uri="{FF2B5EF4-FFF2-40B4-BE49-F238E27FC236}">
                    <a16:creationId xmlns:a16="http://schemas.microsoft.com/office/drawing/2014/main" id="{F49A8CC9-A658-4898-A9F1-5BF8D4C8705F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240F81A-EC55-4CB5-9439-F15F8F5B5738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91363627-F14B-4EF8-9A6D-74AF1DA8695B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C0CFFF5E-036C-4E70-ACF2-8742FC2A09D1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0A483B5D-D00C-46DB-8CDA-05B25798B8D9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D0F9E83A-819A-4394-9ECC-00A3BD9BF1C6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51" name="자유형: 도형 50">
                  <a:extLst>
                    <a:ext uri="{FF2B5EF4-FFF2-40B4-BE49-F238E27FC236}">
                      <a16:creationId xmlns:a16="http://schemas.microsoft.com/office/drawing/2014/main" id="{399B86BA-00C1-49D4-8BF5-708712070F57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자유형: 도형 51">
                  <a:extLst>
                    <a:ext uri="{FF2B5EF4-FFF2-40B4-BE49-F238E27FC236}">
                      <a16:creationId xmlns:a16="http://schemas.microsoft.com/office/drawing/2014/main" id="{A8A98566-1023-4240-941F-DD3B2D739487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자유형: 도형 52">
                  <a:extLst>
                    <a:ext uri="{FF2B5EF4-FFF2-40B4-BE49-F238E27FC236}">
                      <a16:creationId xmlns:a16="http://schemas.microsoft.com/office/drawing/2014/main" id="{2F9E7EA2-7664-4A6E-A78E-C77A6E267827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74E67EB-E7D8-4830-A7FB-84A379315D39}"/>
                </a:ext>
              </a:extLst>
            </p:cNvPr>
            <p:cNvGrpSpPr/>
            <p:nvPr/>
          </p:nvGrpSpPr>
          <p:grpSpPr>
            <a:xfrm rot="541014" flipH="1">
              <a:off x="1824188" y="2085931"/>
              <a:ext cx="250489" cy="73439"/>
              <a:chOff x="544512" y="758805"/>
              <a:chExt cx="348460" cy="102162"/>
            </a:xfrm>
          </p:grpSpPr>
          <p:sp>
            <p:nvSpPr>
              <p:cNvPr id="55" name="순서도: 판단 12">
                <a:extLst>
                  <a:ext uri="{FF2B5EF4-FFF2-40B4-BE49-F238E27FC236}">
                    <a16:creationId xmlns:a16="http://schemas.microsoft.com/office/drawing/2014/main" id="{3F3A1808-B419-4B7D-AFD1-0589166E922A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2F3BC621-6F4E-43A5-84E5-E8C3FB9F1080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40757FA1-A6A4-441D-8DD4-5E4E101308C3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1B1831C5-0EB8-4F2D-8488-A75D5630B527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7D300921-19A2-4006-8485-D8DF71F85C4B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773075FD-267D-49C4-9768-96C6A943F3D4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61" name="자유형: 도형 60">
                  <a:extLst>
                    <a:ext uri="{FF2B5EF4-FFF2-40B4-BE49-F238E27FC236}">
                      <a16:creationId xmlns:a16="http://schemas.microsoft.com/office/drawing/2014/main" id="{54625BDF-28AB-42F5-8F7A-45922C6C50C0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2" name="자유형: 도형 61">
                  <a:extLst>
                    <a:ext uri="{FF2B5EF4-FFF2-40B4-BE49-F238E27FC236}">
                      <a16:creationId xmlns:a16="http://schemas.microsoft.com/office/drawing/2014/main" id="{1B691D19-7172-4BF1-8837-342377305D25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3" name="자유형: 도형 62">
                  <a:extLst>
                    <a:ext uri="{FF2B5EF4-FFF2-40B4-BE49-F238E27FC236}">
                      <a16:creationId xmlns:a16="http://schemas.microsoft.com/office/drawing/2014/main" id="{1427DEA8-0CCA-4021-8F56-BF8C20FC4D4D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5EDDF13A-432C-4DC4-9825-257FA22F6D23}"/>
                </a:ext>
              </a:extLst>
            </p:cNvPr>
            <p:cNvGrpSpPr/>
            <p:nvPr/>
          </p:nvGrpSpPr>
          <p:grpSpPr>
            <a:xfrm>
              <a:off x="1690565" y="1396042"/>
              <a:ext cx="739140" cy="739140"/>
              <a:chOff x="191965" y="-958"/>
              <a:chExt cx="739140" cy="73914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5" name="별: 꼭짓점 16개 64">
                <a:extLst>
                  <a:ext uri="{FF2B5EF4-FFF2-40B4-BE49-F238E27FC236}">
                    <a16:creationId xmlns:a16="http://schemas.microsoft.com/office/drawing/2014/main" id="{E7684798-47CD-4107-9D33-7BB4A6D9AE9D}"/>
                  </a:ext>
                </a:extLst>
              </p:cNvPr>
              <p:cNvSpPr/>
              <p:nvPr/>
            </p:nvSpPr>
            <p:spPr>
              <a:xfrm>
                <a:off x="191965" y="-958"/>
                <a:ext cx="739140" cy="739140"/>
              </a:xfrm>
              <a:prstGeom prst="star16">
                <a:avLst>
                  <a:gd name="adj" fmla="val 4233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CE65F4D7-AA9D-4B4B-A8D0-F742C3E1D55F}"/>
                  </a:ext>
                </a:extLst>
              </p:cNvPr>
              <p:cNvSpPr/>
              <p:nvPr/>
            </p:nvSpPr>
            <p:spPr>
              <a:xfrm>
                <a:off x="285310" y="92387"/>
                <a:ext cx="552450" cy="552450"/>
              </a:xfrm>
              <a:prstGeom prst="ellipse">
                <a:avLst/>
              </a:prstGeom>
              <a:pattFill prst="openDmnd">
                <a:fgClr>
                  <a:srgbClr val="A47D00"/>
                </a:fgClr>
                <a:bgClr>
                  <a:srgbClr val="9933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48556433-E2D2-4AD0-B2B2-19C41E469697}"/>
                </a:ext>
              </a:extLst>
            </p:cNvPr>
            <p:cNvGrpSpPr/>
            <p:nvPr/>
          </p:nvGrpSpPr>
          <p:grpSpPr>
            <a:xfrm flipH="1">
              <a:off x="1711877" y="2224473"/>
              <a:ext cx="366823" cy="107546"/>
              <a:chOff x="544512" y="758805"/>
              <a:chExt cx="348460" cy="102162"/>
            </a:xfrm>
          </p:grpSpPr>
          <p:sp>
            <p:nvSpPr>
              <p:cNvPr id="68" name="순서도: 판단 12">
                <a:extLst>
                  <a:ext uri="{FF2B5EF4-FFF2-40B4-BE49-F238E27FC236}">
                    <a16:creationId xmlns:a16="http://schemas.microsoft.com/office/drawing/2014/main" id="{E1E12D45-30C7-4CB1-9598-8A17234E15C2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F4B45EDB-81BB-46FD-BB9C-C5B18B0DF2C4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1DAA3690-AF9F-4A84-8BD7-C3363280FA51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A67EAAA1-353B-4CA3-904A-719AE86FC0E4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자유형: 도형 71">
                <a:extLst>
                  <a:ext uri="{FF2B5EF4-FFF2-40B4-BE49-F238E27FC236}">
                    <a16:creationId xmlns:a16="http://schemas.microsoft.com/office/drawing/2014/main" id="{942CD41C-8FEC-46B1-A98C-2FC84BF5B2DB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C7351395-59F6-42B8-9FBD-9FB7FF35464D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74" name="자유형: 도형 73">
                  <a:extLst>
                    <a:ext uri="{FF2B5EF4-FFF2-40B4-BE49-F238E27FC236}">
                      <a16:creationId xmlns:a16="http://schemas.microsoft.com/office/drawing/2014/main" id="{E0185D0F-6DD2-4E44-81C8-34A63891349A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" name="자유형: 도형 74">
                  <a:extLst>
                    <a:ext uri="{FF2B5EF4-FFF2-40B4-BE49-F238E27FC236}">
                      <a16:creationId xmlns:a16="http://schemas.microsoft.com/office/drawing/2014/main" id="{6B2B3CB4-26D9-4D49-BAF2-F79DE2D4A845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" name="자유형: 도형 75">
                  <a:extLst>
                    <a:ext uri="{FF2B5EF4-FFF2-40B4-BE49-F238E27FC236}">
                      <a16:creationId xmlns:a16="http://schemas.microsoft.com/office/drawing/2014/main" id="{D42FB9F4-D6B2-40AE-A9B5-9519262BBD51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1776FBA-1598-4BBF-A18D-5DE2DBB2D28F}"/>
              </a:ext>
            </a:extLst>
          </p:cNvPr>
          <p:cNvSpPr/>
          <p:nvPr/>
        </p:nvSpPr>
        <p:spPr>
          <a:xfrm>
            <a:off x="405631" y="971115"/>
            <a:ext cx="11621379" cy="5567098"/>
          </a:xfrm>
          <a:prstGeom prst="roundRect">
            <a:avLst>
              <a:gd name="adj" fmla="val 2778"/>
            </a:avLst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A2959E"/>
              </a:solidFill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2"/>
          <a:srcRect l="5651" t="1270" r="2074" b="2317"/>
          <a:stretch/>
        </p:blipFill>
        <p:spPr>
          <a:xfrm>
            <a:off x="132119" y="113291"/>
            <a:ext cx="587780" cy="5877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409272-B03D-4DF0-A65D-0AC71307EED3}"/>
              </a:ext>
            </a:extLst>
          </p:cNvPr>
          <p:cNvSpPr txBox="1"/>
          <p:nvPr/>
        </p:nvSpPr>
        <p:spPr>
          <a:xfrm>
            <a:off x="4454371" y="2425959"/>
            <a:ext cx="54467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chemeClr val="accent1"/>
                </a:solidFill>
              </a:rPr>
              <a:t>현위치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/>
              <a:t>: </a:t>
            </a:r>
            <a:r>
              <a:rPr lang="ko-KR" altLang="en-US" dirty="0"/>
              <a:t>출발지 칸에 현위치를 입력 </a:t>
            </a:r>
            <a:r>
              <a:rPr lang="ko-KR" altLang="en-US" dirty="0" err="1"/>
              <a:t>해줌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7030A0"/>
                </a:solidFill>
              </a:rPr>
              <a:t>TTS :</a:t>
            </a:r>
            <a:r>
              <a:rPr lang="en-US" altLang="ko-KR" dirty="0"/>
              <a:t> TTS </a:t>
            </a:r>
            <a:r>
              <a:rPr lang="ko-KR" altLang="en-US" dirty="0"/>
              <a:t>기능 제공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accent6"/>
                </a:solidFill>
              </a:rPr>
              <a:t>스위치 </a:t>
            </a:r>
            <a:r>
              <a:rPr lang="en-US" altLang="ko-KR" dirty="0">
                <a:solidFill>
                  <a:schemeClr val="accent6"/>
                </a:solidFill>
              </a:rPr>
              <a:t>:</a:t>
            </a:r>
            <a:r>
              <a:rPr lang="en-US" altLang="ko-KR" dirty="0"/>
              <a:t> </a:t>
            </a:r>
            <a:r>
              <a:rPr lang="ko-KR" altLang="en-US" dirty="0"/>
              <a:t>출발지와 목적지를 </a:t>
            </a:r>
            <a:r>
              <a:rPr lang="en-US" altLang="ko-KR" dirty="0"/>
              <a:t>swap</a:t>
            </a:r>
            <a:r>
              <a:rPr lang="ko-KR" altLang="en-US" dirty="0"/>
              <a:t> 하는 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>
                <a:highlight>
                  <a:srgbClr val="FFFF00"/>
                </a:highlight>
              </a:rPr>
              <a:t>길찾기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입력된 출발지와 목적지로 </a:t>
            </a:r>
            <a:r>
              <a:rPr lang="ko-KR" altLang="en-US" dirty="0" err="1"/>
              <a:t>길찾는</a:t>
            </a:r>
            <a:r>
              <a:rPr lang="ko-KR" altLang="en-US" dirty="0"/>
              <a:t> 기능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C6389A-0932-4F45-B3BB-61F35946F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093" y="1178429"/>
            <a:ext cx="2511176" cy="51736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480CA4-ECC9-432E-9566-11A7DBCBFEBC}"/>
              </a:ext>
            </a:extLst>
          </p:cNvPr>
          <p:cNvSpPr txBox="1"/>
          <p:nvPr/>
        </p:nvSpPr>
        <p:spPr>
          <a:xfrm>
            <a:off x="1054360" y="1922106"/>
            <a:ext cx="2099388" cy="5038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65DEC796-F861-4986-9C81-5A067B047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371" y="1230474"/>
            <a:ext cx="4687725" cy="1383263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9F8760C9-FEFA-44EB-9B05-FEEAAD4B8E99}"/>
              </a:ext>
            </a:extLst>
          </p:cNvPr>
          <p:cNvSpPr txBox="1"/>
          <p:nvPr/>
        </p:nvSpPr>
        <p:spPr>
          <a:xfrm>
            <a:off x="7608371" y="1427581"/>
            <a:ext cx="714535" cy="49452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EAC95F3-13F5-4DFA-A63E-E9B643615101}"/>
              </a:ext>
            </a:extLst>
          </p:cNvPr>
          <p:cNvSpPr txBox="1"/>
          <p:nvPr/>
        </p:nvSpPr>
        <p:spPr>
          <a:xfrm>
            <a:off x="8443646" y="1411731"/>
            <a:ext cx="569725" cy="49452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FCE0371-7911-414B-8860-5915751DCAE2}"/>
              </a:ext>
            </a:extLst>
          </p:cNvPr>
          <p:cNvSpPr txBox="1"/>
          <p:nvPr/>
        </p:nvSpPr>
        <p:spPr>
          <a:xfrm>
            <a:off x="7608371" y="1991806"/>
            <a:ext cx="714535" cy="49452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3FF6CEB-9EAC-42D3-A416-5ED423AB99F9}"/>
              </a:ext>
            </a:extLst>
          </p:cNvPr>
          <p:cNvSpPr txBox="1"/>
          <p:nvPr/>
        </p:nvSpPr>
        <p:spPr>
          <a:xfrm>
            <a:off x="8482822" y="1994577"/>
            <a:ext cx="530549" cy="49452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850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"/>
    </mc:Choice>
    <mc:Fallback xmlns="">
      <p:transition spd="slow" advTm="857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377FB22-E4F4-4915-9EF3-7404D0F231B8}"/>
              </a:ext>
            </a:extLst>
          </p:cNvPr>
          <p:cNvSpPr/>
          <p:nvPr/>
        </p:nvSpPr>
        <p:spPr>
          <a:xfrm>
            <a:off x="285310" y="260299"/>
            <a:ext cx="11621379" cy="57409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5475" lvl="1" latinLnBrk="0">
              <a:defRPr/>
            </a:pP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편의기능</a:t>
            </a:r>
            <a:endParaRPr lang="ko-KR" altLang="en-US" dirty="0">
              <a:solidFill>
                <a:srgbClr val="A2959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50862B9-1B3D-4D34-B22A-1063F118832B}"/>
              </a:ext>
            </a:extLst>
          </p:cNvPr>
          <p:cNvCxnSpPr>
            <a:cxnSpLocks/>
          </p:cNvCxnSpPr>
          <p:nvPr/>
        </p:nvCxnSpPr>
        <p:spPr>
          <a:xfrm>
            <a:off x="561535" y="606102"/>
            <a:ext cx="0" cy="552450"/>
          </a:xfrm>
          <a:prstGeom prst="line">
            <a:avLst/>
          </a:prstGeom>
          <a:ln w="22225">
            <a:solidFill>
              <a:srgbClr val="762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66B1455-A41F-4707-99F8-BB471F9DA2EC}"/>
              </a:ext>
            </a:extLst>
          </p:cNvPr>
          <p:cNvGrpSpPr/>
          <p:nvPr/>
        </p:nvGrpSpPr>
        <p:grpSpPr>
          <a:xfrm>
            <a:off x="544512" y="758805"/>
            <a:ext cx="348460" cy="102162"/>
            <a:chOff x="544512" y="758805"/>
            <a:chExt cx="348460" cy="102162"/>
          </a:xfrm>
        </p:grpSpPr>
        <p:sp>
          <p:nvSpPr>
            <p:cNvPr id="13" name="순서도: 판단 12">
              <a:extLst>
                <a:ext uri="{FF2B5EF4-FFF2-40B4-BE49-F238E27FC236}">
                  <a16:creationId xmlns:a16="http://schemas.microsoft.com/office/drawing/2014/main" id="{904F94FD-4022-44DA-AA9B-74A0E9F59E74}"/>
                </a:ext>
              </a:extLst>
            </p:cNvPr>
            <p:cNvSpPr/>
            <p:nvPr/>
          </p:nvSpPr>
          <p:spPr>
            <a:xfrm rot="20834999">
              <a:off x="544512" y="758805"/>
              <a:ext cx="348460" cy="102162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72">
                  <a:moveTo>
                    <a:pt x="0" y="5072"/>
                  </a:moveTo>
                  <a:cubicBezTo>
                    <a:pt x="1667" y="3405"/>
                    <a:pt x="2938" y="577"/>
                    <a:pt x="5000" y="72"/>
                  </a:cubicBezTo>
                  <a:cubicBezTo>
                    <a:pt x="7344" y="-586"/>
                    <a:pt x="8333" y="3405"/>
                    <a:pt x="10000" y="5072"/>
                  </a:cubicBezTo>
                  <a:cubicBezTo>
                    <a:pt x="8333" y="6739"/>
                    <a:pt x="7062" y="9955"/>
                    <a:pt x="5000" y="10072"/>
                  </a:cubicBezTo>
                  <a:cubicBezTo>
                    <a:pt x="2825" y="9955"/>
                    <a:pt x="1667" y="6739"/>
                    <a:pt x="0" y="50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93300">
                    <a:shade val="30000"/>
                    <a:satMod val="115000"/>
                  </a:srgbClr>
                </a:gs>
                <a:gs pos="50000">
                  <a:srgbClr val="993300">
                    <a:shade val="67500"/>
                    <a:satMod val="115000"/>
                  </a:srgbClr>
                </a:gs>
                <a:gs pos="100000">
                  <a:srgbClr val="9933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80EC2166-BE1F-408E-815F-9069B04BDC01}"/>
                </a:ext>
              </a:extLst>
            </p:cNvPr>
            <p:cNvSpPr/>
            <p:nvPr/>
          </p:nvSpPr>
          <p:spPr>
            <a:xfrm>
              <a:off x="561975" y="776288"/>
              <a:ext cx="311944" cy="64293"/>
            </a:xfrm>
            <a:custGeom>
              <a:avLst/>
              <a:gdLst>
                <a:gd name="connsiteX0" fmla="*/ 0 w 311944"/>
                <a:gd name="connsiteY0" fmla="*/ 64293 h 64293"/>
                <a:gd name="connsiteX1" fmla="*/ 130969 w 311944"/>
                <a:gd name="connsiteY1" fmla="*/ 42862 h 64293"/>
                <a:gd name="connsiteX2" fmla="*/ 311944 w 311944"/>
                <a:gd name="connsiteY2" fmla="*/ 0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944" h="64293">
                  <a:moveTo>
                    <a:pt x="0" y="64293"/>
                  </a:moveTo>
                  <a:cubicBezTo>
                    <a:pt x="39489" y="58935"/>
                    <a:pt x="78978" y="53577"/>
                    <a:pt x="130969" y="42862"/>
                  </a:cubicBezTo>
                  <a:cubicBezTo>
                    <a:pt x="182960" y="32147"/>
                    <a:pt x="247452" y="16073"/>
                    <a:pt x="311944" y="0"/>
                  </a:cubicBez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D7C3C688-C8CB-4C00-BE9E-A5D06C696923}"/>
                </a:ext>
              </a:extLst>
            </p:cNvPr>
            <p:cNvSpPr/>
            <p:nvPr/>
          </p:nvSpPr>
          <p:spPr>
            <a:xfrm>
              <a:off x="645319" y="783431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0FD29890-D39F-4110-86F2-2B429BA17DE3}"/>
                </a:ext>
              </a:extLst>
            </p:cNvPr>
            <p:cNvSpPr/>
            <p:nvPr/>
          </p:nvSpPr>
          <p:spPr>
            <a:xfrm>
              <a:off x="697405" y="776288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BD71CD97-EC3D-4FE2-9939-07FE494A17AF}"/>
                </a:ext>
              </a:extLst>
            </p:cNvPr>
            <p:cNvSpPr/>
            <p:nvPr/>
          </p:nvSpPr>
          <p:spPr>
            <a:xfrm>
              <a:off x="749491" y="769145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E610D11-1AAA-41B0-835B-937ABD0733BE}"/>
                </a:ext>
              </a:extLst>
            </p:cNvPr>
            <p:cNvGrpSpPr/>
            <p:nvPr/>
          </p:nvGrpSpPr>
          <p:grpSpPr>
            <a:xfrm rot="9701792" flipH="1">
              <a:off x="648764" y="805520"/>
              <a:ext cx="137509" cy="52386"/>
              <a:chOff x="797719" y="921545"/>
              <a:chExt cx="137509" cy="52386"/>
            </a:xfrm>
          </p:grpSpPr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5E1EB85B-A52E-4135-BEE8-80DD6711D6E3}"/>
                  </a:ext>
                </a:extLst>
              </p:cNvPr>
              <p:cNvSpPr/>
              <p:nvPr/>
            </p:nvSpPr>
            <p:spPr>
              <a:xfrm>
                <a:off x="797719" y="9358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ABFF847F-3902-4E76-BCAB-EB4ACF527B9B}"/>
                  </a:ext>
                </a:extLst>
              </p:cNvPr>
              <p:cNvSpPr/>
              <p:nvPr/>
            </p:nvSpPr>
            <p:spPr>
              <a:xfrm>
                <a:off x="849805" y="9286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087FA7A5-C490-4E98-8680-298E3D5983E1}"/>
                  </a:ext>
                </a:extLst>
              </p:cNvPr>
              <p:cNvSpPr/>
              <p:nvPr/>
            </p:nvSpPr>
            <p:spPr>
              <a:xfrm>
                <a:off x="901891" y="9215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4CA8C80-0C3A-47B2-9A65-5C7AAB7BCEC8}"/>
              </a:ext>
            </a:extLst>
          </p:cNvPr>
          <p:cNvGrpSpPr/>
          <p:nvPr/>
        </p:nvGrpSpPr>
        <p:grpSpPr>
          <a:xfrm rot="541014" flipH="1">
            <a:off x="325588" y="688931"/>
            <a:ext cx="250489" cy="73439"/>
            <a:chOff x="544512" y="758805"/>
            <a:chExt cx="348460" cy="102162"/>
          </a:xfrm>
        </p:grpSpPr>
        <p:sp>
          <p:nvSpPr>
            <p:cNvPr id="24" name="순서도: 판단 12">
              <a:extLst>
                <a:ext uri="{FF2B5EF4-FFF2-40B4-BE49-F238E27FC236}">
                  <a16:creationId xmlns:a16="http://schemas.microsoft.com/office/drawing/2014/main" id="{848B5177-EEE6-46D6-8D57-A7BC5C734AC2}"/>
                </a:ext>
              </a:extLst>
            </p:cNvPr>
            <p:cNvSpPr/>
            <p:nvPr/>
          </p:nvSpPr>
          <p:spPr>
            <a:xfrm rot="20834999">
              <a:off x="544512" y="758805"/>
              <a:ext cx="348460" cy="102162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72">
                  <a:moveTo>
                    <a:pt x="0" y="5072"/>
                  </a:moveTo>
                  <a:cubicBezTo>
                    <a:pt x="1667" y="3405"/>
                    <a:pt x="2938" y="577"/>
                    <a:pt x="5000" y="72"/>
                  </a:cubicBezTo>
                  <a:cubicBezTo>
                    <a:pt x="7344" y="-586"/>
                    <a:pt x="8333" y="3405"/>
                    <a:pt x="10000" y="5072"/>
                  </a:cubicBezTo>
                  <a:cubicBezTo>
                    <a:pt x="8333" y="6739"/>
                    <a:pt x="7062" y="9955"/>
                    <a:pt x="5000" y="10072"/>
                  </a:cubicBezTo>
                  <a:cubicBezTo>
                    <a:pt x="2825" y="9955"/>
                    <a:pt x="1667" y="6739"/>
                    <a:pt x="0" y="50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93300">
                    <a:shade val="30000"/>
                    <a:satMod val="115000"/>
                  </a:srgbClr>
                </a:gs>
                <a:gs pos="50000">
                  <a:srgbClr val="993300">
                    <a:shade val="67500"/>
                    <a:satMod val="115000"/>
                  </a:srgbClr>
                </a:gs>
                <a:gs pos="100000">
                  <a:srgbClr val="9933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B613DC66-623B-4BEA-829E-85FF6D4683C1}"/>
                </a:ext>
              </a:extLst>
            </p:cNvPr>
            <p:cNvSpPr/>
            <p:nvPr/>
          </p:nvSpPr>
          <p:spPr>
            <a:xfrm>
              <a:off x="561975" y="776288"/>
              <a:ext cx="311944" cy="64293"/>
            </a:xfrm>
            <a:custGeom>
              <a:avLst/>
              <a:gdLst>
                <a:gd name="connsiteX0" fmla="*/ 0 w 311944"/>
                <a:gd name="connsiteY0" fmla="*/ 64293 h 64293"/>
                <a:gd name="connsiteX1" fmla="*/ 130969 w 311944"/>
                <a:gd name="connsiteY1" fmla="*/ 42862 h 64293"/>
                <a:gd name="connsiteX2" fmla="*/ 311944 w 311944"/>
                <a:gd name="connsiteY2" fmla="*/ 0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944" h="64293">
                  <a:moveTo>
                    <a:pt x="0" y="64293"/>
                  </a:moveTo>
                  <a:cubicBezTo>
                    <a:pt x="39489" y="58935"/>
                    <a:pt x="78978" y="53577"/>
                    <a:pt x="130969" y="42862"/>
                  </a:cubicBezTo>
                  <a:cubicBezTo>
                    <a:pt x="182960" y="32147"/>
                    <a:pt x="247452" y="16073"/>
                    <a:pt x="311944" y="0"/>
                  </a:cubicBez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F1FF8BAF-7159-4281-BA55-DD097088DE7A}"/>
                </a:ext>
              </a:extLst>
            </p:cNvPr>
            <p:cNvSpPr/>
            <p:nvPr/>
          </p:nvSpPr>
          <p:spPr>
            <a:xfrm>
              <a:off x="645319" y="783431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3EA71CE5-D94D-464E-B86D-9558FD6C55DD}"/>
                </a:ext>
              </a:extLst>
            </p:cNvPr>
            <p:cNvSpPr/>
            <p:nvPr/>
          </p:nvSpPr>
          <p:spPr>
            <a:xfrm>
              <a:off x="697405" y="776288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AC1407FB-5A1B-4FBC-92CA-0878FA3B26DE}"/>
                </a:ext>
              </a:extLst>
            </p:cNvPr>
            <p:cNvSpPr/>
            <p:nvPr/>
          </p:nvSpPr>
          <p:spPr>
            <a:xfrm>
              <a:off x="749491" y="769145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1C3BDE2-82AE-4E01-91F5-9D37C7CC7B68}"/>
                </a:ext>
              </a:extLst>
            </p:cNvPr>
            <p:cNvGrpSpPr/>
            <p:nvPr/>
          </p:nvGrpSpPr>
          <p:grpSpPr>
            <a:xfrm rot="9701792" flipH="1">
              <a:off x="648764" y="805520"/>
              <a:ext cx="137509" cy="52386"/>
              <a:chOff x="797719" y="921545"/>
              <a:chExt cx="137509" cy="52386"/>
            </a:xfrm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CCE1AC30-6389-4119-B95A-A4CBF01987D1}"/>
                  </a:ext>
                </a:extLst>
              </p:cNvPr>
              <p:cNvSpPr/>
              <p:nvPr/>
            </p:nvSpPr>
            <p:spPr>
              <a:xfrm>
                <a:off x="797719" y="9358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D1C5A7D1-360E-4C5C-A10F-8A108349F009}"/>
                  </a:ext>
                </a:extLst>
              </p:cNvPr>
              <p:cNvSpPr/>
              <p:nvPr/>
            </p:nvSpPr>
            <p:spPr>
              <a:xfrm>
                <a:off x="849805" y="9286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EA5825B0-9109-4DAF-9A4A-99E4F8538E31}"/>
                  </a:ext>
                </a:extLst>
              </p:cNvPr>
              <p:cNvSpPr/>
              <p:nvPr/>
            </p:nvSpPr>
            <p:spPr>
              <a:xfrm>
                <a:off x="901891" y="9215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EB45DD8-9A91-409E-94A8-21AB39EE0F9C}"/>
              </a:ext>
            </a:extLst>
          </p:cNvPr>
          <p:cNvGrpSpPr/>
          <p:nvPr/>
        </p:nvGrpSpPr>
        <p:grpSpPr>
          <a:xfrm>
            <a:off x="191965" y="-958"/>
            <a:ext cx="739140" cy="739140"/>
            <a:chOff x="191965" y="-958"/>
            <a:chExt cx="739140" cy="7391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별: 꼭짓점 16개 7">
              <a:extLst>
                <a:ext uri="{FF2B5EF4-FFF2-40B4-BE49-F238E27FC236}">
                  <a16:creationId xmlns:a16="http://schemas.microsoft.com/office/drawing/2014/main" id="{F100AEED-AEF9-4558-8262-058F208B032A}"/>
                </a:ext>
              </a:extLst>
            </p:cNvPr>
            <p:cNvSpPr/>
            <p:nvPr/>
          </p:nvSpPr>
          <p:spPr>
            <a:xfrm>
              <a:off x="191965" y="-958"/>
              <a:ext cx="739140" cy="739140"/>
            </a:xfrm>
            <a:prstGeom prst="star16">
              <a:avLst>
                <a:gd name="adj" fmla="val 4233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FB9A8F2-BAB3-4655-999D-2BC8DC438083}"/>
                </a:ext>
              </a:extLst>
            </p:cNvPr>
            <p:cNvSpPr/>
            <p:nvPr/>
          </p:nvSpPr>
          <p:spPr>
            <a:xfrm>
              <a:off x="285310" y="92387"/>
              <a:ext cx="552450" cy="552450"/>
            </a:xfrm>
            <a:prstGeom prst="ellipse">
              <a:avLst/>
            </a:prstGeom>
            <a:pattFill prst="openDmnd">
              <a:fgClr>
                <a:srgbClr val="A47D00"/>
              </a:fgClr>
              <a:bgClr>
                <a:srgbClr val="99330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1077A47-45F6-4029-94DE-3BA601879B7D}"/>
              </a:ext>
            </a:extLst>
          </p:cNvPr>
          <p:cNvGrpSpPr/>
          <p:nvPr/>
        </p:nvGrpSpPr>
        <p:grpSpPr>
          <a:xfrm flipH="1">
            <a:off x="213277" y="827473"/>
            <a:ext cx="366823" cy="107546"/>
            <a:chOff x="544512" y="758805"/>
            <a:chExt cx="348460" cy="102162"/>
          </a:xfrm>
        </p:grpSpPr>
        <p:sp>
          <p:nvSpPr>
            <p:cNvPr id="34" name="순서도: 판단 12">
              <a:extLst>
                <a:ext uri="{FF2B5EF4-FFF2-40B4-BE49-F238E27FC236}">
                  <a16:creationId xmlns:a16="http://schemas.microsoft.com/office/drawing/2014/main" id="{62F0BE3E-2712-4716-8830-9B1C02EFD381}"/>
                </a:ext>
              </a:extLst>
            </p:cNvPr>
            <p:cNvSpPr/>
            <p:nvPr/>
          </p:nvSpPr>
          <p:spPr>
            <a:xfrm rot="20834999">
              <a:off x="544512" y="758805"/>
              <a:ext cx="348460" cy="102162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72">
                  <a:moveTo>
                    <a:pt x="0" y="5072"/>
                  </a:moveTo>
                  <a:cubicBezTo>
                    <a:pt x="1667" y="3405"/>
                    <a:pt x="2938" y="577"/>
                    <a:pt x="5000" y="72"/>
                  </a:cubicBezTo>
                  <a:cubicBezTo>
                    <a:pt x="7344" y="-586"/>
                    <a:pt x="8333" y="3405"/>
                    <a:pt x="10000" y="5072"/>
                  </a:cubicBezTo>
                  <a:cubicBezTo>
                    <a:pt x="8333" y="6739"/>
                    <a:pt x="7062" y="9955"/>
                    <a:pt x="5000" y="10072"/>
                  </a:cubicBezTo>
                  <a:cubicBezTo>
                    <a:pt x="2825" y="9955"/>
                    <a:pt x="1667" y="6739"/>
                    <a:pt x="0" y="50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93300">
                    <a:shade val="30000"/>
                    <a:satMod val="115000"/>
                  </a:srgbClr>
                </a:gs>
                <a:gs pos="50000">
                  <a:srgbClr val="993300">
                    <a:shade val="67500"/>
                    <a:satMod val="115000"/>
                  </a:srgbClr>
                </a:gs>
                <a:gs pos="100000">
                  <a:srgbClr val="9933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3FF6C1A0-C434-4C05-83C2-5A51EE64E33E}"/>
                </a:ext>
              </a:extLst>
            </p:cNvPr>
            <p:cNvSpPr/>
            <p:nvPr/>
          </p:nvSpPr>
          <p:spPr>
            <a:xfrm>
              <a:off x="561975" y="776288"/>
              <a:ext cx="311944" cy="64293"/>
            </a:xfrm>
            <a:custGeom>
              <a:avLst/>
              <a:gdLst>
                <a:gd name="connsiteX0" fmla="*/ 0 w 311944"/>
                <a:gd name="connsiteY0" fmla="*/ 64293 h 64293"/>
                <a:gd name="connsiteX1" fmla="*/ 130969 w 311944"/>
                <a:gd name="connsiteY1" fmla="*/ 42862 h 64293"/>
                <a:gd name="connsiteX2" fmla="*/ 311944 w 311944"/>
                <a:gd name="connsiteY2" fmla="*/ 0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944" h="64293">
                  <a:moveTo>
                    <a:pt x="0" y="64293"/>
                  </a:moveTo>
                  <a:cubicBezTo>
                    <a:pt x="39489" y="58935"/>
                    <a:pt x="78978" y="53577"/>
                    <a:pt x="130969" y="42862"/>
                  </a:cubicBezTo>
                  <a:cubicBezTo>
                    <a:pt x="182960" y="32147"/>
                    <a:pt x="247452" y="16073"/>
                    <a:pt x="311944" y="0"/>
                  </a:cubicBez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77B5A8D-1D1A-4091-BE66-C953F5D17070}"/>
                </a:ext>
              </a:extLst>
            </p:cNvPr>
            <p:cNvSpPr/>
            <p:nvPr/>
          </p:nvSpPr>
          <p:spPr>
            <a:xfrm>
              <a:off x="645319" y="783431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9BFDE55E-B3ED-455C-B8D1-BCBBC4757B6A}"/>
                </a:ext>
              </a:extLst>
            </p:cNvPr>
            <p:cNvSpPr/>
            <p:nvPr/>
          </p:nvSpPr>
          <p:spPr>
            <a:xfrm>
              <a:off x="697405" y="776288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D1851F38-1484-49A7-A479-2C41FC39A776}"/>
                </a:ext>
              </a:extLst>
            </p:cNvPr>
            <p:cNvSpPr/>
            <p:nvPr/>
          </p:nvSpPr>
          <p:spPr>
            <a:xfrm>
              <a:off x="749491" y="769145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1520A099-463D-40F6-9201-30FA38B74375}"/>
                </a:ext>
              </a:extLst>
            </p:cNvPr>
            <p:cNvGrpSpPr/>
            <p:nvPr/>
          </p:nvGrpSpPr>
          <p:grpSpPr>
            <a:xfrm rot="9701792" flipH="1">
              <a:off x="648764" y="805520"/>
              <a:ext cx="137509" cy="52386"/>
              <a:chOff x="797719" y="921545"/>
              <a:chExt cx="137509" cy="52386"/>
            </a:xfrm>
          </p:grpSpPr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0ADB9D72-5C5D-4291-A433-BFA597D71E34}"/>
                  </a:ext>
                </a:extLst>
              </p:cNvPr>
              <p:cNvSpPr/>
              <p:nvPr/>
            </p:nvSpPr>
            <p:spPr>
              <a:xfrm>
                <a:off x="797719" y="9358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62EA2EE4-7991-4661-AA49-B288A38A5B13}"/>
                  </a:ext>
                </a:extLst>
              </p:cNvPr>
              <p:cNvSpPr/>
              <p:nvPr/>
            </p:nvSpPr>
            <p:spPr>
              <a:xfrm>
                <a:off x="849805" y="9286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A960C23C-B8EF-447E-AF31-1A51C613E845}"/>
                  </a:ext>
                </a:extLst>
              </p:cNvPr>
              <p:cNvSpPr/>
              <p:nvPr/>
            </p:nvSpPr>
            <p:spPr>
              <a:xfrm>
                <a:off x="901891" y="9215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C04D846-0E0C-48EF-A1C0-125C1EC7043E}"/>
              </a:ext>
            </a:extLst>
          </p:cNvPr>
          <p:cNvGrpSpPr/>
          <p:nvPr/>
        </p:nvGrpSpPr>
        <p:grpSpPr>
          <a:xfrm>
            <a:off x="535209" y="458271"/>
            <a:ext cx="438987" cy="688652"/>
            <a:chOff x="1690565" y="1396042"/>
            <a:chExt cx="739140" cy="1159510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66921D1-E842-4D07-8BA3-D92927016446}"/>
                </a:ext>
              </a:extLst>
            </p:cNvPr>
            <p:cNvCxnSpPr>
              <a:cxnSpLocks/>
            </p:cNvCxnSpPr>
            <p:nvPr/>
          </p:nvCxnSpPr>
          <p:spPr>
            <a:xfrm>
              <a:off x="2060135" y="2003102"/>
              <a:ext cx="0" cy="552450"/>
            </a:xfrm>
            <a:prstGeom prst="line">
              <a:avLst/>
            </a:prstGeom>
            <a:ln w="22225">
              <a:solidFill>
                <a:srgbClr val="762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7596ADC-CA8D-469B-B6BA-01C8699032F3}"/>
                </a:ext>
              </a:extLst>
            </p:cNvPr>
            <p:cNvGrpSpPr/>
            <p:nvPr/>
          </p:nvGrpSpPr>
          <p:grpSpPr>
            <a:xfrm>
              <a:off x="2043112" y="2155805"/>
              <a:ext cx="348460" cy="102162"/>
              <a:chOff x="544512" y="758805"/>
              <a:chExt cx="348460" cy="102162"/>
            </a:xfrm>
          </p:grpSpPr>
          <p:sp>
            <p:nvSpPr>
              <p:cNvPr id="45" name="순서도: 판단 12">
                <a:extLst>
                  <a:ext uri="{FF2B5EF4-FFF2-40B4-BE49-F238E27FC236}">
                    <a16:creationId xmlns:a16="http://schemas.microsoft.com/office/drawing/2014/main" id="{F49A8CC9-A658-4898-A9F1-5BF8D4C8705F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240F81A-EC55-4CB5-9439-F15F8F5B5738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91363627-F14B-4EF8-9A6D-74AF1DA8695B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C0CFFF5E-036C-4E70-ACF2-8742FC2A09D1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0A483B5D-D00C-46DB-8CDA-05B25798B8D9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D0F9E83A-819A-4394-9ECC-00A3BD9BF1C6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51" name="자유형: 도형 50">
                  <a:extLst>
                    <a:ext uri="{FF2B5EF4-FFF2-40B4-BE49-F238E27FC236}">
                      <a16:creationId xmlns:a16="http://schemas.microsoft.com/office/drawing/2014/main" id="{399B86BA-00C1-49D4-8BF5-708712070F57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자유형: 도형 51">
                  <a:extLst>
                    <a:ext uri="{FF2B5EF4-FFF2-40B4-BE49-F238E27FC236}">
                      <a16:creationId xmlns:a16="http://schemas.microsoft.com/office/drawing/2014/main" id="{A8A98566-1023-4240-941F-DD3B2D739487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자유형: 도형 52">
                  <a:extLst>
                    <a:ext uri="{FF2B5EF4-FFF2-40B4-BE49-F238E27FC236}">
                      <a16:creationId xmlns:a16="http://schemas.microsoft.com/office/drawing/2014/main" id="{2F9E7EA2-7664-4A6E-A78E-C77A6E267827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74E67EB-E7D8-4830-A7FB-84A379315D39}"/>
                </a:ext>
              </a:extLst>
            </p:cNvPr>
            <p:cNvGrpSpPr/>
            <p:nvPr/>
          </p:nvGrpSpPr>
          <p:grpSpPr>
            <a:xfrm rot="541014" flipH="1">
              <a:off x="1824188" y="2085931"/>
              <a:ext cx="250489" cy="73439"/>
              <a:chOff x="544512" y="758805"/>
              <a:chExt cx="348460" cy="102162"/>
            </a:xfrm>
          </p:grpSpPr>
          <p:sp>
            <p:nvSpPr>
              <p:cNvPr id="55" name="순서도: 판단 12">
                <a:extLst>
                  <a:ext uri="{FF2B5EF4-FFF2-40B4-BE49-F238E27FC236}">
                    <a16:creationId xmlns:a16="http://schemas.microsoft.com/office/drawing/2014/main" id="{3F3A1808-B419-4B7D-AFD1-0589166E922A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2F3BC621-6F4E-43A5-84E5-E8C3FB9F1080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40757FA1-A6A4-441D-8DD4-5E4E101308C3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1B1831C5-0EB8-4F2D-8488-A75D5630B527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7D300921-19A2-4006-8485-D8DF71F85C4B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773075FD-267D-49C4-9768-96C6A943F3D4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61" name="자유형: 도형 60">
                  <a:extLst>
                    <a:ext uri="{FF2B5EF4-FFF2-40B4-BE49-F238E27FC236}">
                      <a16:creationId xmlns:a16="http://schemas.microsoft.com/office/drawing/2014/main" id="{54625BDF-28AB-42F5-8F7A-45922C6C50C0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2" name="자유형: 도형 61">
                  <a:extLst>
                    <a:ext uri="{FF2B5EF4-FFF2-40B4-BE49-F238E27FC236}">
                      <a16:creationId xmlns:a16="http://schemas.microsoft.com/office/drawing/2014/main" id="{1B691D19-7172-4BF1-8837-342377305D25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3" name="자유형: 도형 62">
                  <a:extLst>
                    <a:ext uri="{FF2B5EF4-FFF2-40B4-BE49-F238E27FC236}">
                      <a16:creationId xmlns:a16="http://schemas.microsoft.com/office/drawing/2014/main" id="{1427DEA8-0CCA-4021-8F56-BF8C20FC4D4D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5EDDF13A-432C-4DC4-9825-257FA22F6D23}"/>
                </a:ext>
              </a:extLst>
            </p:cNvPr>
            <p:cNvGrpSpPr/>
            <p:nvPr/>
          </p:nvGrpSpPr>
          <p:grpSpPr>
            <a:xfrm>
              <a:off x="1690565" y="1396042"/>
              <a:ext cx="739140" cy="739140"/>
              <a:chOff x="191965" y="-958"/>
              <a:chExt cx="739140" cy="73914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5" name="별: 꼭짓점 16개 64">
                <a:extLst>
                  <a:ext uri="{FF2B5EF4-FFF2-40B4-BE49-F238E27FC236}">
                    <a16:creationId xmlns:a16="http://schemas.microsoft.com/office/drawing/2014/main" id="{E7684798-47CD-4107-9D33-7BB4A6D9AE9D}"/>
                  </a:ext>
                </a:extLst>
              </p:cNvPr>
              <p:cNvSpPr/>
              <p:nvPr/>
            </p:nvSpPr>
            <p:spPr>
              <a:xfrm>
                <a:off x="191965" y="-958"/>
                <a:ext cx="739140" cy="739140"/>
              </a:xfrm>
              <a:prstGeom prst="star16">
                <a:avLst>
                  <a:gd name="adj" fmla="val 4233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CE65F4D7-AA9D-4B4B-A8D0-F742C3E1D55F}"/>
                  </a:ext>
                </a:extLst>
              </p:cNvPr>
              <p:cNvSpPr/>
              <p:nvPr/>
            </p:nvSpPr>
            <p:spPr>
              <a:xfrm>
                <a:off x="285310" y="92387"/>
                <a:ext cx="552450" cy="552450"/>
              </a:xfrm>
              <a:prstGeom prst="ellipse">
                <a:avLst/>
              </a:prstGeom>
              <a:pattFill prst="openDmnd">
                <a:fgClr>
                  <a:srgbClr val="A47D00"/>
                </a:fgClr>
                <a:bgClr>
                  <a:srgbClr val="9933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48556433-E2D2-4AD0-B2B2-19C41E469697}"/>
                </a:ext>
              </a:extLst>
            </p:cNvPr>
            <p:cNvGrpSpPr/>
            <p:nvPr/>
          </p:nvGrpSpPr>
          <p:grpSpPr>
            <a:xfrm flipH="1">
              <a:off x="1711877" y="2224473"/>
              <a:ext cx="366823" cy="107546"/>
              <a:chOff x="544512" y="758805"/>
              <a:chExt cx="348460" cy="102162"/>
            </a:xfrm>
          </p:grpSpPr>
          <p:sp>
            <p:nvSpPr>
              <p:cNvPr id="68" name="순서도: 판단 12">
                <a:extLst>
                  <a:ext uri="{FF2B5EF4-FFF2-40B4-BE49-F238E27FC236}">
                    <a16:creationId xmlns:a16="http://schemas.microsoft.com/office/drawing/2014/main" id="{E1E12D45-30C7-4CB1-9598-8A17234E15C2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F4B45EDB-81BB-46FD-BB9C-C5B18B0DF2C4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1DAA3690-AF9F-4A84-8BD7-C3363280FA51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A67EAAA1-353B-4CA3-904A-719AE86FC0E4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자유형: 도형 71">
                <a:extLst>
                  <a:ext uri="{FF2B5EF4-FFF2-40B4-BE49-F238E27FC236}">
                    <a16:creationId xmlns:a16="http://schemas.microsoft.com/office/drawing/2014/main" id="{942CD41C-8FEC-46B1-A98C-2FC84BF5B2DB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C7351395-59F6-42B8-9FBD-9FB7FF35464D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74" name="자유형: 도형 73">
                  <a:extLst>
                    <a:ext uri="{FF2B5EF4-FFF2-40B4-BE49-F238E27FC236}">
                      <a16:creationId xmlns:a16="http://schemas.microsoft.com/office/drawing/2014/main" id="{E0185D0F-6DD2-4E44-81C8-34A63891349A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" name="자유형: 도형 74">
                  <a:extLst>
                    <a:ext uri="{FF2B5EF4-FFF2-40B4-BE49-F238E27FC236}">
                      <a16:creationId xmlns:a16="http://schemas.microsoft.com/office/drawing/2014/main" id="{6B2B3CB4-26D9-4D49-BAF2-F79DE2D4A845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" name="자유형: 도형 75">
                  <a:extLst>
                    <a:ext uri="{FF2B5EF4-FFF2-40B4-BE49-F238E27FC236}">
                      <a16:creationId xmlns:a16="http://schemas.microsoft.com/office/drawing/2014/main" id="{D42FB9F4-D6B2-40AE-A9B5-9519262BBD51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1776FBA-1598-4BBF-A18D-5DE2DBB2D28F}"/>
              </a:ext>
            </a:extLst>
          </p:cNvPr>
          <p:cNvSpPr/>
          <p:nvPr/>
        </p:nvSpPr>
        <p:spPr>
          <a:xfrm>
            <a:off x="405631" y="971115"/>
            <a:ext cx="11621379" cy="5567098"/>
          </a:xfrm>
          <a:prstGeom prst="roundRect">
            <a:avLst>
              <a:gd name="adj" fmla="val 2778"/>
            </a:avLst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A2959E"/>
              </a:solidFill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3"/>
          <a:srcRect l="5651" t="1270" r="2074" b="2317"/>
          <a:stretch/>
        </p:blipFill>
        <p:spPr>
          <a:xfrm>
            <a:off x="132119" y="113291"/>
            <a:ext cx="587780" cy="5877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409272-B03D-4DF0-A65D-0AC71307EED3}"/>
              </a:ext>
            </a:extLst>
          </p:cNvPr>
          <p:cNvSpPr txBox="1"/>
          <p:nvPr/>
        </p:nvSpPr>
        <p:spPr>
          <a:xfrm>
            <a:off x="4122841" y="2132446"/>
            <a:ext cx="6570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- </a:t>
            </a:r>
            <a:r>
              <a:rPr lang="ko-KR" altLang="en-US" dirty="0">
                <a:solidFill>
                  <a:srgbClr val="FF0000"/>
                </a:solidFill>
              </a:rPr>
              <a:t>출발지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도착지 설정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지도를 클릭하면 해당 좌표의 주소를 띄우고 그 곳을 출발지</a:t>
            </a:r>
            <a:r>
              <a:rPr lang="en-US" altLang="ko-KR" dirty="0"/>
              <a:t>, </a:t>
            </a:r>
            <a:r>
              <a:rPr lang="ko-KR" altLang="en-US" dirty="0"/>
              <a:t>도착지로 설정할 수 있습니다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9739F8-5DDC-48F2-9867-B815C850F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196" y="1095230"/>
            <a:ext cx="2580079" cy="5271796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1C73773D-BD57-4B40-87FB-9CCD765322CC}"/>
              </a:ext>
            </a:extLst>
          </p:cNvPr>
          <p:cNvSpPr txBox="1"/>
          <p:nvPr/>
        </p:nvSpPr>
        <p:spPr>
          <a:xfrm>
            <a:off x="2323323" y="3592286"/>
            <a:ext cx="447870" cy="3079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0D8CF10-048B-4BC0-9C8B-C030AD2AD1A5}"/>
              </a:ext>
            </a:extLst>
          </p:cNvPr>
          <p:cNvSpPr txBox="1"/>
          <p:nvPr/>
        </p:nvSpPr>
        <p:spPr>
          <a:xfrm>
            <a:off x="2876034" y="3600709"/>
            <a:ext cx="447870" cy="3079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646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"/>
    </mc:Choice>
    <mc:Fallback xmlns="">
      <p:transition spd="slow" advTm="857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377FB22-E4F4-4915-9EF3-7404D0F231B8}"/>
              </a:ext>
            </a:extLst>
          </p:cNvPr>
          <p:cNvSpPr/>
          <p:nvPr/>
        </p:nvSpPr>
        <p:spPr>
          <a:xfrm>
            <a:off x="285310" y="260299"/>
            <a:ext cx="11621379" cy="57409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5475" lvl="1" latinLnBrk="0">
              <a:defRPr/>
            </a:pP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편의기능</a:t>
            </a:r>
            <a:endParaRPr lang="ko-KR" altLang="en-US" dirty="0">
              <a:solidFill>
                <a:srgbClr val="A2959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50862B9-1B3D-4D34-B22A-1063F118832B}"/>
              </a:ext>
            </a:extLst>
          </p:cNvPr>
          <p:cNvCxnSpPr>
            <a:cxnSpLocks/>
          </p:cNvCxnSpPr>
          <p:nvPr/>
        </p:nvCxnSpPr>
        <p:spPr>
          <a:xfrm>
            <a:off x="561535" y="606102"/>
            <a:ext cx="0" cy="552450"/>
          </a:xfrm>
          <a:prstGeom prst="line">
            <a:avLst/>
          </a:prstGeom>
          <a:ln w="22225">
            <a:solidFill>
              <a:srgbClr val="762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66B1455-A41F-4707-99F8-BB471F9DA2EC}"/>
              </a:ext>
            </a:extLst>
          </p:cNvPr>
          <p:cNvGrpSpPr/>
          <p:nvPr/>
        </p:nvGrpSpPr>
        <p:grpSpPr>
          <a:xfrm>
            <a:off x="544512" y="758805"/>
            <a:ext cx="348460" cy="102162"/>
            <a:chOff x="544512" y="758805"/>
            <a:chExt cx="348460" cy="102162"/>
          </a:xfrm>
        </p:grpSpPr>
        <p:sp>
          <p:nvSpPr>
            <p:cNvPr id="13" name="순서도: 판단 12">
              <a:extLst>
                <a:ext uri="{FF2B5EF4-FFF2-40B4-BE49-F238E27FC236}">
                  <a16:creationId xmlns:a16="http://schemas.microsoft.com/office/drawing/2014/main" id="{904F94FD-4022-44DA-AA9B-74A0E9F59E74}"/>
                </a:ext>
              </a:extLst>
            </p:cNvPr>
            <p:cNvSpPr/>
            <p:nvPr/>
          </p:nvSpPr>
          <p:spPr>
            <a:xfrm rot="20834999">
              <a:off x="544512" y="758805"/>
              <a:ext cx="348460" cy="102162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72">
                  <a:moveTo>
                    <a:pt x="0" y="5072"/>
                  </a:moveTo>
                  <a:cubicBezTo>
                    <a:pt x="1667" y="3405"/>
                    <a:pt x="2938" y="577"/>
                    <a:pt x="5000" y="72"/>
                  </a:cubicBezTo>
                  <a:cubicBezTo>
                    <a:pt x="7344" y="-586"/>
                    <a:pt x="8333" y="3405"/>
                    <a:pt x="10000" y="5072"/>
                  </a:cubicBezTo>
                  <a:cubicBezTo>
                    <a:pt x="8333" y="6739"/>
                    <a:pt x="7062" y="9955"/>
                    <a:pt x="5000" y="10072"/>
                  </a:cubicBezTo>
                  <a:cubicBezTo>
                    <a:pt x="2825" y="9955"/>
                    <a:pt x="1667" y="6739"/>
                    <a:pt x="0" y="50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93300">
                    <a:shade val="30000"/>
                    <a:satMod val="115000"/>
                  </a:srgbClr>
                </a:gs>
                <a:gs pos="50000">
                  <a:srgbClr val="993300">
                    <a:shade val="67500"/>
                    <a:satMod val="115000"/>
                  </a:srgbClr>
                </a:gs>
                <a:gs pos="100000">
                  <a:srgbClr val="9933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80EC2166-BE1F-408E-815F-9069B04BDC01}"/>
                </a:ext>
              </a:extLst>
            </p:cNvPr>
            <p:cNvSpPr/>
            <p:nvPr/>
          </p:nvSpPr>
          <p:spPr>
            <a:xfrm>
              <a:off x="561975" y="776288"/>
              <a:ext cx="311944" cy="64293"/>
            </a:xfrm>
            <a:custGeom>
              <a:avLst/>
              <a:gdLst>
                <a:gd name="connsiteX0" fmla="*/ 0 w 311944"/>
                <a:gd name="connsiteY0" fmla="*/ 64293 h 64293"/>
                <a:gd name="connsiteX1" fmla="*/ 130969 w 311944"/>
                <a:gd name="connsiteY1" fmla="*/ 42862 h 64293"/>
                <a:gd name="connsiteX2" fmla="*/ 311944 w 311944"/>
                <a:gd name="connsiteY2" fmla="*/ 0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944" h="64293">
                  <a:moveTo>
                    <a:pt x="0" y="64293"/>
                  </a:moveTo>
                  <a:cubicBezTo>
                    <a:pt x="39489" y="58935"/>
                    <a:pt x="78978" y="53577"/>
                    <a:pt x="130969" y="42862"/>
                  </a:cubicBezTo>
                  <a:cubicBezTo>
                    <a:pt x="182960" y="32147"/>
                    <a:pt x="247452" y="16073"/>
                    <a:pt x="311944" y="0"/>
                  </a:cubicBez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D7C3C688-C8CB-4C00-BE9E-A5D06C696923}"/>
                </a:ext>
              </a:extLst>
            </p:cNvPr>
            <p:cNvSpPr/>
            <p:nvPr/>
          </p:nvSpPr>
          <p:spPr>
            <a:xfrm>
              <a:off x="645319" y="783431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0FD29890-D39F-4110-86F2-2B429BA17DE3}"/>
                </a:ext>
              </a:extLst>
            </p:cNvPr>
            <p:cNvSpPr/>
            <p:nvPr/>
          </p:nvSpPr>
          <p:spPr>
            <a:xfrm>
              <a:off x="697405" y="776288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BD71CD97-EC3D-4FE2-9939-07FE494A17AF}"/>
                </a:ext>
              </a:extLst>
            </p:cNvPr>
            <p:cNvSpPr/>
            <p:nvPr/>
          </p:nvSpPr>
          <p:spPr>
            <a:xfrm>
              <a:off x="749491" y="769145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E610D11-1AAA-41B0-835B-937ABD0733BE}"/>
                </a:ext>
              </a:extLst>
            </p:cNvPr>
            <p:cNvGrpSpPr/>
            <p:nvPr/>
          </p:nvGrpSpPr>
          <p:grpSpPr>
            <a:xfrm rot="9701792" flipH="1">
              <a:off x="648764" y="805520"/>
              <a:ext cx="137509" cy="52386"/>
              <a:chOff x="797719" y="921545"/>
              <a:chExt cx="137509" cy="52386"/>
            </a:xfrm>
          </p:grpSpPr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5E1EB85B-A52E-4135-BEE8-80DD6711D6E3}"/>
                  </a:ext>
                </a:extLst>
              </p:cNvPr>
              <p:cNvSpPr/>
              <p:nvPr/>
            </p:nvSpPr>
            <p:spPr>
              <a:xfrm>
                <a:off x="797719" y="9358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ABFF847F-3902-4E76-BCAB-EB4ACF527B9B}"/>
                  </a:ext>
                </a:extLst>
              </p:cNvPr>
              <p:cNvSpPr/>
              <p:nvPr/>
            </p:nvSpPr>
            <p:spPr>
              <a:xfrm>
                <a:off x="849805" y="9286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087FA7A5-C490-4E98-8680-298E3D5983E1}"/>
                  </a:ext>
                </a:extLst>
              </p:cNvPr>
              <p:cNvSpPr/>
              <p:nvPr/>
            </p:nvSpPr>
            <p:spPr>
              <a:xfrm>
                <a:off x="901891" y="9215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4CA8C80-0C3A-47B2-9A65-5C7AAB7BCEC8}"/>
              </a:ext>
            </a:extLst>
          </p:cNvPr>
          <p:cNvGrpSpPr/>
          <p:nvPr/>
        </p:nvGrpSpPr>
        <p:grpSpPr>
          <a:xfrm rot="541014" flipH="1">
            <a:off x="325588" y="688931"/>
            <a:ext cx="250489" cy="73439"/>
            <a:chOff x="544512" y="758805"/>
            <a:chExt cx="348460" cy="102162"/>
          </a:xfrm>
        </p:grpSpPr>
        <p:sp>
          <p:nvSpPr>
            <p:cNvPr id="24" name="순서도: 판단 12">
              <a:extLst>
                <a:ext uri="{FF2B5EF4-FFF2-40B4-BE49-F238E27FC236}">
                  <a16:creationId xmlns:a16="http://schemas.microsoft.com/office/drawing/2014/main" id="{848B5177-EEE6-46D6-8D57-A7BC5C734AC2}"/>
                </a:ext>
              </a:extLst>
            </p:cNvPr>
            <p:cNvSpPr/>
            <p:nvPr/>
          </p:nvSpPr>
          <p:spPr>
            <a:xfrm rot="20834999">
              <a:off x="544512" y="758805"/>
              <a:ext cx="348460" cy="102162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72">
                  <a:moveTo>
                    <a:pt x="0" y="5072"/>
                  </a:moveTo>
                  <a:cubicBezTo>
                    <a:pt x="1667" y="3405"/>
                    <a:pt x="2938" y="577"/>
                    <a:pt x="5000" y="72"/>
                  </a:cubicBezTo>
                  <a:cubicBezTo>
                    <a:pt x="7344" y="-586"/>
                    <a:pt x="8333" y="3405"/>
                    <a:pt x="10000" y="5072"/>
                  </a:cubicBezTo>
                  <a:cubicBezTo>
                    <a:pt x="8333" y="6739"/>
                    <a:pt x="7062" y="9955"/>
                    <a:pt x="5000" y="10072"/>
                  </a:cubicBezTo>
                  <a:cubicBezTo>
                    <a:pt x="2825" y="9955"/>
                    <a:pt x="1667" y="6739"/>
                    <a:pt x="0" y="50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93300">
                    <a:shade val="30000"/>
                    <a:satMod val="115000"/>
                  </a:srgbClr>
                </a:gs>
                <a:gs pos="50000">
                  <a:srgbClr val="993300">
                    <a:shade val="67500"/>
                    <a:satMod val="115000"/>
                  </a:srgbClr>
                </a:gs>
                <a:gs pos="100000">
                  <a:srgbClr val="9933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B613DC66-623B-4BEA-829E-85FF6D4683C1}"/>
                </a:ext>
              </a:extLst>
            </p:cNvPr>
            <p:cNvSpPr/>
            <p:nvPr/>
          </p:nvSpPr>
          <p:spPr>
            <a:xfrm>
              <a:off x="561975" y="776288"/>
              <a:ext cx="311944" cy="64293"/>
            </a:xfrm>
            <a:custGeom>
              <a:avLst/>
              <a:gdLst>
                <a:gd name="connsiteX0" fmla="*/ 0 w 311944"/>
                <a:gd name="connsiteY0" fmla="*/ 64293 h 64293"/>
                <a:gd name="connsiteX1" fmla="*/ 130969 w 311944"/>
                <a:gd name="connsiteY1" fmla="*/ 42862 h 64293"/>
                <a:gd name="connsiteX2" fmla="*/ 311944 w 311944"/>
                <a:gd name="connsiteY2" fmla="*/ 0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944" h="64293">
                  <a:moveTo>
                    <a:pt x="0" y="64293"/>
                  </a:moveTo>
                  <a:cubicBezTo>
                    <a:pt x="39489" y="58935"/>
                    <a:pt x="78978" y="53577"/>
                    <a:pt x="130969" y="42862"/>
                  </a:cubicBezTo>
                  <a:cubicBezTo>
                    <a:pt x="182960" y="32147"/>
                    <a:pt x="247452" y="16073"/>
                    <a:pt x="311944" y="0"/>
                  </a:cubicBez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F1FF8BAF-7159-4281-BA55-DD097088DE7A}"/>
                </a:ext>
              </a:extLst>
            </p:cNvPr>
            <p:cNvSpPr/>
            <p:nvPr/>
          </p:nvSpPr>
          <p:spPr>
            <a:xfrm>
              <a:off x="645319" y="783431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3EA71CE5-D94D-464E-B86D-9558FD6C55DD}"/>
                </a:ext>
              </a:extLst>
            </p:cNvPr>
            <p:cNvSpPr/>
            <p:nvPr/>
          </p:nvSpPr>
          <p:spPr>
            <a:xfrm>
              <a:off x="697405" y="776288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AC1407FB-5A1B-4FBC-92CA-0878FA3B26DE}"/>
                </a:ext>
              </a:extLst>
            </p:cNvPr>
            <p:cNvSpPr/>
            <p:nvPr/>
          </p:nvSpPr>
          <p:spPr>
            <a:xfrm>
              <a:off x="749491" y="769145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1C3BDE2-82AE-4E01-91F5-9D37C7CC7B68}"/>
                </a:ext>
              </a:extLst>
            </p:cNvPr>
            <p:cNvGrpSpPr/>
            <p:nvPr/>
          </p:nvGrpSpPr>
          <p:grpSpPr>
            <a:xfrm rot="9701792" flipH="1">
              <a:off x="648764" y="805520"/>
              <a:ext cx="137509" cy="52386"/>
              <a:chOff x="797719" y="921545"/>
              <a:chExt cx="137509" cy="52386"/>
            </a:xfrm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CCE1AC30-6389-4119-B95A-A4CBF01987D1}"/>
                  </a:ext>
                </a:extLst>
              </p:cNvPr>
              <p:cNvSpPr/>
              <p:nvPr/>
            </p:nvSpPr>
            <p:spPr>
              <a:xfrm>
                <a:off x="797719" y="9358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D1C5A7D1-360E-4C5C-A10F-8A108349F009}"/>
                  </a:ext>
                </a:extLst>
              </p:cNvPr>
              <p:cNvSpPr/>
              <p:nvPr/>
            </p:nvSpPr>
            <p:spPr>
              <a:xfrm>
                <a:off x="849805" y="9286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EA5825B0-9109-4DAF-9A4A-99E4F8538E31}"/>
                  </a:ext>
                </a:extLst>
              </p:cNvPr>
              <p:cNvSpPr/>
              <p:nvPr/>
            </p:nvSpPr>
            <p:spPr>
              <a:xfrm>
                <a:off x="901891" y="9215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EB45DD8-9A91-409E-94A8-21AB39EE0F9C}"/>
              </a:ext>
            </a:extLst>
          </p:cNvPr>
          <p:cNvGrpSpPr/>
          <p:nvPr/>
        </p:nvGrpSpPr>
        <p:grpSpPr>
          <a:xfrm>
            <a:off x="191965" y="-958"/>
            <a:ext cx="739140" cy="739140"/>
            <a:chOff x="191965" y="-958"/>
            <a:chExt cx="739140" cy="7391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별: 꼭짓점 16개 7">
              <a:extLst>
                <a:ext uri="{FF2B5EF4-FFF2-40B4-BE49-F238E27FC236}">
                  <a16:creationId xmlns:a16="http://schemas.microsoft.com/office/drawing/2014/main" id="{F100AEED-AEF9-4558-8262-058F208B032A}"/>
                </a:ext>
              </a:extLst>
            </p:cNvPr>
            <p:cNvSpPr/>
            <p:nvPr/>
          </p:nvSpPr>
          <p:spPr>
            <a:xfrm>
              <a:off x="191965" y="-958"/>
              <a:ext cx="739140" cy="739140"/>
            </a:xfrm>
            <a:prstGeom prst="star16">
              <a:avLst>
                <a:gd name="adj" fmla="val 4233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FB9A8F2-BAB3-4655-999D-2BC8DC438083}"/>
                </a:ext>
              </a:extLst>
            </p:cNvPr>
            <p:cNvSpPr/>
            <p:nvPr/>
          </p:nvSpPr>
          <p:spPr>
            <a:xfrm>
              <a:off x="285310" y="92387"/>
              <a:ext cx="552450" cy="552450"/>
            </a:xfrm>
            <a:prstGeom prst="ellipse">
              <a:avLst/>
            </a:prstGeom>
            <a:pattFill prst="openDmnd">
              <a:fgClr>
                <a:srgbClr val="A47D00"/>
              </a:fgClr>
              <a:bgClr>
                <a:srgbClr val="99330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1077A47-45F6-4029-94DE-3BA601879B7D}"/>
              </a:ext>
            </a:extLst>
          </p:cNvPr>
          <p:cNvGrpSpPr/>
          <p:nvPr/>
        </p:nvGrpSpPr>
        <p:grpSpPr>
          <a:xfrm flipH="1">
            <a:off x="213277" y="827473"/>
            <a:ext cx="366823" cy="107546"/>
            <a:chOff x="544512" y="758805"/>
            <a:chExt cx="348460" cy="102162"/>
          </a:xfrm>
        </p:grpSpPr>
        <p:sp>
          <p:nvSpPr>
            <p:cNvPr id="34" name="순서도: 판단 12">
              <a:extLst>
                <a:ext uri="{FF2B5EF4-FFF2-40B4-BE49-F238E27FC236}">
                  <a16:creationId xmlns:a16="http://schemas.microsoft.com/office/drawing/2014/main" id="{62F0BE3E-2712-4716-8830-9B1C02EFD381}"/>
                </a:ext>
              </a:extLst>
            </p:cNvPr>
            <p:cNvSpPr/>
            <p:nvPr/>
          </p:nvSpPr>
          <p:spPr>
            <a:xfrm rot="20834999">
              <a:off x="544512" y="758805"/>
              <a:ext cx="348460" cy="102162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  <a:gd name="connsiteX0" fmla="*/ 0 w 10000"/>
                <a:gd name="connsiteY0" fmla="*/ 5072 h 10072"/>
                <a:gd name="connsiteX1" fmla="*/ 5000 w 10000"/>
                <a:gd name="connsiteY1" fmla="*/ 72 h 10072"/>
                <a:gd name="connsiteX2" fmla="*/ 10000 w 10000"/>
                <a:gd name="connsiteY2" fmla="*/ 5072 h 10072"/>
                <a:gd name="connsiteX3" fmla="*/ 5000 w 10000"/>
                <a:gd name="connsiteY3" fmla="*/ 10072 h 10072"/>
                <a:gd name="connsiteX4" fmla="*/ 0 w 10000"/>
                <a:gd name="connsiteY4" fmla="*/ 5072 h 1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72">
                  <a:moveTo>
                    <a:pt x="0" y="5072"/>
                  </a:moveTo>
                  <a:cubicBezTo>
                    <a:pt x="1667" y="3405"/>
                    <a:pt x="2938" y="577"/>
                    <a:pt x="5000" y="72"/>
                  </a:cubicBezTo>
                  <a:cubicBezTo>
                    <a:pt x="7344" y="-586"/>
                    <a:pt x="8333" y="3405"/>
                    <a:pt x="10000" y="5072"/>
                  </a:cubicBezTo>
                  <a:cubicBezTo>
                    <a:pt x="8333" y="6739"/>
                    <a:pt x="7062" y="9955"/>
                    <a:pt x="5000" y="10072"/>
                  </a:cubicBezTo>
                  <a:cubicBezTo>
                    <a:pt x="2825" y="9955"/>
                    <a:pt x="1667" y="6739"/>
                    <a:pt x="0" y="507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93300">
                    <a:shade val="30000"/>
                    <a:satMod val="115000"/>
                  </a:srgbClr>
                </a:gs>
                <a:gs pos="50000">
                  <a:srgbClr val="993300">
                    <a:shade val="67500"/>
                    <a:satMod val="115000"/>
                  </a:srgbClr>
                </a:gs>
                <a:gs pos="100000">
                  <a:srgbClr val="9933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3FF6C1A0-C434-4C05-83C2-5A51EE64E33E}"/>
                </a:ext>
              </a:extLst>
            </p:cNvPr>
            <p:cNvSpPr/>
            <p:nvPr/>
          </p:nvSpPr>
          <p:spPr>
            <a:xfrm>
              <a:off x="561975" y="776288"/>
              <a:ext cx="311944" cy="64293"/>
            </a:xfrm>
            <a:custGeom>
              <a:avLst/>
              <a:gdLst>
                <a:gd name="connsiteX0" fmla="*/ 0 w 311944"/>
                <a:gd name="connsiteY0" fmla="*/ 64293 h 64293"/>
                <a:gd name="connsiteX1" fmla="*/ 130969 w 311944"/>
                <a:gd name="connsiteY1" fmla="*/ 42862 h 64293"/>
                <a:gd name="connsiteX2" fmla="*/ 311944 w 311944"/>
                <a:gd name="connsiteY2" fmla="*/ 0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944" h="64293">
                  <a:moveTo>
                    <a:pt x="0" y="64293"/>
                  </a:moveTo>
                  <a:cubicBezTo>
                    <a:pt x="39489" y="58935"/>
                    <a:pt x="78978" y="53577"/>
                    <a:pt x="130969" y="42862"/>
                  </a:cubicBezTo>
                  <a:cubicBezTo>
                    <a:pt x="182960" y="32147"/>
                    <a:pt x="247452" y="16073"/>
                    <a:pt x="311944" y="0"/>
                  </a:cubicBez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77B5A8D-1D1A-4091-BE66-C953F5D17070}"/>
                </a:ext>
              </a:extLst>
            </p:cNvPr>
            <p:cNvSpPr/>
            <p:nvPr/>
          </p:nvSpPr>
          <p:spPr>
            <a:xfrm>
              <a:off x="645319" y="783431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9BFDE55E-B3ED-455C-B8D1-BCBBC4757B6A}"/>
                </a:ext>
              </a:extLst>
            </p:cNvPr>
            <p:cNvSpPr/>
            <p:nvPr/>
          </p:nvSpPr>
          <p:spPr>
            <a:xfrm>
              <a:off x="697405" y="776288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D1851F38-1484-49A7-A479-2C41FC39A776}"/>
                </a:ext>
              </a:extLst>
            </p:cNvPr>
            <p:cNvSpPr/>
            <p:nvPr/>
          </p:nvSpPr>
          <p:spPr>
            <a:xfrm>
              <a:off x="749491" y="769145"/>
              <a:ext cx="33337" cy="38100"/>
            </a:xfrm>
            <a:custGeom>
              <a:avLst/>
              <a:gdLst>
                <a:gd name="connsiteX0" fmla="*/ 0 w 33337"/>
                <a:gd name="connsiteY0" fmla="*/ 38100 h 38100"/>
                <a:gd name="connsiteX1" fmla="*/ 33337 w 33337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38100">
                  <a:moveTo>
                    <a:pt x="0" y="38100"/>
                  </a:moveTo>
                  <a:lnTo>
                    <a:pt x="33337" y="0"/>
                  </a:lnTo>
                </a:path>
              </a:pathLst>
            </a:custGeom>
            <a:noFill/>
            <a:ln w="6350">
              <a:solidFill>
                <a:srgbClr val="602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1520A099-463D-40F6-9201-30FA38B74375}"/>
                </a:ext>
              </a:extLst>
            </p:cNvPr>
            <p:cNvGrpSpPr/>
            <p:nvPr/>
          </p:nvGrpSpPr>
          <p:grpSpPr>
            <a:xfrm rot="9701792" flipH="1">
              <a:off x="648764" y="805520"/>
              <a:ext cx="137509" cy="52386"/>
              <a:chOff x="797719" y="921545"/>
              <a:chExt cx="137509" cy="52386"/>
            </a:xfrm>
          </p:grpSpPr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0ADB9D72-5C5D-4291-A433-BFA597D71E34}"/>
                  </a:ext>
                </a:extLst>
              </p:cNvPr>
              <p:cNvSpPr/>
              <p:nvPr/>
            </p:nvSpPr>
            <p:spPr>
              <a:xfrm>
                <a:off x="797719" y="9358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62EA2EE4-7991-4661-AA49-B288A38A5B13}"/>
                  </a:ext>
                </a:extLst>
              </p:cNvPr>
              <p:cNvSpPr/>
              <p:nvPr/>
            </p:nvSpPr>
            <p:spPr>
              <a:xfrm>
                <a:off x="849805" y="9286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A960C23C-B8EF-447E-AF31-1A51C613E845}"/>
                  </a:ext>
                </a:extLst>
              </p:cNvPr>
              <p:cNvSpPr/>
              <p:nvPr/>
            </p:nvSpPr>
            <p:spPr>
              <a:xfrm>
                <a:off x="901891" y="9215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3C04D846-0E0C-48EF-A1C0-125C1EC7043E}"/>
              </a:ext>
            </a:extLst>
          </p:cNvPr>
          <p:cNvGrpSpPr/>
          <p:nvPr/>
        </p:nvGrpSpPr>
        <p:grpSpPr>
          <a:xfrm>
            <a:off x="535209" y="458271"/>
            <a:ext cx="438987" cy="688652"/>
            <a:chOff x="1690565" y="1396042"/>
            <a:chExt cx="739140" cy="1159510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66921D1-E842-4D07-8BA3-D92927016446}"/>
                </a:ext>
              </a:extLst>
            </p:cNvPr>
            <p:cNvCxnSpPr>
              <a:cxnSpLocks/>
            </p:cNvCxnSpPr>
            <p:nvPr/>
          </p:nvCxnSpPr>
          <p:spPr>
            <a:xfrm>
              <a:off x="2060135" y="2003102"/>
              <a:ext cx="0" cy="552450"/>
            </a:xfrm>
            <a:prstGeom prst="line">
              <a:avLst/>
            </a:prstGeom>
            <a:ln w="22225">
              <a:solidFill>
                <a:srgbClr val="762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7596ADC-CA8D-469B-B6BA-01C8699032F3}"/>
                </a:ext>
              </a:extLst>
            </p:cNvPr>
            <p:cNvGrpSpPr/>
            <p:nvPr/>
          </p:nvGrpSpPr>
          <p:grpSpPr>
            <a:xfrm>
              <a:off x="2043112" y="2155805"/>
              <a:ext cx="348460" cy="102162"/>
              <a:chOff x="544512" y="758805"/>
              <a:chExt cx="348460" cy="102162"/>
            </a:xfrm>
          </p:grpSpPr>
          <p:sp>
            <p:nvSpPr>
              <p:cNvPr id="45" name="순서도: 판단 12">
                <a:extLst>
                  <a:ext uri="{FF2B5EF4-FFF2-40B4-BE49-F238E27FC236}">
                    <a16:creationId xmlns:a16="http://schemas.microsoft.com/office/drawing/2014/main" id="{F49A8CC9-A658-4898-A9F1-5BF8D4C8705F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240F81A-EC55-4CB5-9439-F15F8F5B5738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91363627-F14B-4EF8-9A6D-74AF1DA8695B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C0CFFF5E-036C-4E70-ACF2-8742FC2A09D1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0A483B5D-D00C-46DB-8CDA-05B25798B8D9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D0F9E83A-819A-4394-9ECC-00A3BD9BF1C6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51" name="자유형: 도형 50">
                  <a:extLst>
                    <a:ext uri="{FF2B5EF4-FFF2-40B4-BE49-F238E27FC236}">
                      <a16:creationId xmlns:a16="http://schemas.microsoft.com/office/drawing/2014/main" id="{399B86BA-00C1-49D4-8BF5-708712070F57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자유형: 도형 51">
                  <a:extLst>
                    <a:ext uri="{FF2B5EF4-FFF2-40B4-BE49-F238E27FC236}">
                      <a16:creationId xmlns:a16="http://schemas.microsoft.com/office/drawing/2014/main" id="{A8A98566-1023-4240-941F-DD3B2D739487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자유형: 도형 52">
                  <a:extLst>
                    <a:ext uri="{FF2B5EF4-FFF2-40B4-BE49-F238E27FC236}">
                      <a16:creationId xmlns:a16="http://schemas.microsoft.com/office/drawing/2014/main" id="{2F9E7EA2-7664-4A6E-A78E-C77A6E267827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74E67EB-E7D8-4830-A7FB-84A379315D39}"/>
                </a:ext>
              </a:extLst>
            </p:cNvPr>
            <p:cNvGrpSpPr/>
            <p:nvPr/>
          </p:nvGrpSpPr>
          <p:grpSpPr>
            <a:xfrm rot="541014" flipH="1">
              <a:off x="1824188" y="2085931"/>
              <a:ext cx="250489" cy="73439"/>
              <a:chOff x="544512" y="758805"/>
              <a:chExt cx="348460" cy="102162"/>
            </a:xfrm>
          </p:grpSpPr>
          <p:sp>
            <p:nvSpPr>
              <p:cNvPr id="55" name="순서도: 판단 12">
                <a:extLst>
                  <a:ext uri="{FF2B5EF4-FFF2-40B4-BE49-F238E27FC236}">
                    <a16:creationId xmlns:a16="http://schemas.microsoft.com/office/drawing/2014/main" id="{3F3A1808-B419-4B7D-AFD1-0589166E922A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2F3BC621-6F4E-43A5-84E5-E8C3FB9F1080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40757FA1-A6A4-441D-8DD4-5E4E101308C3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1B1831C5-0EB8-4F2D-8488-A75D5630B527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7D300921-19A2-4006-8485-D8DF71F85C4B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773075FD-267D-49C4-9768-96C6A943F3D4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61" name="자유형: 도형 60">
                  <a:extLst>
                    <a:ext uri="{FF2B5EF4-FFF2-40B4-BE49-F238E27FC236}">
                      <a16:creationId xmlns:a16="http://schemas.microsoft.com/office/drawing/2014/main" id="{54625BDF-28AB-42F5-8F7A-45922C6C50C0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2" name="자유형: 도형 61">
                  <a:extLst>
                    <a:ext uri="{FF2B5EF4-FFF2-40B4-BE49-F238E27FC236}">
                      <a16:creationId xmlns:a16="http://schemas.microsoft.com/office/drawing/2014/main" id="{1B691D19-7172-4BF1-8837-342377305D25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3" name="자유형: 도형 62">
                  <a:extLst>
                    <a:ext uri="{FF2B5EF4-FFF2-40B4-BE49-F238E27FC236}">
                      <a16:creationId xmlns:a16="http://schemas.microsoft.com/office/drawing/2014/main" id="{1427DEA8-0CCA-4021-8F56-BF8C20FC4D4D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5EDDF13A-432C-4DC4-9825-257FA22F6D23}"/>
                </a:ext>
              </a:extLst>
            </p:cNvPr>
            <p:cNvGrpSpPr/>
            <p:nvPr/>
          </p:nvGrpSpPr>
          <p:grpSpPr>
            <a:xfrm>
              <a:off x="1690565" y="1396042"/>
              <a:ext cx="739140" cy="739140"/>
              <a:chOff x="191965" y="-958"/>
              <a:chExt cx="739140" cy="73914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5" name="별: 꼭짓점 16개 64">
                <a:extLst>
                  <a:ext uri="{FF2B5EF4-FFF2-40B4-BE49-F238E27FC236}">
                    <a16:creationId xmlns:a16="http://schemas.microsoft.com/office/drawing/2014/main" id="{E7684798-47CD-4107-9D33-7BB4A6D9AE9D}"/>
                  </a:ext>
                </a:extLst>
              </p:cNvPr>
              <p:cNvSpPr/>
              <p:nvPr/>
            </p:nvSpPr>
            <p:spPr>
              <a:xfrm>
                <a:off x="191965" y="-958"/>
                <a:ext cx="739140" cy="739140"/>
              </a:xfrm>
              <a:prstGeom prst="star16">
                <a:avLst>
                  <a:gd name="adj" fmla="val 4233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CE65F4D7-AA9D-4B4B-A8D0-F742C3E1D55F}"/>
                  </a:ext>
                </a:extLst>
              </p:cNvPr>
              <p:cNvSpPr/>
              <p:nvPr/>
            </p:nvSpPr>
            <p:spPr>
              <a:xfrm>
                <a:off x="285310" y="92387"/>
                <a:ext cx="552450" cy="552450"/>
              </a:xfrm>
              <a:prstGeom prst="ellipse">
                <a:avLst/>
              </a:prstGeom>
              <a:pattFill prst="openDmnd">
                <a:fgClr>
                  <a:srgbClr val="A47D00"/>
                </a:fgClr>
                <a:bgClr>
                  <a:srgbClr val="9933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48556433-E2D2-4AD0-B2B2-19C41E469697}"/>
                </a:ext>
              </a:extLst>
            </p:cNvPr>
            <p:cNvGrpSpPr/>
            <p:nvPr/>
          </p:nvGrpSpPr>
          <p:grpSpPr>
            <a:xfrm flipH="1">
              <a:off x="1711877" y="2224473"/>
              <a:ext cx="366823" cy="107546"/>
              <a:chOff x="544512" y="758805"/>
              <a:chExt cx="348460" cy="102162"/>
            </a:xfrm>
          </p:grpSpPr>
          <p:sp>
            <p:nvSpPr>
              <p:cNvPr id="68" name="순서도: 판단 12">
                <a:extLst>
                  <a:ext uri="{FF2B5EF4-FFF2-40B4-BE49-F238E27FC236}">
                    <a16:creationId xmlns:a16="http://schemas.microsoft.com/office/drawing/2014/main" id="{E1E12D45-30C7-4CB1-9598-8A17234E15C2}"/>
                  </a:ext>
                </a:extLst>
              </p:cNvPr>
              <p:cNvSpPr/>
              <p:nvPr/>
            </p:nvSpPr>
            <p:spPr>
              <a:xfrm rot="20834999">
                <a:off x="544512" y="758805"/>
                <a:ext cx="348460" cy="102162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5000 w 10000"/>
                  <a:gd name="connsiteY1" fmla="*/ 0 h 10000"/>
                  <a:gd name="connsiteX2" fmla="*/ 10000 w 10000"/>
                  <a:gd name="connsiteY2" fmla="*/ 5000 h 10000"/>
                  <a:gd name="connsiteX3" fmla="*/ 5000 w 10000"/>
                  <a:gd name="connsiteY3" fmla="*/ 10000 h 10000"/>
                  <a:gd name="connsiteX4" fmla="*/ 0 w 10000"/>
                  <a:gd name="connsiteY4" fmla="*/ 5000 h 10000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  <a:gd name="connsiteX0" fmla="*/ 0 w 10000"/>
                  <a:gd name="connsiteY0" fmla="*/ 5072 h 10072"/>
                  <a:gd name="connsiteX1" fmla="*/ 5000 w 10000"/>
                  <a:gd name="connsiteY1" fmla="*/ 72 h 10072"/>
                  <a:gd name="connsiteX2" fmla="*/ 10000 w 10000"/>
                  <a:gd name="connsiteY2" fmla="*/ 5072 h 10072"/>
                  <a:gd name="connsiteX3" fmla="*/ 5000 w 10000"/>
                  <a:gd name="connsiteY3" fmla="*/ 10072 h 10072"/>
                  <a:gd name="connsiteX4" fmla="*/ 0 w 10000"/>
                  <a:gd name="connsiteY4" fmla="*/ 5072 h 1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72">
                    <a:moveTo>
                      <a:pt x="0" y="5072"/>
                    </a:moveTo>
                    <a:cubicBezTo>
                      <a:pt x="1667" y="3405"/>
                      <a:pt x="2938" y="577"/>
                      <a:pt x="5000" y="72"/>
                    </a:cubicBezTo>
                    <a:cubicBezTo>
                      <a:pt x="7344" y="-586"/>
                      <a:pt x="8333" y="3405"/>
                      <a:pt x="10000" y="5072"/>
                    </a:cubicBezTo>
                    <a:cubicBezTo>
                      <a:pt x="8333" y="6739"/>
                      <a:pt x="7062" y="9955"/>
                      <a:pt x="5000" y="10072"/>
                    </a:cubicBezTo>
                    <a:cubicBezTo>
                      <a:pt x="2825" y="9955"/>
                      <a:pt x="1667" y="6739"/>
                      <a:pt x="0" y="507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3300">
                      <a:shade val="30000"/>
                      <a:satMod val="115000"/>
                    </a:srgbClr>
                  </a:gs>
                  <a:gs pos="50000">
                    <a:srgbClr val="993300">
                      <a:shade val="67500"/>
                      <a:satMod val="115000"/>
                    </a:srgbClr>
                  </a:gs>
                  <a:gs pos="100000">
                    <a:srgbClr val="9933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F4B45EDB-81BB-46FD-BB9C-C5B18B0DF2C4}"/>
                  </a:ext>
                </a:extLst>
              </p:cNvPr>
              <p:cNvSpPr/>
              <p:nvPr/>
            </p:nvSpPr>
            <p:spPr>
              <a:xfrm>
                <a:off x="561975" y="776288"/>
                <a:ext cx="311944" cy="64293"/>
              </a:xfrm>
              <a:custGeom>
                <a:avLst/>
                <a:gdLst>
                  <a:gd name="connsiteX0" fmla="*/ 0 w 311944"/>
                  <a:gd name="connsiteY0" fmla="*/ 64293 h 64293"/>
                  <a:gd name="connsiteX1" fmla="*/ 130969 w 311944"/>
                  <a:gd name="connsiteY1" fmla="*/ 42862 h 64293"/>
                  <a:gd name="connsiteX2" fmla="*/ 311944 w 311944"/>
                  <a:gd name="connsiteY2" fmla="*/ 0 h 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944" h="64293">
                    <a:moveTo>
                      <a:pt x="0" y="64293"/>
                    </a:moveTo>
                    <a:cubicBezTo>
                      <a:pt x="39489" y="58935"/>
                      <a:pt x="78978" y="53577"/>
                      <a:pt x="130969" y="42862"/>
                    </a:cubicBezTo>
                    <a:cubicBezTo>
                      <a:pt x="182960" y="32147"/>
                      <a:pt x="247452" y="16073"/>
                      <a:pt x="311944" y="0"/>
                    </a:cubicBez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1DAA3690-AF9F-4A84-8BD7-C3363280FA51}"/>
                  </a:ext>
                </a:extLst>
              </p:cNvPr>
              <p:cNvSpPr/>
              <p:nvPr/>
            </p:nvSpPr>
            <p:spPr>
              <a:xfrm>
                <a:off x="645319" y="783431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A67EAAA1-353B-4CA3-904A-719AE86FC0E4}"/>
                  </a:ext>
                </a:extLst>
              </p:cNvPr>
              <p:cNvSpPr/>
              <p:nvPr/>
            </p:nvSpPr>
            <p:spPr>
              <a:xfrm>
                <a:off x="697405" y="776288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자유형: 도형 71">
                <a:extLst>
                  <a:ext uri="{FF2B5EF4-FFF2-40B4-BE49-F238E27FC236}">
                    <a16:creationId xmlns:a16="http://schemas.microsoft.com/office/drawing/2014/main" id="{942CD41C-8FEC-46B1-A98C-2FC84BF5B2DB}"/>
                  </a:ext>
                </a:extLst>
              </p:cNvPr>
              <p:cNvSpPr/>
              <p:nvPr/>
            </p:nvSpPr>
            <p:spPr>
              <a:xfrm>
                <a:off x="749491" y="769145"/>
                <a:ext cx="33337" cy="38100"/>
              </a:xfrm>
              <a:custGeom>
                <a:avLst/>
                <a:gdLst>
                  <a:gd name="connsiteX0" fmla="*/ 0 w 33337"/>
                  <a:gd name="connsiteY0" fmla="*/ 38100 h 38100"/>
                  <a:gd name="connsiteX1" fmla="*/ 33337 w 33337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" h="38100">
                    <a:moveTo>
                      <a:pt x="0" y="38100"/>
                    </a:moveTo>
                    <a:lnTo>
                      <a:pt x="33337" y="0"/>
                    </a:lnTo>
                  </a:path>
                </a:pathLst>
              </a:custGeom>
              <a:noFill/>
              <a:ln w="6350">
                <a:solidFill>
                  <a:srgbClr val="602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C7351395-59F6-42B8-9FBD-9FB7FF35464D}"/>
                  </a:ext>
                </a:extLst>
              </p:cNvPr>
              <p:cNvGrpSpPr/>
              <p:nvPr/>
            </p:nvGrpSpPr>
            <p:grpSpPr>
              <a:xfrm rot="9701792" flipH="1">
                <a:off x="648764" y="805520"/>
                <a:ext cx="137509" cy="52386"/>
                <a:chOff x="797719" y="921545"/>
                <a:chExt cx="137509" cy="52386"/>
              </a:xfrm>
            </p:grpSpPr>
            <p:sp>
              <p:nvSpPr>
                <p:cNvPr id="74" name="자유형: 도형 73">
                  <a:extLst>
                    <a:ext uri="{FF2B5EF4-FFF2-40B4-BE49-F238E27FC236}">
                      <a16:creationId xmlns:a16="http://schemas.microsoft.com/office/drawing/2014/main" id="{E0185D0F-6DD2-4E44-81C8-34A63891349A}"/>
                    </a:ext>
                  </a:extLst>
                </p:cNvPr>
                <p:cNvSpPr/>
                <p:nvPr/>
              </p:nvSpPr>
              <p:spPr>
                <a:xfrm>
                  <a:off x="797719" y="935831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5" name="자유형: 도형 74">
                  <a:extLst>
                    <a:ext uri="{FF2B5EF4-FFF2-40B4-BE49-F238E27FC236}">
                      <a16:creationId xmlns:a16="http://schemas.microsoft.com/office/drawing/2014/main" id="{6B2B3CB4-26D9-4D49-BAF2-F79DE2D4A845}"/>
                    </a:ext>
                  </a:extLst>
                </p:cNvPr>
                <p:cNvSpPr/>
                <p:nvPr/>
              </p:nvSpPr>
              <p:spPr>
                <a:xfrm>
                  <a:off x="849805" y="928688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6" name="자유형: 도형 75">
                  <a:extLst>
                    <a:ext uri="{FF2B5EF4-FFF2-40B4-BE49-F238E27FC236}">
                      <a16:creationId xmlns:a16="http://schemas.microsoft.com/office/drawing/2014/main" id="{D42FB9F4-D6B2-40AE-A9B5-9519262BBD51}"/>
                    </a:ext>
                  </a:extLst>
                </p:cNvPr>
                <p:cNvSpPr/>
                <p:nvPr/>
              </p:nvSpPr>
              <p:spPr>
                <a:xfrm>
                  <a:off x="901891" y="921545"/>
                  <a:ext cx="33337" cy="38100"/>
                </a:xfrm>
                <a:custGeom>
                  <a:avLst/>
                  <a:gdLst>
                    <a:gd name="connsiteX0" fmla="*/ 0 w 33337"/>
                    <a:gd name="connsiteY0" fmla="*/ 38100 h 38100"/>
                    <a:gd name="connsiteX1" fmla="*/ 33337 w 33337"/>
                    <a:gd name="connsiteY1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337" h="38100">
                      <a:moveTo>
                        <a:pt x="0" y="38100"/>
                      </a:moveTo>
                      <a:lnTo>
                        <a:pt x="33337" y="0"/>
                      </a:lnTo>
                    </a:path>
                  </a:pathLst>
                </a:custGeom>
                <a:noFill/>
                <a:ln w="6350">
                  <a:solidFill>
                    <a:srgbClr val="602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1776FBA-1598-4BBF-A18D-5DE2DBB2D28F}"/>
              </a:ext>
            </a:extLst>
          </p:cNvPr>
          <p:cNvSpPr/>
          <p:nvPr/>
        </p:nvSpPr>
        <p:spPr>
          <a:xfrm>
            <a:off x="405631" y="971115"/>
            <a:ext cx="11621379" cy="5567098"/>
          </a:xfrm>
          <a:prstGeom prst="roundRect">
            <a:avLst>
              <a:gd name="adj" fmla="val 2778"/>
            </a:avLst>
          </a:prstGeom>
          <a:solidFill>
            <a:schemeClr val="bg1"/>
          </a:solidFill>
          <a:ln w="19050">
            <a:solidFill>
              <a:schemeClr val="accent4"/>
            </a:solidFill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A2959E"/>
              </a:solidFill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3"/>
          <a:srcRect l="5651" t="1270" r="2074" b="2317"/>
          <a:stretch/>
        </p:blipFill>
        <p:spPr>
          <a:xfrm>
            <a:off x="132119" y="113291"/>
            <a:ext cx="587780" cy="5877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409272-B03D-4DF0-A65D-0AC71307EED3}"/>
              </a:ext>
            </a:extLst>
          </p:cNvPr>
          <p:cNvSpPr txBox="1"/>
          <p:nvPr/>
        </p:nvSpPr>
        <p:spPr>
          <a:xfrm>
            <a:off x="4122840" y="4338732"/>
            <a:ext cx="4449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- </a:t>
            </a:r>
            <a:r>
              <a:rPr lang="ko-KR" altLang="en-US" dirty="0">
                <a:solidFill>
                  <a:srgbClr val="FF0000"/>
                </a:solidFill>
              </a:rPr>
              <a:t>즐겨찾기 등록 버튼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즐겨찾기 설정할 때 사용자가 해당 주소에 이름을 지어서 저장할 수 있습니다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9739F8-5DDC-48F2-9867-B815C850F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196" y="1095230"/>
            <a:ext cx="2580079" cy="5271796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9F6C58C2-80FD-4EAA-A7CF-5DE9DBF70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3110" y="1095230"/>
            <a:ext cx="2543379" cy="522257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1C73773D-BD57-4B40-87FB-9CCD765322CC}"/>
              </a:ext>
            </a:extLst>
          </p:cNvPr>
          <p:cNvSpPr txBox="1"/>
          <p:nvPr/>
        </p:nvSpPr>
        <p:spPr>
          <a:xfrm>
            <a:off x="1214541" y="3592286"/>
            <a:ext cx="595598" cy="345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B17C68D-F2B9-423E-9994-B1D5B15F93EB}"/>
              </a:ext>
            </a:extLst>
          </p:cNvPr>
          <p:cNvSpPr txBox="1"/>
          <p:nvPr/>
        </p:nvSpPr>
        <p:spPr>
          <a:xfrm>
            <a:off x="9269969" y="3009122"/>
            <a:ext cx="2020072" cy="11056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43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"/>
    </mc:Choice>
    <mc:Fallback xmlns="">
      <p:transition spd="slow" advTm="8578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398</Words>
  <Application>Microsoft Office PowerPoint</Application>
  <PresentationFormat>와이드스크린</PresentationFormat>
  <Paragraphs>87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 bumsoo</dc:creator>
  <cp:lastModifiedBy>cho bumsoo</cp:lastModifiedBy>
  <cp:revision>2</cp:revision>
  <dcterms:created xsi:type="dcterms:W3CDTF">2021-12-03T08:41:34Z</dcterms:created>
  <dcterms:modified xsi:type="dcterms:W3CDTF">2021-12-09T06:46:35Z</dcterms:modified>
</cp:coreProperties>
</file>