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종구" initials="우종" lastIdx="1" clrIdx="0">
    <p:extLst>
      <p:ext uri="{19B8F6BF-5375-455C-9EA6-DF929625EA0E}">
        <p15:presenceInfo xmlns:p15="http://schemas.microsoft.com/office/powerpoint/2012/main" userId="S::jay-g@accommatekr.onmicrosoft.com::293a5321-f36c-4229-b30c-35c40dc29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94E2-BAB3-45EA-B52C-3F81D0AB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A3CEC-9A29-43FB-97B3-F603873C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4EA7A-79C1-4E98-A2F6-D88BD655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BF1-90AD-4B59-9751-22550607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2146-4F2E-4F4D-92B3-9691F05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8273-D13B-43BB-BBF2-E239A23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BFF84-C8F4-46E5-A7DA-A80BE38A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21008-9E89-42C4-A7C7-30523229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99B0-8073-4387-BAB5-1CE59D6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892AD-7503-483D-8CA8-1B636D0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6C86E-DBB2-427A-88E2-38E3A006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72A8-0092-4007-B85D-6557777C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B185-7C58-4073-A55C-59B7D37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259C1-9A22-499C-8415-CE5BF5E8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2B6-C027-4BA6-A4FB-963FDCB6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9D2B-6DCC-4566-91DB-30CCB78C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46C2E-BC3D-447F-891D-646B02AC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DD21D-1583-4030-9700-9B10FE7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C69AC-8B31-4117-A520-2EC698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1AF85-DDC2-4734-9439-BC52FF7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4705-0D8B-4E04-BE5F-15AD83B4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DBBC-B843-4949-962C-3B11E498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DEA5-85F0-4708-BD1F-699C83B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187C-765C-4E0E-B6BB-E4EBB63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11011-ED3D-4A80-99D8-B97ADC5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A09A-27CE-43FB-B442-A974538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67F5-26A4-44E0-97A5-82D584E2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3FA35-92AC-4E23-96FE-CAC3EE2F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56063-C6C3-47B8-982A-C178461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05240-8A59-4EA1-BEE9-DE61D18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45857-FB52-4851-AF08-93DEBF0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2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566E-E457-4412-8131-4397825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55CE-F6BB-471D-8086-61602F3F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817E6-748A-49DD-B582-4203BD79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A188C-EF11-43B9-BC63-159B8A18B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81843-720F-43D9-B612-F802B8AD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E01C2-1882-45E0-B2D1-B621575B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11632-1407-49EC-A1E0-DA4FF58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9D402-A3DB-4467-957F-5CEC320B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9234-AFEA-4D9D-BA4D-A34D977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55F01-8601-4314-B0E2-E0FFCC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6A1AC-E4FB-43D1-8E77-540A4C98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D153E-1B05-486F-A104-724512A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FB33-9D30-462B-BAED-9647FF04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90D6B-D5D7-458E-A2D2-8061510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370FB-FCA7-4D84-B83F-9B2357D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10FF-ACA6-4455-97FD-BEEE1C4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1D322-3AD0-4F11-8950-82ED1852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997A4-7C69-44B4-A4FE-3C19F2BE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54E-A6AD-444B-9C61-1864796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BCA44-068D-452E-82CE-B6B6132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F24E-9D3D-4FA1-99BD-AB3F9F4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879B-B03F-49B4-AE52-49B3B5EB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24FDA-AD2E-4AA1-B63A-C70177FA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A7AD7-D95C-4336-A810-00406072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D4F7C-D4C1-4B07-9195-0167B27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76B8-3D04-48CE-A049-474A0BBA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4A339-6434-4F6F-8783-E3F24BA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11706-BF92-4860-AC6C-4394174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760FE-5F2C-40AA-9746-DF1DD1B3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3EEB-0A52-4484-A43C-1BFA3517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2259-46B8-46E2-AEAB-67D6B02C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F91F-E7C1-4A5A-9874-A987AE76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2757948" y="2765306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870844" y="2080884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 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63346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533894" y="2094433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소비자로서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해서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F2B190-B70B-4247-99A6-F91D483C6184}"/>
              </a:ext>
            </a:extLst>
          </p:cNvPr>
          <p:cNvSpPr/>
          <p:nvPr/>
        </p:nvSpPr>
        <p:spPr>
          <a:xfrm>
            <a:off x="315315" y="1715858"/>
            <a:ext cx="2334413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6A6B2-E73C-4982-BFCC-420E75E7BC00}"/>
              </a:ext>
            </a:extLst>
          </p:cNvPr>
          <p:cNvSpPr txBox="1"/>
          <p:nvPr/>
        </p:nvSpPr>
        <p:spPr>
          <a:xfrm>
            <a:off x="315315" y="1230657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식별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05E032-6859-47B6-B84B-DB44B594D325}"/>
              </a:ext>
            </a:extLst>
          </p:cNvPr>
          <p:cNvSpPr/>
          <p:nvPr/>
        </p:nvSpPr>
        <p:spPr>
          <a:xfrm>
            <a:off x="533894" y="3226688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주인로서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받아서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159D8B-3D39-458E-89AE-17A503FB3E22}"/>
              </a:ext>
            </a:extLst>
          </p:cNvPr>
          <p:cNvSpPr/>
          <p:nvPr/>
        </p:nvSpPr>
        <p:spPr>
          <a:xfrm>
            <a:off x="4640718" y="1579378"/>
            <a:ext cx="3875487" cy="311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5EFA0D-1748-4AD2-A517-D094E1C94E07}"/>
              </a:ext>
            </a:extLst>
          </p:cNvPr>
          <p:cNvCxnSpPr>
            <a:cxnSpLocks/>
            <a:stCxn id="41" idx="3"/>
            <a:endCxn id="76" idx="3"/>
          </p:cNvCxnSpPr>
          <p:nvPr/>
        </p:nvCxnSpPr>
        <p:spPr>
          <a:xfrm flipV="1">
            <a:off x="2408910" y="2496890"/>
            <a:ext cx="2398161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479212-1C68-462A-AA49-898FC1ABE3E1}"/>
              </a:ext>
            </a:extLst>
          </p:cNvPr>
          <p:cNvCxnSpPr>
            <a:cxnSpLocks/>
            <a:stCxn id="65" idx="3"/>
            <a:endCxn id="78" idx="3"/>
          </p:cNvCxnSpPr>
          <p:nvPr/>
        </p:nvCxnSpPr>
        <p:spPr>
          <a:xfrm>
            <a:off x="2408910" y="3647087"/>
            <a:ext cx="2623365" cy="3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E71FF3-39C3-4501-96DD-1B10335849D9}"/>
              </a:ext>
            </a:extLst>
          </p:cNvPr>
          <p:cNvSpPr txBox="1"/>
          <p:nvPr/>
        </p:nvSpPr>
        <p:spPr>
          <a:xfrm>
            <a:off x="2732196" y="2193448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BE02CA-D520-4970-A11B-67DD1AC2A54D}"/>
              </a:ext>
            </a:extLst>
          </p:cNvPr>
          <p:cNvSpPr txBox="1"/>
          <p:nvPr/>
        </p:nvSpPr>
        <p:spPr>
          <a:xfrm>
            <a:off x="2731029" y="3407590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acceptOrder()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C59058-ED20-4026-B489-5CFFBDBD9280}"/>
              </a:ext>
            </a:extLst>
          </p:cNvPr>
          <p:cNvSpPr txBox="1"/>
          <p:nvPr/>
        </p:nvSpPr>
        <p:spPr>
          <a:xfrm>
            <a:off x="4640718" y="160773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9B083282-04E1-44F4-89D0-01CF0E06CF2E}"/>
              </a:ext>
            </a:extLst>
          </p:cNvPr>
          <p:cNvSpPr/>
          <p:nvPr/>
        </p:nvSpPr>
        <p:spPr>
          <a:xfrm>
            <a:off x="4807071" y="2003338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주문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92F46DF9-2161-453F-B1E3-FB0F4134430A}"/>
              </a:ext>
            </a:extLst>
          </p:cNvPr>
          <p:cNvSpPr/>
          <p:nvPr/>
        </p:nvSpPr>
        <p:spPr>
          <a:xfrm>
            <a:off x="7150165" y="2501114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음식점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5E3BF368-0F6B-46EB-82C1-2EEE5EE86617}"/>
              </a:ext>
            </a:extLst>
          </p:cNvPr>
          <p:cNvSpPr/>
          <p:nvPr/>
        </p:nvSpPr>
        <p:spPr>
          <a:xfrm>
            <a:off x="5032275" y="3483994"/>
            <a:ext cx="1147955" cy="98961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주방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B694AE2-6CA9-480A-A1A9-6CEEEEA5370D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>
            <a:off x="5952112" y="2496890"/>
            <a:ext cx="1444829" cy="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4C50493-B507-4CB1-A333-A712EA9BA4BF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>
            <a:off x="5932826" y="2496890"/>
            <a:ext cx="19286" cy="98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473628-896D-45D5-B7A8-9B40F66C7090}"/>
              </a:ext>
            </a:extLst>
          </p:cNvPr>
          <p:cNvSpPr txBox="1"/>
          <p:nvPr/>
        </p:nvSpPr>
        <p:spPr>
          <a:xfrm>
            <a:off x="6017162" y="2191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verifyOrder()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FCEE7-80F0-4EAB-82EB-9B4CA669FEE0}"/>
              </a:ext>
            </a:extLst>
          </p:cNvPr>
          <p:cNvSpPr txBox="1"/>
          <p:nvPr/>
        </p:nvSpPr>
        <p:spPr>
          <a:xfrm>
            <a:off x="5933159" y="2898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createFood()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E13263-EFA9-46D8-B91F-BDB9CC6EC04B}"/>
              </a:ext>
            </a:extLst>
          </p:cNvPr>
          <p:cNvSpPr txBox="1"/>
          <p:nvPr/>
        </p:nvSpPr>
        <p:spPr>
          <a:xfrm>
            <a:off x="477501" y="1843211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기능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8F582E-FE0A-4E64-81BF-1AC09B14C413}"/>
              </a:ext>
            </a:extLst>
          </p:cNvPr>
          <p:cNvSpPr txBox="1"/>
          <p:nvPr/>
        </p:nvSpPr>
        <p:spPr>
          <a:xfrm>
            <a:off x="2722483" y="125901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식별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C4ECD1-780F-4FE2-A7F1-3F6D3A4AC47F}"/>
              </a:ext>
            </a:extLst>
          </p:cNvPr>
          <p:cNvSpPr txBox="1"/>
          <p:nvPr/>
        </p:nvSpPr>
        <p:spPr>
          <a:xfrm>
            <a:off x="4995317" y="1230657"/>
            <a:ext cx="271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협동 정의</a:t>
            </a:r>
          </a:p>
        </p:txBody>
      </p:sp>
    </p:spTree>
    <p:extLst>
      <p:ext uri="{BB962C8B-B14F-4D97-AF65-F5344CB8AC3E}">
        <p14:creationId xmlns:p14="http://schemas.microsoft.com/office/powerpoint/2010/main" val="39097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BC0F7D-B90D-4ABF-9144-2DF0DEEB260F}"/>
              </a:ext>
            </a:extLst>
          </p:cNvPr>
          <p:cNvSpPr/>
          <p:nvPr/>
        </p:nvSpPr>
        <p:spPr>
          <a:xfrm>
            <a:off x="5483682" y="1977115"/>
            <a:ext cx="2057149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A8E427-21A0-4B48-B16E-B049FC87E423}"/>
              </a:ext>
            </a:extLst>
          </p:cNvPr>
          <p:cNvSpPr/>
          <p:nvPr/>
        </p:nvSpPr>
        <p:spPr>
          <a:xfrm>
            <a:off x="5755244" y="2286699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CBEA38-005D-4F6A-9D61-C65DACEE5C26}"/>
              </a:ext>
            </a:extLst>
          </p:cNvPr>
          <p:cNvSpPr/>
          <p:nvPr/>
        </p:nvSpPr>
        <p:spPr>
          <a:xfrm>
            <a:off x="5755244" y="3024311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0937F7-B476-41B8-82CC-B82EF6AA4649}"/>
              </a:ext>
            </a:extLst>
          </p:cNvPr>
          <p:cNvSpPr/>
          <p:nvPr/>
        </p:nvSpPr>
        <p:spPr>
          <a:xfrm>
            <a:off x="5755244" y="3761923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5B8155-A52C-458C-ADE6-9BD55CBC6F65}"/>
              </a:ext>
            </a:extLst>
          </p:cNvPr>
          <p:cNvSpPr/>
          <p:nvPr/>
        </p:nvSpPr>
        <p:spPr>
          <a:xfrm>
            <a:off x="854528" y="2913283"/>
            <a:ext cx="1579914" cy="708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AA2BEC-3AE1-4D1A-BE27-3DBEAE5D858B}"/>
              </a:ext>
            </a:extLst>
          </p:cNvPr>
          <p:cNvSpPr/>
          <p:nvPr/>
        </p:nvSpPr>
        <p:spPr>
          <a:xfrm>
            <a:off x="3802485" y="23788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5D0D88-884A-415F-8FB7-1A22A7E82AFE}"/>
              </a:ext>
            </a:extLst>
          </p:cNvPr>
          <p:cNvSpPr/>
          <p:nvPr/>
        </p:nvSpPr>
        <p:spPr>
          <a:xfrm>
            <a:off x="3802485" y="31164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7BD2F62-D178-4715-A5F3-6D2E6B9FB3C4}"/>
              </a:ext>
            </a:extLst>
          </p:cNvPr>
          <p:cNvSpPr/>
          <p:nvPr/>
        </p:nvSpPr>
        <p:spPr>
          <a:xfrm>
            <a:off x="3808001" y="3854068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0795BE-BFE7-4575-A76B-8AE17E5F3D17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2434442" y="3267516"/>
            <a:ext cx="1368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99F98C-7E6A-4355-A66E-8550B67F5437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>
            <a:off x="2434442" y="3267517"/>
            <a:ext cx="1373559" cy="73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5D4443F-F4E1-4E16-85CA-209F2A35C39E}"/>
              </a:ext>
            </a:extLst>
          </p:cNvPr>
          <p:cNvCxnSpPr>
            <a:cxnSpLocks/>
            <a:stCxn id="61" idx="3"/>
            <a:endCxn id="2" idx="2"/>
          </p:cNvCxnSpPr>
          <p:nvPr/>
        </p:nvCxnSpPr>
        <p:spPr>
          <a:xfrm flipV="1">
            <a:off x="2434442" y="2529903"/>
            <a:ext cx="1368043" cy="73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151CA9-62AD-482C-92E8-DE4673F372EF}"/>
              </a:ext>
            </a:extLst>
          </p:cNvPr>
          <p:cNvCxnSpPr>
            <a:cxnSpLocks/>
            <a:stCxn id="2" idx="6"/>
            <a:endCxn id="58" idx="1"/>
          </p:cNvCxnSpPr>
          <p:nvPr/>
        </p:nvCxnSpPr>
        <p:spPr>
          <a:xfrm>
            <a:off x="4104607" y="2529903"/>
            <a:ext cx="16506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CE0E92-9620-43DE-A6E2-DF7C23D6C56D}"/>
              </a:ext>
            </a:extLst>
          </p:cNvPr>
          <p:cNvCxnSpPr>
            <a:cxnSpLocks/>
            <a:stCxn id="62" idx="6"/>
            <a:endCxn id="59" idx="1"/>
          </p:cNvCxnSpPr>
          <p:nvPr/>
        </p:nvCxnSpPr>
        <p:spPr>
          <a:xfrm>
            <a:off x="4104607" y="3267516"/>
            <a:ext cx="16506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AE6B84B-62FE-4288-8B73-0620452208B0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4110123" y="4005129"/>
            <a:ext cx="1645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F6B541-BB11-420B-95A9-6C8CA77F76D7}"/>
              </a:ext>
            </a:extLst>
          </p:cNvPr>
          <p:cNvSpPr txBox="1"/>
          <p:nvPr/>
        </p:nvSpPr>
        <p:spPr>
          <a:xfrm>
            <a:off x="5453043" y="196871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EDB025-3150-451A-9878-CE52BCDD646D}"/>
              </a:ext>
            </a:extLst>
          </p:cNvPr>
          <p:cNvSpPr txBox="1"/>
          <p:nvPr/>
        </p:nvSpPr>
        <p:spPr>
          <a:xfrm>
            <a:off x="3612368" y="203549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581D0-7C93-4010-8563-C8F60B63CBE6}"/>
              </a:ext>
            </a:extLst>
          </p:cNvPr>
          <p:cNvSpPr txBox="1"/>
          <p:nvPr/>
        </p:nvSpPr>
        <p:spPr>
          <a:xfrm>
            <a:off x="3612367" y="277027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76E96-A6D0-42B1-827D-8860FEB51561}"/>
              </a:ext>
            </a:extLst>
          </p:cNvPr>
          <p:cNvSpPr txBox="1"/>
          <p:nvPr/>
        </p:nvSpPr>
        <p:spPr>
          <a:xfrm>
            <a:off x="3670336" y="3613690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FC24CD-018D-4A5D-A2E7-6A5E7A81663A}"/>
              </a:ext>
            </a:extLst>
          </p:cNvPr>
          <p:cNvSpPr/>
          <p:nvPr/>
        </p:nvSpPr>
        <p:spPr>
          <a:xfrm>
            <a:off x="3430112" y="1933922"/>
            <a:ext cx="1118137" cy="2623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B9C804-978E-4E09-98F1-6FBABF6BFFC7}"/>
              </a:ext>
            </a:extLst>
          </p:cNvPr>
          <p:cNvSpPr txBox="1"/>
          <p:nvPr/>
        </p:nvSpPr>
        <p:spPr>
          <a:xfrm>
            <a:off x="3430112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DHCP </a:t>
            </a:r>
            <a:r>
              <a:rPr lang="ko-KR" altLang="en-US" sz="1400"/>
              <a:t>할당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933763-3FB4-4601-BBF3-697FA6A4E310}"/>
              </a:ext>
            </a:extLst>
          </p:cNvPr>
          <p:cNvSpPr txBox="1"/>
          <p:nvPr/>
        </p:nvSpPr>
        <p:spPr>
          <a:xfrm>
            <a:off x="5945703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동적 생성</a:t>
            </a:r>
          </a:p>
        </p:txBody>
      </p:sp>
    </p:spTree>
    <p:extLst>
      <p:ext uri="{BB962C8B-B14F-4D97-AF65-F5344CB8AC3E}">
        <p14:creationId xmlns:p14="http://schemas.microsoft.com/office/powerpoint/2010/main" val="72329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735774" y="1323835"/>
            <a:ext cx="1761766" cy="1897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F05910-37B8-48B8-BD07-85663B5F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36163"/>
              </p:ext>
            </p:extLst>
          </p:nvPr>
        </p:nvGraphicFramePr>
        <p:xfrm>
          <a:off x="844147" y="1953427"/>
          <a:ext cx="155785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857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RPC/REST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Client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8189"/>
                  </a:ext>
                </a:extLst>
              </a:tr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디스커버리라이브러리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B327B10-B697-4B1B-AD94-E23947845030}"/>
              </a:ext>
            </a:extLst>
          </p:cNvPr>
          <p:cNvSpPr/>
          <p:nvPr/>
        </p:nvSpPr>
        <p:spPr>
          <a:xfrm>
            <a:off x="3661333" y="327793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848D62-70E0-424C-827E-21ACA0A21E46}"/>
              </a:ext>
            </a:extLst>
          </p:cNvPr>
          <p:cNvSpPr/>
          <p:nvPr/>
        </p:nvSpPr>
        <p:spPr>
          <a:xfrm>
            <a:off x="6161915" y="3275424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3098042" y="4012442"/>
            <a:ext cx="4326340" cy="234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7C678-9977-48CB-A0C9-37D728DF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13563"/>
              </p:ext>
            </p:extLst>
          </p:nvPr>
        </p:nvGraphicFramePr>
        <p:xfrm>
          <a:off x="3374899" y="4501235"/>
          <a:ext cx="3774540" cy="15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270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1887270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10.0.0.1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31433895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10.0.0.2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447442467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order-server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1691782492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5108346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3113606" y="407062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 레지스트리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C3C88C-6E99-489E-AE7C-9A6E0AB768B7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>
            <a:off x="1616657" y="3220874"/>
            <a:ext cx="2044676" cy="2081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9DD973-51C5-4976-9B5C-11FE5CA549EB}"/>
              </a:ext>
            </a:extLst>
          </p:cNvPr>
          <p:cNvSpPr txBox="1"/>
          <p:nvPr/>
        </p:nvSpPr>
        <p:spPr>
          <a:xfrm>
            <a:off x="3963456" y="3306381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쿼리 </a:t>
            </a:r>
            <a:r>
              <a:rPr lang="en-US" altLang="ko-KR" sz="140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BF2DCB-32E7-4ABA-8E4A-51C2E3B03C6B}"/>
              </a:ext>
            </a:extLst>
          </p:cNvPr>
          <p:cNvSpPr txBox="1"/>
          <p:nvPr/>
        </p:nvSpPr>
        <p:spPr>
          <a:xfrm>
            <a:off x="1118869" y="3330630"/>
            <a:ext cx="2349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Query(“order-service”)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2EE5412-EA00-400D-91B5-38BE05856C0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812394" y="3580061"/>
            <a:ext cx="1448818" cy="432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33F93-BF84-42BF-A1F6-B437D3E032E8}"/>
              </a:ext>
            </a:extLst>
          </p:cNvPr>
          <p:cNvSpPr txBox="1"/>
          <p:nvPr/>
        </p:nvSpPr>
        <p:spPr>
          <a:xfrm>
            <a:off x="5260410" y="3280779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등록 </a:t>
            </a:r>
            <a:r>
              <a:rPr lang="en-US" altLang="ko-KR" sz="1400"/>
              <a:t>API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29FDD-9502-4BD3-9D6C-F45777BB550F}"/>
              </a:ext>
            </a:extLst>
          </p:cNvPr>
          <p:cNvSpPr/>
          <p:nvPr/>
        </p:nvSpPr>
        <p:spPr>
          <a:xfrm>
            <a:off x="8083838" y="337616"/>
            <a:ext cx="2057149" cy="37330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2B8262-7B61-4461-BE2C-9351C6113010}"/>
              </a:ext>
            </a:extLst>
          </p:cNvPr>
          <p:cNvSpPr/>
          <p:nvPr/>
        </p:nvSpPr>
        <p:spPr>
          <a:xfrm>
            <a:off x="8356062" y="811505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9ACFC-1A73-4BA4-8A7D-96FA0C436946}"/>
              </a:ext>
            </a:extLst>
          </p:cNvPr>
          <p:cNvSpPr/>
          <p:nvPr/>
        </p:nvSpPr>
        <p:spPr>
          <a:xfrm>
            <a:off x="8356062" y="1901992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D0A1DD-D213-4B29-B5FA-C0515A8273DD}"/>
              </a:ext>
            </a:extLst>
          </p:cNvPr>
          <p:cNvSpPr/>
          <p:nvPr/>
        </p:nvSpPr>
        <p:spPr>
          <a:xfrm>
            <a:off x="8372628" y="3004299"/>
            <a:ext cx="1548580" cy="936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CDA1407-A215-4203-868D-293DFC7A3401}"/>
              </a:ext>
            </a:extLst>
          </p:cNvPr>
          <p:cNvSpPr/>
          <p:nvPr/>
        </p:nvSpPr>
        <p:spPr>
          <a:xfrm>
            <a:off x="7112988" y="145932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652610F-A06D-4A5A-BED6-DC97080F2B4A}"/>
              </a:ext>
            </a:extLst>
          </p:cNvPr>
          <p:cNvSpPr/>
          <p:nvPr/>
        </p:nvSpPr>
        <p:spPr>
          <a:xfrm>
            <a:off x="7112988" y="21969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9482EE-2C3A-4BB2-A059-584CDBA7F206}"/>
              </a:ext>
            </a:extLst>
          </p:cNvPr>
          <p:cNvSpPr/>
          <p:nvPr/>
        </p:nvSpPr>
        <p:spPr>
          <a:xfrm>
            <a:off x="7118504" y="29345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30A8EF-91A8-4D8F-B5CF-7EFCDDE42C7E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 flipV="1">
            <a:off x="7415110" y="1279652"/>
            <a:ext cx="940952" cy="33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23F5801-DC9B-4AC6-AEF8-7EB4B678551B}"/>
              </a:ext>
            </a:extLst>
          </p:cNvPr>
          <p:cNvCxnSpPr>
            <a:cxnSpLocks/>
            <a:stCxn id="70" idx="6"/>
            <a:endCxn id="57" idx="1"/>
          </p:cNvCxnSpPr>
          <p:nvPr/>
        </p:nvCxnSpPr>
        <p:spPr>
          <a:xfrm>
            <a:off x="7415110" y="2348003"/>
            <a:ext cx="940952" cy="2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11F7B-0937-44F3-A505-435597B54ABD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7420626" y="3085616"/>
            <a:ext cx="952002" cy="38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7D6E15-1AD3-4B3A-B0A7-B32A4F819D23}"/>
              </a:ext>
            </a:extLst>
          </p:cNvPr>
          <p:cNvSpPr txBox="1"/>
          <p:nvPr/>
        </p:nvSpPr>
        <p:spPr>
          <a:xfrm>
            <a:off x="8042595" y="389585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8574-D916-4109-B267-B20C1368D42D}"/>
              </a:ext>
            </a:extLst>
          </p:cNvPr>
          <p:cNvSpPr txBox="1"/>
          <p:nvPr/>
        </p:nvSpPr>
        <p:spPr>
          <a:xfrm>
            <a:off x="6922871" y="111598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3D92-271F-4DE9-9D4A-CA422818F4E2}"/>
              </a:ext>
            </a:extLst>
          </p:cNvPr>
          <p:cNvSpPr txBox="1"/>
          <p:nvPr/>
        </p:nvSpPr>
        <p:spPr>
          <a:xfrm>
            <a:off x="6922870" y="185076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83DCD6-3C4E-473C-9F09-339953789245}"/>
              </a:ext>
            </a:extLst>
          </p:cNvPr>
          <p:cNvSpPr txBox="1"/>
          <p:nvPr/>
        </p:nvSpPr>
        <p:spPr>
          <a:xfrm>
            <a:off x="6980839" y="269417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graphicFrame>
        <p:nvGraphicFramePr>
          <p:cNvPr id="90" name="표 3">
            <a:extLst>
              <a:ext uri="{FF2B5EF4-FFF2-40B4-BE49-F238E27FC236}">
                <a16:creationId xmlns:a16="http://schemas.microsoft.com/office/drawing/2014/main" id="{D3719473-DB08-49D8-80E6-668E694A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2577"/>
              </p:ext>
            </p:extLst>
          </p:nvPr>
        </p:nvGraphicFramePr>
        <p:xfrm>
          <a:off x="8461677" y="1216795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2" name="표 3">
            <a:extLst>
              <a:ext uri="{FF2B5EF4-FFF2-40B4-BE49-F238E27FC236}">
                <a16:creationId xmlns:a16="http://schemas.microsoft.com/office/drawing/2014/main" id="{9F0489A8-B2D8-43B1-AFF3-F9F7F2C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29246"/>
              </p:ext>
            </p:extLst>
          </p:nvPr>
        </p:nvGraphicFramePr>
        <p:xfrm>
          <a:off x="8478243" y="2324556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3" name="표 3">
            <a:extLst>
              <a:ext uri="{FF2B5EF4-FFF2-40B4-BE49-F238E27FC236}">
                <a16:creationId xmlns:a16="http://schemas.microsoft.com/office/drawing/2014/main" id="{9929B324-CCFE-4D19-8708-6B8419A0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28015"/>
              </p:ext>
            </p:extLst>
          </p:nvPr>
        </p:nvGraphicFramePr>
        <p:xfrm>
          <a:off x="8500406" y="3402610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7347900-C8EB-404C-BB45-8877843EABF1}"/>
              </a:ext>
            </a:extLst>
          </p:cNvPr>
          <p:cNvCxnSpPr>
            <a:cxnSpLocks/>
            <a:stCxn id="90" idx="1"/>
            <a:endCxn id="27" idx="6"/>
          </p:cNvCxnSpPr>
          <p:nvPr/>
        </p:nvCxnSpPr>
        <p:spPr>
          <a:xfrm flipH="1">
            <a:off x="6464037" y="1445395"/>
            <a:ext cx="1997640" cy="19810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7A57DD5-78FF-4B80-9F97-156DF21DCF38}"/>
              </a:ext>
            </a:extLst>
          </p:cNvPr>
          <p:cNvCxnSpPr>
            <a:cxnSpLocks/>
            <a:stCxn id="92" idx="1"/>
            <a:endCxn id="27" idx="6"/>
          </p:cNvCxnSpPr>
          <p:nvPr/>
        </p:nvCxnSpPr>
        <p:spPr>
          <a:xfrm flipH="1">
            <a:off x="6464037" y="2553156"/>
            <a:ext cx="2014206" cy="8733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695F4C8-72E2-4BB2-B076-129C925EFDE4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6464037" y="3426485"/>
            <a:ext cx="1888346" cy="2182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6F116B-9010-4C8F-AB87-A63BE8E0A511}"/>
              </a:ext>
            </a:extLst>
          </p:cNvPr>
          <p:cNvCxnSpPr>
            <a:cxnSpLocks/>
          </p:cNvCxnSpPr>
          <p:nvPr/>
        </p:nvCxnSpPr>
        <p:spPr>
          <a:xfrm flipH="1">
            <a:off x="5435207" y="3603729"/>
            <a:ext cx="904738" cy="4092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2BB456-D9DD-4FAC-BB5F-7D118A02F38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14106" y="2348003"/>
            <a:ext cx="4598882" cy="1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1665911" y="1853833"/>
            <a:ext cx="37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Authoriztion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userId:password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425442" y="1750471"/>
            <a:ext cx="2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알맞은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인스턴스에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BD73AB-BEAD-4657-9CA4-07860F9D0B69}"/>
              </a:ext>
            </a:extLst>
          </p:cNvPr>
          <p:cNvSpPr/>
          <p:nvPr/>
        </p:nvSpPr>
        <p:spPr>
          <a:xfrm>
            <a:off x="8556524" y="2182932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a-h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6F6885-675B-489C-BF2D-E704E16C3219}"/>
              </a:ext>
            </a:extLst>
          </p:cNvPr>
          <p:cNvSpPr/>
          <p:nvPr/>
        </p:nvSpPr>
        <p:spPr>
          <a:xfrm>
            <a:off x="8558164" y="3596631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i-p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17CE4-BCA1-4B5B-9E88-E17AD6A8BBCE}"/>
              </a:ext>
            </a:extLst>
          </p:cNvPr>
          <p:cNvSpPr/>
          <p:nvPr/>
        </p:nvSpPr>
        <p:spPr>
          <a:xfrm>
            <a:off x="8556524" y="4925960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r-z</a:t>
            </a:r>
          </a:p>
        </p:txBody>
      </p:sp>
    </p:spTree>
    <p:extLst>
      <p:ext uri="{BB962C8B-B14F-4D97-AF65-F5344CB8AC3E}">
        <p14:creationId xmlns:p14="http://schemas.microsoft.com/office/powerpoint/2010/main" val="30654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88491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6098787" y="1542988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1637071" y="3270871"/>
            <a:ext cx="1590367" cy="3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7647367" y="1912687"/>
            <a:ext cx="2133272" cy="13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7647367" y="1926446"/>
            <a:ext cx="2133272" cy="85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7647367" y="1074122"/>
            <a:ext cx="2133272" cy="852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CFCDD7-E889-4BEB-808E-0FA2A407EBC4}"/>
              </a:ext>
            </a:extLst>
          </p:cNvPr>
          <p:cNvSpPr/>
          <p:nvPr/>
        </p:nvSpPr>
        <p:spPr>
          <a:xfrm>
            <a:off x="3227438" y="2887413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 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F778C-E2E7-42EC-B6FE-963C3319F358}"/>
              </a:ext>
            </a:extLst>
          </p:cNvPr>
          <p:cNvSpPr/>
          <p:nvPr/>
        </p:nvSpPr>
        <p:spPr>
          <a:xfrm>
            <a:off x="3227438" y="1545310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1B6459-4C29-4161-A460-F602C845F87B}"/>
              </a:ext>
            </a:extLst>
          </p:cNvPr>
          <p:cNvSpPr/>
          <p:nvPr/>
        </p:nvSpPr>
        <p:spPr>
          <a:xfrm>
            <a:off x="3227438" y="422951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2044FD-43EB-45F8-9DC3-B40C96682820}"/>
              </a:ext>
            </a:extLst>
          </p:cNvPr>
          <p:cNvSpPr/>
          <p:nvPr/>
        </p:nvSpPr>
        <p:spPr>
          <a:xfrm>
            <a:off x="2942138" y="1003180"/>
            <a:ext cx="2119180" cy="4188252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914C0-417B-4B2E-8E38-97DE60B16632}"/>
              </a:ext>
            </a:extLst>
          </p:cNvPr>
          <p:cNvSpPr txBox="1"/>
          <p:nvPr/>
        </p:nvSpPr>
        <p:spPr>
          <a:xfrm>
            <a:off x="3070941" y="1104329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771C1C-8DC1-4F5E-B69A-5C674ED013E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1637071" y="1928768"/>
            <a:ext cx="1590367" cy="134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4624E-F2BB-4FE5-ADD9-1B3A01529E0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1637071" y="3274143"/>
            <a:ext cx="1590367" cy="1338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0CD613-FA3D-4E21-946A-97DBF77CEF4B}"/>
              </a:ext>
            </a:extLst>
          </p:cNvPr>
          <p:cNvSpPr txBox="1"/>
          <p:nvPr/>
        </p:nvSpPr>
        <p:spPr>
          <a:xfrm>
            <a:off x="1948920" y="2047706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F4B4B-E24E-4134-8C2B-4FB4B30EC58D}"/>
              </a:ext>
            </a:extLst>
          </p:cNvPr>
          <p:cNvSpPr txBox="1"/>
          <p:nvPr/>
        </p:nvSpPr>
        <p:spPr>
          <a:xfrm>
            <a:off x="1948920" y="2919159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C64CED-DA2C-414E-AFF9-CE95C91D30D6}"/>
              </a:ext>
            </a:extLst>
          </p:cNvPr>
          <p:cNvSpPr txBox="1"/>
          <p:nvPr/>
        </p:nvSpPr>
        <p:spPr>
          <a:xfrm>
            <a:off x="1901393" y="4325658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648BA3-AAD8-4E87-AA02-C99199A998BE}"/>
              </a:ext>
            </a:extLst>
          </p:cNvPr>
          <p:cNvSpPr/>
          <p:nvPr/>
        </p:nvSpPr>
        <p:spPr>
          <a:xfrm>
            <a:off x="9780639" y="1529229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1EBFDA-12C6-4B8A-8F3D-05D25FDF3033}"/>
              </a:ext>
            </a:extLst>
          </p:cNvPr>
          <p:cNvSpPr/>
          <p:nvPr/>
        </p:nvSpPr>
        <p:spPr>
          <a:xfrm>
            <a:off x="9780639" y="690664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C705C9-F13B-4DD9-AF3A-BD1E7DBFBFEF}"/>
              </a:ext>
            </a:extLst>
          </p:cNvPr>
          <p:cNvSpPr/>
          <p:nvPr/>
        </p:nvSpPr>
        <p:spPr>
          <a:xfrm>
            <a:off x="9780639" y="240246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B0642F-45BF-400E-A517-323EE125D716}"/>
              </a:ext>
            </a:extLst>
          </p:cNvPr>
          <p:cNvSpPr/>
          <p:nvPr/>
        </p:nvSpPr>
        <p:spPr>
          <a:xfrm>
            <a:off x="9495339" y="148534"/>
            <a:ext cx="2119180" cy="3280466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FCB6DA-9E5A-42F1-9ADD-782E01BF7805}"/>
              </a:ext>
            </a:extLst>
          </p:cNvPr>
          <p:cNvSpPr txBox="1"/>
          <p:nvPr/>
        </p:nvSpPr>
        <p:spPr>
          <a:xfrm>
            <a:off x="9495339" y="234933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9CC01C-805E-48D1-A831-311C0653D0A9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4776018" y="1926446"/>
            <a:ext cx="1322769" cy="2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F3B853-91F1-4793-9F5A-10E8FF255083}"/>
              </a:ext>
            </a:extLst>
          </p:cNvPr>
          <p:cNvSpPr txBox="1"/>
          <p:nvPr/>
        </p:nvSpPr>
        <p:spPr>
          <a:xfrm>
            <a:off x="5111954" y="1545310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4810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792DB-DA81-4B99-BD2B-1002627FEABA}"/>
              </a:ext>
            </a:extLst>
          </p:cNvPr>
          <p:cNvSpPr/>
          <p:nvPr/>
        </p:nvSpPr>
        <p:spPr>
          <a:xfrm>
            <a:off x="1081392" y="258206"/>
            <a:ext cx="2745105" cy="582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E094A-2C3D-4C80-AF03-FAF1A728E3A7}"/>
              </a:ext>
            </a:extLst>
          </p:cNvPr>
          <p:cNvGrpSpPr/>
          <p:nvPr/>
        </p:nvGrpSpPr>
        <p:grpSpPr>
          <a:xfrm>
            <a:off x="1524179" y="553333"/>
            <a:ext cx="1899320" cy="1689694"/>
            <a:chOff x="790628" y="2038141"/>
            <a:chExt cx="2037462" cy="18125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994AE1-EAC8-420C-8F80-9F6290AB0D09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350CDF-A4AC-464F-8474-D8D9B3C400A5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" name="그래픽 6" descr="남자 단색으로 채워진">
                <a:extLst>
                  <a:ext uri="{FF2B5EF4-FFF2-40B4-BE49-F238E27FC236}">
                    <a16:creationId xmlns:a16="http://schemas.microsoft.com/office/drawing/2014/main" id="{F92FA218-C253-428B-9DA0-905E24DD3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8" name="그래픽 7" descr="남자 단색으로 채워진">
                <a:extLst>
                  <a:ext uri="{FF2B5EF4-FFF2-40B4-BE49-F238E27FC236}">
                    <a16:creationId xmlns:a16="http://schemas.microsoft.com/office/drawing/2014/main" id="{7A4FD08C-27A0-4BA8-A847-9AF1891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9" name="그래픽 8" descr="남자 단색으로 채워진">
                <a:extLst>
                  <a:ext uri="{FF2B5EF4-FFF2-40B4-BE49-F238E27FC236}">
                    <a16:creationId xmlns:a16="http://schemas.microsoft.com/office/drawing/2014/main" id="{B1ECE789-D6A3-4A0C-97DA-34DA50013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0" name="그래픽 9" descr="남자 단색으로 채워진">
                <a:extLst>
                  <a:ext uri="{FF2B5EF4-FFF2-40B4-BE49-F238E27FC236}">
                    <a16:creationId xmlns:a16="http://schemas.microsoft.com/office/drawing/2014/main" id="{8628EA53-33C1-43BD-AA8F-10DF7A11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1" name="그래픽 10" descr="남자 단색으로 채워진">
                <a:extLst>
                  <a:ext uri="{FF2B5EF4-FFF2-40B4-BE49-F238E27FC236}">
                    <a16:creationId xmlns:a16="http://schemas.microsoft.com/office/drawing/2014/main" id="{57618AFA-F5E7-4FAC-A9F4-0281769CE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2" name="그래픽 11" descr="남자 단색으로 채워진">
                <a:extLst>
                  <a:ext uri="{FF2B5EF4-FFF2-40B4-BE49-F238E27FC236}">
                    <a16:creationId xmlns:a16="http://schemas.microsoft.com/office/drawing/2014/main" id="{E3B37FF3-3E5D-4C37-B24B-3EC64E191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3" name="그래픽 12" descr="남자 단색으로 채워진">
                <a:extLst>
                  <a:ext uri="{FF2B5EF4-FFF2-40B4-BE49-F238E27FC236}">
                    <a16:creationId xmlns:a16="http://schemas.microsoft.com/office/drawing/2014/main" id="{1036D0C6-A99C-4CCA-9E27-7A12F2D8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0BDB-8C07-448C-9E3C-FADDA1CE74AB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서비스 개발팀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4FE6E8-A06C-4AD1-85D2-20FCEB02DA3C}"/>
              </a:ext>
            </a:extLst>
          </p:cNvPr>
          <p:cNvGrpSpPr/>
          <p:nvPr/>
        </p:nvGrpSpPr>
        <p:grpSpPr>
          <a:xfrm>
            <a:off x="1497881" y="2366352"/>
            <a:ext cx="1899320" cy="1689694"/>
            <a:chOff x="790628" y="2038141"/>
            <a:chExt cx="2037462" cy="18125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FD1D77-B1A0-4075-9CF7-C8F838D24506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3AD65A-A6A9-444A-AE99-9B1C718DA06D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래픽 20" descr="남자 단색으로 채워진">
                <a:extLst>
                  <a:ext uri="{FF2B5EF4-FFF2-40B4-BE49-F238E27FC236}">
                    <a16:creationId xmlns:a16="http://schemas.microsoft.com/office/drawing/2014/main" id="{3EF46210-59E8-4BD1-A719-157911126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2" name="그래픽 21" descr="남자 단색으로 채워진">
                <a:extLst>
                  <a:ext uri="{FF2B5EF4-FFF2-40B4-BE49-F238E27FC236}">
                    <a16:creationId xmlns:a16="http://schemas.microsoft.com/office/drawing/2014/main" id="{6D5D4630-F9E5-48EE-9AE9-BA819CBCD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3" name="그래픽 22" descr="남자 단색으로 채워진">
                <a:extLst>
                  <a:ext uri="{FF2B5EF4-FFF2-40B4-BE49-F238E27FC236}">
                    <a16:creationId xmlns:a16="http://schemas.microsoft.com/office/drawing/2014/main" id="{1A9F080B-79DC-4274-8F16-65E1BF42C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4" name="그래픽 23" descr="남자 단색으로 채워진">
                <a:extLst>
                  <a:ext uri="{FF2B5EF4-FFF2-40B4-BE49-F238E27FC236}">
                    <a16:creationId xmlns:a16="http://schemas.microsoft.com/office/drawing/2014/main" id="{950080E5-E379-4EFD-9BC0-4BC09AE0E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5" name="그래픽 24" descr="남자 단색으로 채워진">
                <a:extLst>
                  <a:ext uri="{FF2B5EF4-FFF2-40B4-BE49-F238E27FC236}">
                    <a16:creationId xmlns:a16="http://schemas.microsoft.com/office/drawing/2014/main" id="{4FAF0781-9035-4991-8B56-15ED9EE98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6" name="그래픽 25" descr="남자 단색으로 채워진">
                <a:extLst>
                  <a:ext uri="{FF2B5EF4-FFF2-40B4-BE49-F238E27FC236}">
                    <a16:creationId xmlns:a16="http://schemas.microsoft.com/office/drawing/2014/main" id="{BD369BFB-B791-4130-8079-EC7E56D78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7" name="그래픽 26" descr="남자 단색으로 채워진">
                <a:extLst>
                  <a:ext uri="{FF2B5EF4-FFF2-40B4-BE49-F238E27FC236}">
                    <a16:creationId xmlns:a16="http://schemas.microsoft.com/office/drawing/2014/main" id="{1954E7FB-52A9-4A6A-8284-1D25BCF9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A8DFED-315F-4311-A9F4-7ADE2098A293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음식점 서비스 개발팀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7C9DA5-7ACB-4962-A3CD-CCD8ABF07EC7}"/>
              </a:ext>
            </a:extLst>
          </p:cNvPr>
          <p:cNvGrpSpPr/>
          <p:nvPr/>
        </p:nvGrpSpPr>
        <p:grpSpPr>
          <a:xfrm>
            <a:off x="1474980" y="4219208"/>
            <a:ext cx="1899320" cy="1689694"/>
            <a:chOff x="790628" y="2038141"/>
            <a:chExt cx="2037462" cy="18125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D8A417C-A8BA-4ACD-847B-953C5E908777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14D00D-4D85-4D7D-B527-FF918EB0C486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2" name="그래픽 31" descr="남자 단색으로 채워진">
                <a:extLst>
                  <a:ext uri="{FF2B5EF4-FFF2-40B4-BE49-F238E27FC236}">
                    <a16:creationId xmlns:a16="http://schemas.microsoft.com/office/drawing/2014/main" id="{D1716FF4-3DB4-455C-AAF7-0614067E0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3" name="그래픽 32" descr="남자 단색으로 채워진">
                <a:extLst>
                  <a:ext uri="{FF2B5EF4-FFF2-40B4-BE49-F238E27FC236}">
                    <a16:creationId xmlns:a16="http://schemas.microsoft.com/office/drawing/2014/main" id="{6245DBA3-C2CE-4343-8599-EA2B175E8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4" name="그래픽 33" descr="남자 단색으로 채워진">
                <a:extLst>
                  <a:ext uri="{FF2B5EF4-FFF2-40B4-BE49-F238E27FC236}">
                    <a16:creationId xmlns:a16="http://schemas.microsoft.com/office/drawing/2014/main" id="{39E51787-C964-4977-B946-E5DA9B499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5" name="그래픽 34" descr="남자 단색으로 채워진">
                <a:extLst>
                  <a:ext uri="{FF2B5EF4-FFF2-40B4-BE49-F238E27FC236}">
                    <a16:creationId xmlns:a16="http://schemas.microsoft.com/office/drawing/2014/main" id="{B6F93DA8-9395-421E-A0E8-0E787C8F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6" name="그래픽 35" descr="남자 단색으로 채워진">
                <a:extLst>
                  <a:ext uri="{FF2B5EF4-FFF2-40B4-BE49-F238E27FC236}">
                    <a16:creationId xmlns:a16="http://schemas.microsoft.com/office/drawing/2014/main" id="{C79B1194-BDA4-4432-9335-3ACF10BFF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7" name="그래픽 36" descr="남자 단색으로 채워진">
                <a:extLst>
                  <a:ext uri="{FF2B5EF4-FFF2-40B4-BE49-F238E27FC236}">
                    <a16:creationId xmlns:a16="http://schemas.microsoft.com/office/drawing/2014/main" id="{A511EF26-F540-4970-89D3-BF419F92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8" name="그래픽 37" descr="남자 단색으로 채워진">
                <a:extLst>
                  <a:ext uri="{FF2B5EF4-FFF2-40B4-BE49-F238E27FC236}">
                    <a16:creationId xmlns:a16="http://schemas.microsoft.com/office/drawing/2014/main" id="{C0A15379-C1B8-42DE-8E4C-BA3F32EE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E6EB52-CDB7-4612-98C1-BAB31B0E7E50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서비스 개발팀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FE280-888B-46FE-B037-6285699AFF6B}"/>
              </a:ext>
            </a:extLst>
          </p:cNvPr>
          <p:cNvSpPr txBox="1"/>
          <p:nvPr/>
        </p:nvSpPr>
        <p:spPr>
          <a:xfrm>
            <a:off x="1030328" y="256726"/>
            <a:ext cx="1102195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FTGO</a:t>
            </a:r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</a:p>
        </p:txBody>
      </p:sp>
      <p:pic>
        <p:nvPicPr>
          <p:cNvPr id="43" name="그래픽 42" descr="폴더 단색으로 채워진">
            <a:extLst>
              <a:ext uri="{FF2B5EF4-FFF2-40B4-BE49-F238E27FC236}">
                <a16:creationId xmlns:a16="http://schemas.microsoft.com/office/drawing/2014/main" id="{08A4CCCF-8536-4103-940F-499D8FEA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35" y="1171109"/>
            <a:ext cx="852403" cy="85240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3A1F5D9-8FDE-4D8F-926D-57CE06FD90F6}"/>
              </a:ext>
            </a:extLst>
          </p:cNvPr>
          <p:cNvSpPr/>
          <p:nvPr/>
        </p:nvSpPr>
        <p:spPr>
          <a:xfrm>
            <a:off x="6122697" y="1273548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18790-5CBE-4F48-9FE4-E9464C4F7017}"/>
              </a:ext>
            </a:extLst>
          </p:cNvPr>
          <p:cNvSpPr/>
          <p:nvPr/>
        </p:nvSpPr>
        <p:spPr>
          <a:xfrm>
            <a:off x="6666135" y="1426357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BD1F1D-01B5-4DDB-BBC3-49F7EE9045BC}"/>
              </a:ext>
            </a:extLst>
          </p:cNvPr>
          <p:cNvSpPr/>
          <p:nvPr/>
        </p:nvSpPr>
        <p:spPr>
          <a:xfrm>
            <a:off x="9382538" y="1245749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D35C91-4507-4603-BDA2-CC78B5B3D3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423500" y="1597311"/>
            <a:ext cx="1207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FB0BCC-E910-41C2-80B2-78BE79E5E26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483638" y="1597311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9F34C9-BF06-43A8-A1A9-A14F112866D8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8653159" y="1600634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79760D-3EB9-4447-91D7-0DB62933E30C}"/>
              </a:ext>
            </a:extLst>
          </p:cNvPr>
          <p:cNvSpPr txBox="1"/>
          <p:nvPr/>
        </p:nvSpPr>
        <p:spPr>
          <a:xfrm>
            <a:off x="4605105" y="1884729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D9F2B9-3807-416C-8F90-15B35AD2DC3F}"/>
              </a:ext>
            </a:extLst>
          </p:cNvPr>
          <p:cNvSpPr txBox="1"/>
          <p:nvPr/>
        </p:nvSpPr>
        <p:spPr>
          <a:xfrm>
            <a:off x="6666135" y="96553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1" name="그래픽 60" descr="폴더 단색으로 채워진">
            <a:extLst>
              <a:ext uri="{FF2B5EF4-FFF2-40B4-BE49-F238E27FC236}">
                <a16:creationId xmlns:a16="http://schemas.microsoft.com/office/drawing/2014/main" id="{0256667F-ACAA-4C06-B9B4-436724EB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565" y="2929402"/>
            <a:ext cx="852403" cy="852403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30BC50F-F496-457E-99E6-0C39CB77672F}"/>
              </a:ext>
            </a:extLst>
          </p:cNvPr>
          <p:cNvSpPr/>
          <p:nvPr/>
        </p:nvSpPr>
        <p:spPr>
          <a:xfrm>
            <a:off x="6141027" y="3031841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6A51CD-9D54-48BF-8653-FFB761BDDA2C}"/>
              </a:ext>
            </a:extLst>
          </p:cNvPr>
          <p:cNvSpPr/>
          <p:nvPr/>
        </p:nvSpPr>
        <p:spPr>
          <a:xfrm>
            <a:off x="6684465" y="3184650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8F06C1-1BD8-4AFF-80CE-24A579F2E3EC}"/>
              </a:ext>
            </a:extLst>
          </p:cNvPr>
          <p:cNvSpPr/>
          <p:nvPr/>
        </p:nvSpPr>
        <p:spPr>
          <a:xfrm>
            <a:off x="9400868" y="3004042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E4427B-2B62-4B57-911F-DDACD515D2D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501968" y="3355603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B103EC0-2A2D-4623-B2E0-59E1D5E532D4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671488" y="3358927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7D8940-F43D-4E5A-9810-82EF06B36594}"/>
              </a:ext>
            </a:extLst>
          </p:cNvPr>
          <p:cNvSpPr txBox="1"/>
          <p:nvPr/>
        </p:nvSpPr>
        <p:spPr>
          <a:xfrm>
            <a:off x="4623435" y="3643022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1C91D-999F-4796-A984-DDDD689B2A8B}"/>
              </a:ext>
            </a:extLst>
          </p:cNvPr>
          <p:cNvSpPr txBox="1"/>
          <p:nvPr/>
        </p:nvSpPr>
        <p:spPr>
          <a:xfrm>
            <a:off x="6684465" y="2723823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9" name="그래픽 68" descr="폴더 단색으로 채워진">
            <a:extLst>
              <a:ext uri="{FF2B5EF4-FFF2-40B4-BE49-F238E27FC236}">
                <a16:creationId xmlns:a16="http://schemas.microsoft.com/office/drawing/2014/main" id="{149C02D8-FCD2-4FA0-8D54-1725D70B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318" y="4789383"/>
            <a:ext cx="852403" cy="852403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4CA320-7DD4-47EA-8415-BB1B53B2419A}"/>
              </a:ext>
            </a:extLst>
          </p:cNvPr>
          <p:cNvSpPr/>
          <p:nvPr/>
        </p:nvSpPr>
        <p:spPr>
          <a:xfrm>
            <a:off x="6146780" y="4891823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9C7F2-0B73-40D7-ADDE-4A32815F0229}"/>
              </a:ext>
            </a:extLst>
          </p:cNvPr>
          <p:cNvSpPr/>
          <p:nvPr/>
        </p:nvSpPr>
        <p:spPr>
          <a:xfrm>
            <a:off x="6690217" y="5044632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58E568-421D-4661-837F-11B598319122}"/>
              </a:ext>
            </a:extLst>
          </p:cNvPr>
          <p:cNvSpPr/>
          <p:nvPr/>
        </p:nvSpPr>
        <p:spPr>
          <a:xfrm>
            <a:off x="9406621" y="48640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36B9C-55B2-4721-B762-AF67FD74E83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507721" y="5215585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226AAAA-C6AC-46E7-A57E-D3DD7ABBE338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8677241" y="5218908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BFC54AC-DC7C-4005-A94D-9D08F77337B1}"/>
              </a:ext>
            </a:extLst>
          </p:cNvPr>
          <p:cNvSpPr txBox="1"/>
          <p:nvPr/>
        </p:nvSpPr>
        <p:spPr>
          <a:xfrm>
            <a:off x="4629187" y="5489255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0BAEB2-A84E-4D48-8E73-125C730B5381}"/>
              </a:ext>
            </a:extLst>
          </p:cNvPr>
          <p:cNvSpPr txBox="1"/>
          <p:nvPr/>
        </p:nvSpPr>
        <p:spPr>
          <a:xfrm>
            <a:off x="6690217" y="4583805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A0DF9C-4C4B-4E96-A1CD-586475D33BB3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3370903" y="3355603"/>
            <a:ext cx="1278662" cy="10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ECF223-A5A1-4085-8158-98D4390C790E}"/>
              </a:ext>
            </a:extLst>
          </p:cNvPr>
          <p:cNvCxnSpPr>
            <a:cxnSpLocks/>
            <a:stCxn id="31" idx="3"/>
            <a:endCxn id="69" idx="1"/>
          </p:cNvCxnSpPr>
          <p:nvPr/>
        </p:nvCxnSpPr>
        <p:spPr>
          <a:xfrm flipV="1">
            <a:off x="3348002" y="5215585"/>
            <a:ext cx="1307316" cy="3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B2A85FC-7D43-4A2F-B5A2-E41EF8FD3A25}"/>
              </a:ext>
            </a:extLst>
          </p:cNvPr>
          <p:cNvSpPr/>
          <p:nvPr/>
        </p:nvSpPr>
        <p:spPr>
          <a:xfrm>
            <a:off x="9063128" y="553333"/>
            <a:ext cx="2116145" cy="534011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988792-E178-43D2-884C-4DF2431E77F4}"/>
              </a:ext>
            </a:extLst>
          </p:cNvPr>
          <p:cNvSpPr txBox="1"/>
          <p:nvPr/>
        </p:nvSpPr>
        <p:spPr>
          <a:xfrm>
            <a:off x="9225797" y="69807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프로덕션</a:t>
            </a:r>
          </a:p>
        </p:txBody>
      </p:sp>
    </p:spTree>
    <p:extLst>
      <p:ext uri="{BB962C8B-B14F-4D97-AF65-F5344CB8AC3E}">
        <p14:creationId xmlns:p14="http://schemas.microsoft.com/office/powerpoint/2010/main" val="40058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ABD2A7-4943-4F9E-94BC-E8340BFCD628}"/>
              </a:ext>
            </a:extLst>
          </p:cNvPr>
          <p:cNvSpPr/>
          <p:nvPr/>
        </p:nvSpPr>
        <p:spPr>
          <a:xfrm>
            <a:off x="575682" y="3012221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모놀리식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6B4B25-CAD5-44A4-865E-6BE94884DD89}"/>
              </a:ext>
            </a:extLst>
          </p:cNvPr>
          <p:cNvSpPr/>
          <p:nvPr/>
        </p:nvSpPr>
        <p:spPr>
          <a:xfrm>
            <a:off x="369849" y="2710297"/>
            <a:ext cx="1869907" cy="3290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C39B8F-875A-48E6-A066-BAFBA109FC08}"/>
              </a:ext>
            </a:extLst>
          </p:cNvPr>
          <p:cNvSpPr/>
          <p:nvPr/>
        </p:nvSpPr>
        <p:spPr>
          <a:xfrm>
            <a:off x="580551" y="49142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마이크로서비스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4BC1D4-A699-49BD-8BDE-60C52CB483CA}"/>
              </a:ext>
            </a:extLst>
          </p:cNvPr>
          <p:cNvSpPr/>
          <p:nvPr/>
        </p:nvSpPr>
        <p:spPr>
          <a:xfrm>
            <a:off x="284982" y="530936"/>
            <a:ext cx="2192751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45F265-9C2F-45CF-9230-02125BDC3199}"/>
              </a:ext>
            </a:extLst>
          </p:cNvPr>
          <p:cNvSpPr/>
          <p:nvPr/>
        </p:nvSpPr>
        <p:spPr>
          <a:xfrm>
            <a:off x="565804" y="1730653"/>
            <a:ext cx="1673952" cy="3982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06712F-2103-4893-9DC3-0272BB003A71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7975B8-49B5-40CB-ACE3-D8FC35098C07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490740-1286-4886-9601-C513E436DAFD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EA22E-587D-46FB-AE0D-FA8A2AF5D5D6}"/>
              </a:ext>
            </a:extLst>
          </p:cNvPr>
          <p:cNvSpPr/>
          <p:nvPr/>
        </p:nvSpPr>
        <p:spPr>
          <a:xfrm>
            <a:off x="2861107" y="368630"/>
            <a:ext cx="9055589" cy="61649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FF716F-4FD1-4670-8B52-9B40B5313855}"/>
              </a:ext>
            </a:extLst>
          </p:cNvPr>
          <p:cNvSpPr/>
          <p:nvPr/>
        </p:nvSpPr>
        <p:spPr>
          <a:xfrm>
            <a:off x="3019179" y="921020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70F4DA-F3E8-4670-AD33-FB9A42B9E276}"/>
              </a:ext>
            </a:extLst>
          </p:cNvPr>
          <p:cNvSpPr/>
          <p:nvPr/>
        </p:nvSpPr>
        <p:spPr>
          <a:xfrm>
            <a:off x="5864663" y="520303"/>
            <a:ext cx="3107073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일관성 유지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A052E7-2B37-4F9C-95BE-F4AB57D237DD}"/>
              </a:ext>
            </a:extLst>
          </p:cNvPr>
          <p:cNvSpPr/>
          <p:nvPr/>
        </p:nvSpPr>
        <p:spPr>
          <a:xfrm>
            <a:off x="9286648" y="530187"/>
            <a:ext cx="2428645" cy="11216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73BB0E-DCD1-497F-988B-3AB62656FFEA}"/>
              </a:ext>
            </a:extLst>
          </p:cNvPr>
          <p:cNvSpPr/>
          <p:nvPr/>
        </p:nvSpPr>
        <p:spPr>
          <a:xfrm>
            <a:off x="3019180" y="4760374"/>
            <a:ext cx="2504132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B248CD-B5BF-4E95-A3C9-676A64C095F3}"/>
              </a:ext>
            </a:extLst>
          </p:cNvPr>
          <p:cNvSpPr/>
          <p:nvPr/>
        </p:nvSpPr>
        <p:spPr>
          <a:xfrm>
            <a:off x="5864663" y="4211111"/>
            <a:ext cx="1509531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82FAD3-8BFB-43AA-84E3-CD9E393D4EA1}"/>
              </a:ext>
            </a:extLst>
          </p:cNvPr>
          <p:cNvSpPr/>
          <p:nvPr/>
        </p:nvSpPr>
        <p:spPr>
          <a:xfrm>
            <a:off x="7462207" y="4737145"/>
            <a:ext cx="1509529" cy="11055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63B5E6-35A4-4A46-BF95-8520BAFBFD5E}"/>
              </a:ext>
            </a:extLst>
          </p:cNvPr>
          <p:cNvSpPr/>
          <p:nvPr/>
        </p:nvSpPr>
        <p:spPr>
          <a:xfrm>
            <a:off x="4313399" y="520303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ED7201-2844-4B3D-8231-8AD7D66CA54F}"/>
              </a:ext>
            </a:extLst>
          </p:cNvPr>
          <p:cNvSpPr/>
          <p:nvPr/>
        </p:nvSpPr>
        <p:spPr>
          <a:xfrm>
            <a:off x="4313398" y="1357186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7B35232-8A5E-4882-A6C3-BBD5732C3269}"/>
              </a:ext>
            </a:extLst>
          </p:cNvPr>
          <p:cNvSpPr/>
          <p:nvPr/>
        </p:nvSpPr>
        <p:spPr>
          <a:xfrm>
            <a:off x="3019178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횡단 관심사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677225-41A9-452D-9A9C-4274105A5A21}"/>
              </a:ext>
            </a:extLst>
          </p:cNvPr>
          <p:cNvCxnSpPr/>
          <p:nvPr/>
        </p:nvCxnSpPr>
        <p:spPr>
          <a:xfrm>
            <a:off x="2967265" y="2362710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CA584D2-1FAE-4767-8D28-5350A11B4C67}"/>
              </a:ext>
            </a:extLst>
          </p:cNvPr>
          <p:cNvCxnSpPr/>
          <p:nvPr/>
        </p:nvCxnSpPr>
        <p:spPr>
          <a:xfrm>
            <a:off x="2967265" y="4387383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615D34-723A-4B81-9C97-B312D7035EAA}"/>
              </a:ext>
            </a:extLst>
          </p:cNvPr>
          <p:cNvSpPr/>
          <p:nvPr/>
        </p:nvSpPr>
        <p:spPr>
          <a:xfrm>
            <a:off x="4341576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3FDAF3-E8DA-4598-B8C3-79ED917FC5F1}"/>
              </a:ext>
            </a:extLst>
          </p:cNvPr>
          <p:cNvSpPr/>
          <p:nvPr/>
        </p:nvSpPr>
        <p:spPr>
          <a:xfrm>
            <a:off x="5864663" y="2575557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트랜잭션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19355D-268C-4D9E-843E-5E80B28424D1}"/>
              </a:ext>
            </a:extLst>
          </p:cNvPr>
          <p:cNvSpPr/>
          <p:nvPr/>
        </p:nvSpPr>
        <p:spPr>
          <a:xfrm>
            <a:off x="5864663" y="3385606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스타일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1160DB-136A-41F6-B53E-0C68D5CDD81E}"/>
              </a:ext>
            </a:extLst>
          </p:cNvPr>
          <p:cNvSpPr/>
          <p:nvPr/>
        </p:nvSpPr>
        <p:spPr>
          <a:xfrm>
            <a:off x="7462207" y="3303421"/>
            <a:ext cx="1509530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32E3F9F-2470-46CF-9B34-A03323ABDC89}"/>
              </a:ext>
            </a:extLst>
          </p:cNvPr>
          <p:cNvSpPr/>
          <p:nvPr/>
        </p:nvSpPr>
        <p:spPr>
          <a:xfrm>
            <a:off x="9328533" y="1902542"/>
            <a:ext cx="2386759" cy="17433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0282C0-99A6-48D9-BAF8-5980831FFA0F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F1D73C-1D2F-49D1-8513-8688C506C27F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7330C1-0D16-4355-9DE2-56887DCBF4A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1342D1-AA07-4059-977E-5081689540CB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520336-F5E0-4484-B484-74B6FCBE389B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C2028D-23AF-4A88-857D-2239737116D0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F307F-4E4F-4315-8CA7-D3A1D7FBBCB1}"/>
              </a:ext>
            </a:extLst>
          </p:cNvPr>
          <p:cNvSpPr/>
          <p:nvPr/>
        </p:nvSpPr>
        <p:spPr>
          <a:xfrm>
            <a:off x="5774849" y="2496104"/>
            <a:ext cx="3352280" cy="368347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CECF21-D59E-4CC6-9404-2FCAB46A81B7}"/>
              </a:ext>
            </a:extLst>
          </p:cNvPr>
          <p:cNvSpPr txBox="1"/>
          <p:nvPr/>
        </p:nvSpPr>
        <p:spPr>
          <a:xfrm>
            <a:off x="2864174" y="77416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 패턴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(MSA)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EA9FDA9-1B07-4D23-B257-B59B0E92DE2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297475" y="3727139"/>
            <a:ext cx="4869" cy="1187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A4622-8BA1-4A11-8F1A-EB0D201A2271}"/>
              </a:ext>
            </a:extLst>
          </p:cNvPr>
          <p:cNvSpPr txBox="1"/>
          <p:nvPr/>
        </p:nvSpPr>
        <p:spPr>
          <a:xfrm>
            <a:off x="222723" y="2367985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아키텍쳐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857D8B3-2023-4EBA-9791-C92CA08A38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9756" y="4355572"/>
            <a:ext cx="621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CC47A3-3808-439B-B2A8-25EE3D25FB8B}"/>
              </a:ext>
            </a:extLst>
          </p:cNvPr>
          <p:cNvSpPr txBox="1"/>
          <p:nvPr/>
        </p:nvSpPr>
        <p:spPr>
          <a:xfrm>
            <a:off x="2920231" y="2447067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인프라 패턴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8627B9-9045-4896-97A0-1EAB6BA1DBB9}"/>
              </a:ext>
            </a:extLst>
          </p:cNvPr>
          <p:cNvSpPr txBox="1"/>
          <p:nvPr/>
        </p:nvSpPr>
        <p:spPr>
          <a:xfrm>
            <a:off x="2956680" y="4450359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패턴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5E8F7F-68CB-4238-980A-EBFE8963E985}"/>
              </a:ext>
            </a:extLst>
          </p:cNvPr>
          <p:cNvSpPr txBox="1"/>
          <p:nvPr/>
        </p:nvSpPr>
        <p:spPr>
          <a:xfrm>
            <a:off x="5864663" y="5857261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패턴</a:t>
            </a:r>
          </a:p>
        </p:txBody>
      </p:sp>
    </p:spTree>
    <p:extLst>
      <p:ext uri="{BB962C8B-B14F-4D97-AF65-F5344CB8AC3E}">
        <p14:creationId xmlns:p14="http://schemas.microsoft.com/office/powerpoint/2010/main" val="27611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284982" y="656492"/>
            <a:ext cx="2192751" cy="148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81543B-B6FA-4D0E-BF69-44016363D74F}"/>
              </a:ext>
            </a:extLst>
          </p:cNvPr>
          <p:cNvSpPr/>
          <p:nvPr/>
        </p:nvSpPr>
        <p:spPr>
          <a:xfrm>
            <a:off x="565804" y="1754099"/>
            <a:ext cx="1673952" cy="2758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62FA62-BA60-4C02-966A-31D4664C2598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879DF7-8DBD-426E-A999-9F4875C1C655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A146BE-F636-4E95-A233-BC98F3D9855C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F1CCC2-2C92-492A-8F66-71DD4C14E714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8CD387-C749-4B5D-BCE3-17485E8156BA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962BF-BE1B-4E7A-8193-EC5DFC11F2C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D96B2-7C54-4F49-9C2C-DDA7FAE5846E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17F85-B3F1-46CE-94BD-E4538D311E26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C79EF-8CB9-4E22-8060-0A1679F0F2A2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893CA5-C139-449D-8EEB-3416200B1DCD}"/>
              </a:ext>
            </a:extLst>
          </p:cNvPr>
          <p:cNvGrpSpPr/>
          <p:nvPr/>
        </p:nvGrpSpPr>
        <p:grpSpPr>
          <a:xfrm>
            <a:off x="2861107" y="239677"/>
            <a:ext cx="4231355" cy="1790301"/>
            <a:chOff x="2861107" y="239677"/>
            <a:chExt cx="4231355" cy="17903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166B5E-FA1F-4640-ABFF-4A304ED93F26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0F7DB9-B7C4-484C-9512-FBD697A1A293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폴링 발행기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0D39C1-57BD-454B-B39F-20F1FC7C9ACE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트랜잭션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 테일링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9C4CD7-B789-4860-A508-CC64126274CC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 메시징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D64CC-E5A9-48BC-AD3D-F47D65603204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아웃박스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3F120B3-B8EB-4A76-9B4D-4FB2E0E03826}"/>
                </a:ext>
              </a:extLst>
            </p:cNvPr>
            <p:cNvCxnSpPr>
              <a:cxnSpLocks/>
              <a:stCxn id="70" idx="0"/>
              <a:endCxn id="54" idx="2"/>
            </p:cNvCxnSpPr>
            <p:nvPr/>
          </p:nvCxnSpPr>
          <p:spPr>
            <a:xfrm flipH="1" flipV="1">
              <a:off x="3801634" y="933939"/>
              <a:ext cx="1175150" cy="300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8B423F-6FE6-4800-BA16-049416CEF1D8}"/>
                </a:ext>
              </a:extLst>
            </p:cNvPr>
            <p:cNvCxnSpPr>
              <a:cxnSpLocks/>
              <a:stCxn id="70" idx="0"/>
              <a:endCxn id="55" idx="2"/>
            </p:cNvCxnSpPr>
            <p:nvPr/>
          </p:nvCxnSpPr>
          <p:spPr>
            <a:xfrm flipV="1">
              <a:off x="4976784" y="932743"/>
              <a:ext cx="1119216" cy="301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C81076-DCB0-487D-A398-A55D8476F911}"/>
              </a:ext>
            </a:extLst>
          </p:cNvPr>
          <p:cNvGrpSpPr/>
          <p:nvPr/>
        </p:nvGrpSpPr>
        <p:grpSpPr>
          <a:xfrm>
            <a:off x="2861105" y="2195007"/>
            <a:ext cx="4231355" cy="1790301"/>
            <a:chOff x="2861107" y="239677"/>
            <a:chExt cx="4231355" cy="179030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6483CD-8456-468C-8637-F8A9C7C582FE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5128DE-8D2D-4805-94AE-BD9EC4037884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메시징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5C268F-BF19-4D50-9B7D-8105D1AC9662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원격 프로시저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E8EA7F-581A-42DF-A7EA-EDBB76C19D86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스타일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CC29E04-3300-4488-B1FC-B525C6B998C3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도메인에 특정한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91ED688-58F6-4B5C-BCC1-CF382CFC5976}"/>
              </a:ext>
            </a:extLst>
          </p:cNvPr>
          <p:cNvCxnSpPr>
            <a:cxnSpLocks/>
            <a:stCxn id="97" idx="0"/>
            <a:endCxn id="89" idx="2"/>
          </p:cNvCxnSpPr>
          <p:nvPr/>
        </p:nvCxnSpPr>
        <p:spPr>
          <a:xfrm flipH="1" flipV="1">
            <a:off x="3801632" y="2889269"/>
            <a:ext cx="1175150" cy="3001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BC7959B-D4E1-4231-B7EC-8F2A2A3077F4}"/>
              </a:ext>
            </a:extLst>
          </p:cNvPr>
          <p:cNvCxnSpPr>
            <a:cxnSpLocks/>
            <a:stCxn id="90" idx="1"/>
            <a:endCxn id="89" idx="3"/>
          </p:cNvCxnSpPr>
          <p:nvPr/>
        </p:nvCxnSpPr>
        <p:spPr>
          <a:xfrm flipH="1">
            <a:off x="4523424" y="2644867"/>
            <a:ext cx="850781" cy="119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94323A-BA26-40FD-9BCB-45E73E0E0222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 flipH="1">
            <a:off x="4976782" y="2888073"/>
            <a:ext cx="1119216" cy="3013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DE9516-920E-4E31-BC49-4727BC9522DE}"/>
              </a:ext>
            </a:extLst>
          </p:cNvPr>
          <p:cNvSpPr/>
          <p:nvPr/>
        </p:nvSpPr>
        <p:spPr>
          <a:xfrm>
            <a:off x="2861103" y="4170767"/>
            <a:ext cx="4231355" cy="25465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4405B5B-3257-49A3-9097-075B8C8C8ED1}"/>
              </a:ext>
            </a:extLst>
          </p:cNvPr>
          <p:cNvSpPr/>
          <p:nvPr/>
        </p:nvSpPr>
        <p:spPr>
          <a:xfrm>
            <a:off x="3079837" y="437861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4CABC9-7404-4382-BDD8-DABC29B6DAE7}"/>
              </a:ext>
            </a:extLst>
          </p:cNvPr>
          <p:cNvSpPr/>
          <p:nvPr/>
        </p:nvSpPr>
        <p:spPr>
          <a:xfrm>
            <a:off x="5374203" y="4377421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52389B-B5F9-4289-A84A-AC0E290BD69D}"/>
              </a:ext>
            </a:extLst>
          </p:cNvPr>
          <p:cNvSpPr txBox="1"/>
          <p:nvPr/>
        </p:nvSpPr>
        <p:spPr>
          <a:xfrm>
            <a:off x="2861103" y="6414292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04E9C4-06A5-4D41-8059-443B183B1C60}"/>
              </a:ext>
            </a:extLst>
          </p:cNvPr>
          <p:cNvSpPr/>
          <p:nvPr/>
        </p:nvSpPr>
        <p:spPr>
          <a:xfrm>
            <a:off x="4254987" y="5106559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35711-34CB-4C70-AF75-E6D1953DD4B1}"/>
              </a:ext>
            </a:extLst>
          </p:cNvPr>
          <p:cNvSpPr/>
          <p:nvPr/>
        </p:nvSpPr>
        <p:spPr>
          <a:xfrm>
            <a:off x="3076818" y="579887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F7C771-3CDA-4020-91C2-3E2A55E0617D}"/>
              </a:ext>
            </a:extLst>
          </p:cNvPr>
          <p:cNvSpPr/>
          <p:nvPr/>
        </p:nvSpPr>
        <p:spPr>
          <a:xfrm>
            <a:off x="5374202" y="5795524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써드파티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5D19D9-C710-4B5D-AA1B-D792C80C16E3}"/>
              </a:ext>
            </a:extLst>
          </p:cNvPr>
          <p:cNvCxnSpPr>
            <a:cxnSpLocks/>
            <a:stCxn id="132" idx="0"/>
            <a:endCxn id="125" idx="2"/>
          </p:cNvCxnSpPr>
          <p:nvPr/>
        </p:nvCxnSpPr>
        <p:spPr>
          <a:xfrm flipV="1">
            <a:off x="3798611" y="4865029"/>
            <a:ext cx="3019" cy="9338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7D8B89-445B-4513-802E-70AEC6F09BA1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6095995" y="4863833"/>
            <a:ext cx="1" cy="9316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E46FDDF-9A24-47C4-B752-3591D80F7F14}"/>
              </a:ext>
            </a:extLst>
          </p:cNvPr>
          <p:cNvCxnSpPr>
            <a:cxnSpLocks/>
            <a:stCxn id="125" idx="3"/>
            <a:endCxn id="131" idx="0"/>
          </p:cNvCxnSpPr>
          <p:nvPr/>
        </p:nvCxnSpPr>
        <p:spPr>
          <a:xfrm>
            <a:off x="4523422" y="4621824"/>
            <a:ext cx="453358" cy="48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4B2429-C844-49CC-9A6C-27CDD3C5346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 flipV="1">
            <a:off x="4976780" y="4620627"/>
            <a:ext cx="397423" cy="48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EA2B492-C06C-43E8-912C-D9F7CD908458}"/>
              </a:ext>
            </a:extLst>
          </p:cNvPr>
          <p:cNvCxnSpPr>
            <a:cxnSpLocks/>
            <a:stCxn id="132" idx="3"/>
            <a:endCxn id="131" idx="2"/>
          </p:cNvCxnSpPr>
          <p:nvPr/>
        </p:nvCxnSpPr>
        <p:spPr>
          <a:xfrm flipV="1">
            <a:off x="4520403" y="5592971"/>
            <a:ext cx="456377" cy="44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E6F2EB7-AD1B-443E-AB57-5545896DD77A}"/>
              </a:ext>
            </a:extLst>
          </p:cNvPr>
          <p:cNvCxnSpPr>
            <a:cxnSpLocks/>
            <a:stCxn id="131" idx="2"/>
            <a:endCxn id="133" idx="1"/>
          </p:cNvCxnSpPr>
          <p:nvPr/>
        </p:nvCxnSpPr>
        <p:spPr>
          <a:xfrm>
            <a:off x="4976780" y="5592971"/>
            <a:ext cx="397422" cy="44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E770D23-D8A4-4E63-A644-9EEA30F224FE}"/>
              </a:ext>
            </a:extLst>
          </p:cNvPr>
          <p:cNvSpPr/>
          <p:nvPr/>
        </p:nvSpPr>
        <p:spPr>
          <a:xfrm>
            <a:off x="7274166" y="2644868"/>
            <a:ext cx="1875016" cy="10190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3E50DF1-AE93-4A20-BB7C-A240E52BAF5F}"/>
              </a:ext>
            </a:extLst>
          </p:cNvPr>
          <p:cNvSpPr/>
          <p:nvPr/>
        </p:nvSpPr>
        <p:spPr>
          <a:xfrm>
            <a:off x="7489881" y="2795537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차단기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A2ACD0-62D0-41CF-85FD-974F4911B131}"/>
              </a:ext>
            </a:extLst>
          </p:cNvPr>
          <p:cNvSpPr txBox="1"/>
          <p:nvPr/>
        </p:nvSpPr>
        <p:spPr>
          <a:xfrm>
            <a:off x="7250719" y="336733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CEA72D-E3A6-4CC9-A662-D2D8238EF820}"/>
              </a:ext>
            </a:extLst>
          </p:cNvPr>
          <p:cNvSpPr/>
          <p:nvPr/>
        </p:nvSpPr>
        <p:spPr>
          <a:xfrm>
            <a:off x="7311192" y="4170766"/>
            <a:ext cx="1875016" cy="25465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CF58B6-3C27-4FE5-A3EE-DEB549282333}"/>
              </a:ext>
            </a:extLst>
          </p:cNvPr>
          <p:cNvSpPr/>
          <p:nvPr/>
        </p:nvSpPr>
        <p:spPr>
          <a:xfrm>
            <a:off x="7489881" y="4377182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게이트웨이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F2973E-1BBB-437B-BA85-485FA78F4B1E}"/>
              </a:ext>
            </a:extLst>
          </p:cNvPr>
          <p:cNvSpPr/>
          <p:nvPr/>
        </p:nvSpPr>
        <p:spPr>
          <a:xfrm>
            <a:off x="7489881" y="5795524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프론트를 위한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EA9DD-2F8F-4A1B-AE67-40E8CA9B301C}"/>
              </a:ext>
            </a:extLst>
          </p:cNvPr>
          <p:cNvSpPr txBox="1"/>
          <p:nvPr/>
        </p:nvSpPr>
        <p:spPr>
          <a:xfrm>
            <a:off x="7250719" y="640954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FD0B446-C6DB-4475-BB6C-9B887D5AC1B2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8211674" y="4863593"/>
            <a:ext cx="0" cy="9319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1141678" y="289068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56DAD-1118-4A04-BBB2-BAE32475795E}"/>
              </a:ext>
            </a:extLst>
          </p:cNvPr>
          <p:cNvSpPr/>
          <p:nvPr/>
        </p:nvSpPr>
        <p:spPr>
          <a:xfrm>
            <a:off x="3663652" y="2890685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SAGA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0258" y="3159843"/>
            <a:ext cx="97339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173010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405127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애그리거트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8ACBBC-380E-4434-A76F-1D75FCE5BDB0}"/>
              </a:ext>
            </a:extLst>
          </p:cNvPr>
          <p:cNvSpPr/>
          <p:nvPr/>
        </p:nvSpPr>
        <p:spPr>
          <a:xfrm>
            <a:off x="6760812" y="2890684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소싱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ED249-EDC4-47A1-8325-1235EC62DED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37942" y="1999257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29FD05-56F1-486A-8EAE-5C55B91BB1DC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60812" y="1999258"/>
            <a:ext cx="774290" cy="891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6760812" y="3428999"/>
            <a:ext cx="774290" cy="891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E8406A-26E8-4648-8B29-56B158CC4DD2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flipH="1" flipV="1">
            <a:off x="4437942" y="3429000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2911863" y="2890685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60443" y="2574636"/>
            <a:ext cx="751789" cy="585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2305478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3539896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CQRS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460443" y="3159843"/>
            <a:ext cx="751789" cy="649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029D2-F61A-45A4-BEF0-D8C580AF4E2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86522" y="2843793"/>
            <a:ext cx="0" cy="69610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BAE31C0D-1CB9-443A-BA03-49D50B689BC5}"/>
              </a:ext>
            </a:extLst>
          </p:cNvPr>
          <p:cNvSpPr/>
          <p:nvPr/>
        </p:nvSpPr>
        <p:spPr>
          <a:xfrm>
            <a:off x="2988348" y="1389473"/>
            <a:ext cx="4715445" cy="406503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F5B45A3-4BE5-4E43-82FD-A1B8342601C2}"/>
              </a:ext>
            </a:extLst>
          </p:cNvPr>
          <p:cNvSpPr/>
          <p:nvPr/>
        </p:nvSpPr>
        <p:spPr>
          <a:xfrm>
            <a:off x="4384151" y="2586948"/>
            <a:ext cx="1923837" cy="16584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비즈니스 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B7D65-3016-42B6-BC8A-553489C511B1}"/>
              </a:ext>
            </a:extLst>
          </p:cNvPr>
          <p:cNvSpPr/>
          <p:nvPr/>
        </p:nvSpPr>
        <p:spPr>
          <a:xfrm>
            <a:off x="517671" y="2007432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433F21-EEC1-49B7-999F-80CB7506A90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961256" y="2250638"/>
            <a:ext cx="416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30385-515C-4BC6-A70D-15C08A545C63}"/>
              </a:ext>
            </a:extLst>
          </p:cNvPr>
          <p:cNvSpPr/>
          <p:nvPr/>
        </p:nvSpPr>
        <p:spPr>
          <a:xfrm>
            <a:off x="2377748" y="1981481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7960D-EB94-482A-B8C4-908BDDA2C3F2}"/>
              </a:ext>
            </a:extLst>
          </p:cNvPr>
          <p:cNvSpPr/>
          <p:nvPr/>
        </p:nvSpPr>
        <p:spPr>
          <a:xfrm>
            <a:off x="4592390" y="5138747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92506-0ADE-4D3F-BC71-DBFDAC13E3BE}"/>
              </a:ext>
            </a:extLst>
          </p:cNvPr>
          <p:cNvSpPr/>
          <p:nvPr/>
        </p:nvSpPr>
        <p:spPr>
          <a:xfrm>
            <a:off x="6853116" y="1981482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Consumer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0CD08-AD03-44EE-ACF3-ADE59FA6DF70}"/>
              </a:ext>
            </a:extLst>
          </p:cNvPr>
          <p:cNvSpPr/>
          <p:nvPr/>
        </p:nvSpPr>
        <p:spPr>
          <a:xfrm>
            <a:off x="6853116" y="419381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2EC11-B767-4D2C-921D-25578C33C24C}"/>
              </a:ext>
            </a:extLst>
          </p:cNvPr>
          <p:cNvSpPr/>
          <p:nvPr/>
        </p:nvSpPr>
        <p:spPr>
          <a:xfrm>
            <a:off x="8525825" y="2777698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6C789-67B5-4548-BC3B-919612006CF5}"/>
              </a:ext>
            </a:extLst>
          </p:cNvPr>
          <p:cNvSpPr/>
          <p:nvPr/>
        </p:nvSpPr>
        <p:spPr>
          <a:xfrm>
            <a:off x="3574353" y="3111804"/>
            <a:ext cx="1055819" cy="5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514B48-7775-45A5-BEEB-04D93DCF48A7}"/>
              </a:ext>
            </a:extLst>
          </p:cNvPr>
          <p:cNvSpPr/>
          <p:nvPr/>
        </p:nvSpPr>
        <p:spPr>
          <a:xfrm>
            <a:off x="6074201" y="3098341"/>
            <a:ext cx="1055819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8C221-5D56-4997-9942-50F88038956B}"/>
              </a:ext>
            </a:extLst>
          </p:cNvPr>
          <p:cNvSpPr/>
          <p:nvPr/>
        </p:nvSpPr>
        <p:spPr>
          <a:xfrm>
            <a:off x="4733007" y="3976270"/>
            <a:ext cx="1256254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4EEC-2EE3-4EE1-9DA3-59D63BA72C19}"/>
              </a:ext>
            </a:extLst>
          </p:cNvPr>
          <p:cNvSpPr/>
          <p:nvPr/>
        </p:nvSpPr>
        <p:spPr>
          <a:xfrm>
            <a:off x="4590646" y="6074928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6760E4-1B62-4179-A5A2-5F351C58C9D0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>
            <a:off x="3152038" y="2519796"/>
            <a:ext cx="422315" cy="8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662133-03B7-41C8-AAFA-702E03EB4FC6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5364936" y="5677062"/>
            <a:ext cx="1744" cy="39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6EEE1-3E74-469C-9152-4825301769A9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8401696" y="3264110"/>
            <a:ext cx="845922" cy="119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FDF1CA-4A15-4F74-BD48-3A83CB01E04F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8401696" y="2250640"/>
            <a:ext cx="845922" cy="52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AC96B3A-14ED-477A-8A56-E74975DA0E16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4102264" y="2250640"/>
            <a:ext cx="2750853" cy="861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36E603-863E-46C8-ACE6-FCE4369B1D39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H="1" flipV="1">
            <a:off x="5361134" y="4514585"/>
            <a:ext cx="5546" cy="62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C9A7596-A066-417C-A078-37B21F7148A4}"/>
              </a:ext>
            </a:extLst>
          </p:cNvPr>
          <p:cNvCxnSpPr>
            <a:cxnSpLocks/>
            <a:stCxn id="17" idx="1"/>
            <a:endCxn id="23" idx="2"/>
          </p:cNvCxnSpPr>
          <p:nvPr/>
        </p:nvCxnSpPr>
        <p:spPr>
          <a:xfrm flipH="1" flipV="1">
            <a:off x="6602111" y="3636656"/>
            <a:ext cx="251005" cy="82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2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375</Words>
  <Application>Microsoft Office PowerPoint</Application>
  <PresentationFormat>와이드스크린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종구</dc:creator>
  <cp:lastModifiedBy>우 종구</cp:lastModifiedBy>
  <cp:revision>45</cp:revision>
  <dcterms:created xsi:type="dcterms:W3CDTF">2021-09-05T13:45:36Z</dcterms:created>
  <dcterms:modified xsi:type="dcterms:W3CDTF">2021-09-14T01:23:25Z</dcterms:modified>
</cp:coreProperties>
</file>