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우 종구" initials="우종" lastIdx="1" clrIdx="0">
    <p:extLst>
      <p:ext uri="{19B8F6BF-5375-455C-9EA6-DF929625EA0E}">
        <p15:presenceInfo xmlns:p15="http://schemas.microsoft.com/office/powerpoint/2012/main" userId="S::jay-g@accommatekr.onmicrosoft.com::293a5321-f36c-4229-b30c-35c40dc290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194E2-BAB3-45EA-B52C-3F81D0AB1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7A3CEC-9A29-43FB-97B3-F603873C3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64EA7A-79C1-4E98-A2F6-D88BD655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FEE-8B72-4622-B0B8-845B3D5B6CC6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6CCBF1-90AD-4B59-9751-225506073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D2146-4F2E-4F4D-92B3-9691F058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50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A8273-D13B-43BB-BBF2-E239A23E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6BFF84-C8F4-46E5-A7DA-A80BE38AB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21008-9E89-42C4-A7C7-30523229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FEE-8B72-4622-B0B8-845B3D5B6CC6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B99B0-8073-4387-BAB5-1CE59D63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A892AD-7503-483D-8CA8-1B636D09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05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96C86E-DBB2-427A-88E2-38E3A006E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3E72A8-0092-4007-B85D-6557777C5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1B185-7C58-4073-A55C-59B7D376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FEE-8B72-4622-B0B8-845B3D5B6CC6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B259C1-9A22-499C-8415-CE5BF5E8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332B6-C027-4BA6-A4FB-963FDCB6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65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B9D2B-6DCC-4566-91DB-30CCB78C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46C2E-BC3D-447F-891D-646B02AC3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EDD21D-1583-4030-9700-9B10FE75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FEE-8B72-4622-B0B8-845B3D5B6CC6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C69AC-8B31-4117-A520-2EC6988A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1AF85-DDC2-4734-9439-BC52FF7B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42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F4705-0D8B-4E04-BE5F-15AD83B4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DBBC-B843-4949-962C-3B11E4982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66DEA5-85F0-4708-BD1F-699C83B2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FEE-8B72-4622-B0B8-845B3D5B6CC6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A187C-765C-4E0E-B6BB-E4EBB630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11011-ED3D-4A80-99D8-B97ADC56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00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8A09A-27CE-43FB-B442-A974538A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9367F5-26A4-44E0-97A5-82D584E24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C3FA35-92AC-4E23-96FE-CAC3EE2F2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B56063-C6C3-47B8-982A-C17846167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FEE-8B72-4622-B0B8-845B3D5B6CC6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C05240-8A59-4EA1-BEE9-DE61D18C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45857-FB52-4851-AF08-93DEBF09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32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8566E-E457-4412-8131-43978259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5555CE-F6BB-471D-8086-61602F3F3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817E6-748A-49DD-B582-4203BD79D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AA188C-EF11-43B9-BC63-159B8A18B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781843-720F-43D9-B612-F802B8AD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4E01C2-1882-45E0-B2D1-B621575B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FEE-8B72-4622-B0B8-845B3D5B6CC6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111632-1407-49EC-A1E0-DA4FF58D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99D402-A3DB-4467-957F-5CEC320B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68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89234-AFEA-4D9D-BA4D-A34D9770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355F01-8601-4314-B0E2-E0FFCCA5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FEE-8B72-4622-B0B8-845B3D5B6CC6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36A1AC-E4FB-43D1-8E77-540A4C98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AD153E-1B05-486F-A104-724512AA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8CFB33-9D30-462B-BAED-9647FF04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FEE-8B72-4622-B0B8-845B3D5B6CC6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990D6B-D5D7-458E-A2D2-80615104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B370FB-FCA7-4D84-B83F-9B2357D1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83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010FF-ACA6-4455-97FD-BEEE1C44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C1D322-3AD0-4F11-8950-82ED1852E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7997A4-7C69-44B4-A4FE-3C19F2BE0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6E54E-A6AD-444B-9C61-186479618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FEE-8B72-4622-B0B8-845B3D5B6CC6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ABCA44-068D-452E-82CE-B6B613259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30F24E-9D3D-4FA1-99BD-AB3F9F41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59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A879B-B03F-49B4-AE52-49B3B5EB9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D24FDA-AD2E-4AA1-B63A-C70177FAC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FA7AD7-D95C-4336-A810-00406072E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BD4F7C-D4C1-4B07-9195-0167B27C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FEE-8B72-4622-B0B8-845B3D5B6CC6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B176B8-3D04-48CE-A049-474A0BBA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24A339-6434-4F6F-8783-E3F24BA1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16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711706-BF92-4860-AC6C-43941740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9760FE-5F2C-40AA-9746-DF1DD1B38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433EEB-0A52-4484-A43C-1BFA35172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BFFEE-8B72-4622-B0B8-845B3D5B6CC6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132259-46B8-46E2-AEAB-67D6B02CF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3F91F-E7C1-4A5A-9874-A987AE761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4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484E7D-3E17-4187-B7B7-8973F2EC72D6}"/>
              </a:ext>
            </a:extLst>
          </p:cNvPr>
          <p:cNvSpPr/>
          <p:nvPr/>
        </p:nvSpPr>
        <p:spPr>
          <a:xfrm>
            <a:off x="663678" y="2890685"/>
            <a:ext cx="1548580" cy="766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676F4C-30C7-4052-B3A0-89EF97CCD821}"/>
              </a:ext>
            </a:extLst>
          </p:cNvPr>
          <p:cNvSpPr/>
          <p:nvPr/>
        </p:nvSpPr>
        <p:spPr>
          <a:xfrm>
            <a:off x="4060724" y="2890685"/>
            <a:ext cx="1548580" cy="766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Load Balancer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108E5E-E4C0-4AFA-B81C-55397D03CCFA}"/>
              </a:ext>
            </a:extLst>
          </p:cNvPr>
          <p:cNvSpPr/>
          <p:nvPr/>
        </p:nvSpPr>
        <p:spPr>
          <a:xfrm>
            <a:off x="7885472" y="2890685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WAS</a:t>
            </a:r>
            <a:b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CBC87A7-EB47-41F5-AD57-06BF6BFDAD0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212258" y="3274143"/>
            <a:ext cx="18484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11D2594-3F43-4CAB-860E-E0AAD12C2174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609304" y="3274143"/>
            <a:ext cx="22761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2D83FD-E643-4816-91F9-D56150C369D4}"/>
              </a:ext>
            </a:extLst>
          </p:cNvPr>
          <p:cNvSpPr/>
          <p:nvPr/>
        </p:nvSpPr>
        <p:spPr>
          <a:xfrm>
            <a:off x="7885472" y="1548582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WAS</a:t>
            </a:r>
            <a:b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9A428B-C606-4092-B948-6D9347B4D5C1}"/>
              </a:ext>
            </a:extLst>
          </p:cNvPr>
          <p:cNvSpPr/>
          <p:nvPr/>
        </p:nvSpPr>
        <p:spPr>
          <a:xfrm>
            <a:off x="7885472" y="4232788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WAS</a:t>
            </a:r>
            <a:b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E412805-EC80-4A76-A418-A89B845BA215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>
            <a:off x="5609304" y="3274143"/>
            <a:ext cx="2276168" cy="13421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0113482-50F0-41C3-9161-24D7E929B751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 flipV="1">
            <a:off x="5609304" y="1932040"/>
            <a:ext cx="2276168" cy="13421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16D5B35-F2F2-4BDC-B62F-87186748735F}"/>
              </a:ext>
            </a:extLst>
          </p:cNvPr>
          <p:cNvSpPr/>
          <p:nvPr/>
        </p:nvSpPr>
        <p:spPr>
          <a:xfrm>
            <a:off x="7457770" y="406400"/>
            <a:ext cx="2423650" cy="5181600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063AA4-C0C6-4FDC-9B6A-782F7045289E}"/>
              </a:ext>
            </a:extLst>
          </p:cNvPr>
          <p:cNvSpPr txBox="1"/>
          <p:nvPr/>
        </p:nvSpPr>
        <p:spPr>
          <a:xfrm>
            <a:off x="2757948" y="2765306"/>
            <a:ext cx="120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DE59D4-D73A-475F-BEF6-13FC9FFE5B35}"/>
              </a:ext>
            </a:extLst>
          </p:cNvPr>
          <p:cNvSpPr txBox="1"/>
          <p:nvPr/>
        </p:nvSpPr>
        <p:spPr>
          <a:xfrm>
            <a:off x="5870844" y="2080884"/>
            <a:ext cx="120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부하 분산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A6A85E-E672-4962-8C97-39A992420F72}"/>
              </a:ext>
            </a:extLst>
          </p:cNvPr>
          <p:cNvSpPr txBox="1"/>
          <p:nvPr/>
        </p:nvSpPr>
        <p:spPr>
          <a:xfrm>
            <a:off x="7885472" y="637120"/>
            <a:ext cx="2119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동일한 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</a:t>
            </a:r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인스턴스</a:t>
            </a:r>
          </a:p>
        </p:txBody>
      </p:sp>
    </p:spTree>
    <p:extLst>
      <p:ext uri="{BB962C8B-B14F-4D97-AF65-F5344CB8AC3E}">
        <p14:creationId xmlns:p14="http://schemas.microsoft.com/office/powerpoint/2010/main" val="2633468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B1425D79-0D13-44FA-81C6-4BC97DA4AECF}"/>
              </a:ext>
            </a:extLst>
          </p:cNvPr>
          <p:cNvSpPr/>
          <p:nvPr/>
        </p:nvSpPr>
        <p:spPr>
          <a:xfrm>
            <a:off x="533894" y="2094433"/>
            <a:ext cx="1875016" cy="840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나는 소비자로서 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주문을 해서</a:t>
            </a:r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 </a:t>
            </a:r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하고 싶다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BF2B190-B70B-4247-99A6-F91D483C6184}"/>
              </a:ext>
            </a:extLst>
          </p:cNvPr>
          <p:cNvSpPr/>
          <p:nvPr/>
        </p:nvSpPr>
        <p:spPr>
          <a:xfrm>
            <a:off x="315315" y="1715858"/>
            <a:ext cx="2334413" cy="258080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66A6B2-E73C-4982-BFCC-420E75E7BC00}"/>
              </a:ext>
            </a:extLst>
          </p:cNvPr>
          <p:cNvSpPr txBox="1"/>
          <p:nvPr/>
        </p:nvSpPr>
        <p:spPr>
          <a:xfrm>
            <a:off x="315315" y="1230657"/>
            <a:ext cx="187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</a:t>
            </a:r>
            <a:r>
              <a:rPr lang="en-US" altLang="ko-KR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 식별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505E032-6859-47B6-B84B-DB44B594D325}"/>
              </a:ext>
            </a:extLst>
          </p:cNvPr>
          <p:cNvSpPr/>
          <p:nvPr/>
        </p:nvSpPr>
        <p:spPr>
          <a:xfrm>
            <a:off x="533894" y="3226688"/>
            <a:ext cx="1875016" cy="840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나는 주인로서 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주문을 받아서</a:t>
            </a:r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 </a:t>
            </a:r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하고 싶다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7159D8B-3D39-458E-89AE-17A503FB3E22}"/>
              </a:ext>
            </a:extLst>
          </p:cNvPr>
          <p:cNvSpPr/>
          <p:nvPr/>
        </p:nvSpPr>
        <p:spPr>
          <a:xfrm>
            <a:off x="4640718" y="1579378"/>
            <a:ext cx="3875487" cy="3115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D5EFA0D-1748-4AD2-A517-D094E1C94E07}"/>
              </a:ext>
            </a:extLst>
          </p:cNvPr>
          <p:cNvCxnSpPr>
            <a:cxnSpLocks/>
            <a:stCxn id="41" idx="3"/>
            <a:endCxn id="76" idx="3"/>
          </p:cNvCxnSpPr>
          <p:nvPr/>
        </p:nvCxnSpPr>
        <p:spPr>
          <a:xfrm flipV="1">
            <a:off x="2408910" y="2496890"/>
            <a:ext cx="2398161" cy="17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A479212-1C68-462A-AA49-898FC1ABE3E1}"/>
              </a:ext>
            </a:extLst>
          </p:cNvPr>
          <p:cNvCxnSpPr>
            <a:cxnSpLocks/>
            <a:stCxn id="65" idx="3"/>
            <a:endCxn id="78" idx="3"/>
          </p:cNvCxnSpPr>
          <p:nvPr/>
        </p:nvCxnSpPr>
        <p:spPr>
          <a:xfrm>
            <a:off x="2408910" y="3647087"/>
            <a:ext cx="2623365" cy="331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2E71FF3-39C3-4501-96DD-1B10335849D9}"/>
              </a:ext>
            </a:extLst>
          </p:cNvPr>
          <p:cNvSpPr txBox="1"/>
          <p:nvPr/>
        </p:nvSpPr>
        <p:spPr>
          <a:xfrm>
            <a:off x="2732196" y="2193448"/>
            <a:ext cx="187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createOrder()</a:t>
            </a:r>
            <a:endParaRPr lang="ko-KR" altLang="en-US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ABE02CA-D520-4970-A11B-67DD1AC2A54D}"/>
              </a:ext>
            </a:extLst>
          </p:cNvPr>
          <p:cNvSpPr txBox="1"/>
          <p:nvPr/>
        </p:nvSpPr>
        <p:spPr>
          <a:xfrm>
            <a:off x="2731029" y="3407590"/>
            <a:ext cx="187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acceptOrder()</a:t>
            </a:r>
            <a:endParaRPr lang="ko-KR" altLang="en-US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4C59058-ED20-4026-B489-5CFFBDBD9280}"/>
              </a:ext>
            </a:extLst>
          </p:cNvPr>
          <p:cNvSpPr txBox="1"/>
          <p:nvPr/>
        </p:nvSpPr>
        <p:spPr>
          <a:xfrm>
            <a:off x="4640718" y="1607734"/>
            <a:ext cx="187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애플리케이션</a:t>
            </a:r>
          </a:p>
        </p:txBody>
      </p:sp>
      <p:sp>
        <p:nvSpPr>
          <p:cNvPr id="76" name="육각형 75">
            <a:extLst>
              <a:ext uri="{FF2B5EF4-FFF2-40B4-BE49-F238E27FC236}">
                <a16:creationId xmlns:a16="http://schemas.microsoft.com/office/drawing/2014/main" id="{9B083282-04E1-44F4-89D0-01CF0E06CF2E}"/>
              </a:ext>
            </a:extLst>
          </p:cNvPr>
          <p:cNvSpPr/>
          <p:nvPr/>
        </p:nvSpPr>
        <p:spPr>
          <a:xfrm>
            <a:off x="4807071" y="2003338"/>
            <a:ext cx="1145041" cy="987104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주문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서비스</a:t>
            </a:r>
          </a:p>
        </p:txBody>
      </p:sp>
      <p:sp>
        <p:nvSpPr>
          <p:cNvPr id="77" name="육각형 76">
            <a:extLst>
              <a:ext uri="{FF2B5EF4-FFF2-40B4-BE49-F238E27FC236}">
                <a16:creationId xmlns:a16="http://schemas.microsoft.com/office/drawing/2014/main" id="{92F46DF9-2161-453F-B1E3-FB0F4134430A}"/>
              </a:ext>
            </a:extLst>
          </p:cNvPr>
          <p:cNvSpPr/>
          <p:nvPr/>
        </p:nvSpPr>
        <p:spPr>
          <a:xfrm>
            <a:off x="7150165" y="2501114"/>
            <a:ext cx="1145041" cy="987104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음식점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서비스</a:t>
            </a:r>
          </a:p>
        </p:txBody>
      </p:sp>
      <p:sp>
        <p:nvSpPr>
          <p:cNvPr id="78" name="육각형 77">
            <a:extLst>
              <a:ext uri="{FF2B5EF4-FFF2-40B4-BE49-F238E27FC236}">
                <a16:creationId xmlns:a16="http://schemas.microsoft.com/office/drawing/2014/main" id="{5E3BF368-0F6B-46EB-82C1-2EEE5EE86617}"/>
              </a:ext>
            </a:extLst>
          </p:cNvPr>
          <p:cNvSpPr/>
          <p:nvPr/>
        </p:nvSpPr>
        <p:spPr>
          <a:xfrm>
            <a:off x="5032275" y="3483994"/>
            <a:ext cx="1147955" cy="989616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주방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서비스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8B694AE2-6CA9-480A-A1A9-6CEEEEA5370D}"/>
              </a:ext>
            </a:extLst>
          </p:cNvPr>
          <p:cNvCxnSpPr>
            <a:cxnSpLocks/>
            <a:stCxn id="76" idx="0"/>
            <a:endCxn id="77" idx="4"/>
          </p:cNvCxnSpPr>
          <p:nvPr/>
        </p:nvCxnSpPr>
        <p:spPr>
          <a:xfrm>
            <a:off x="5952112" y="2496890"/>
            <a:ext cx="1444829" cy="4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4C50493-B507-4CB1-A333-A712EA9BA4BF}"/>
              </a:ext>
            </a:extLst>
          </p:cNvPr>
          <p:cNvCxnSpPr>
            <a:cxnSpLocks/>
            <a:stCxn id="76" idx="0"/>
            <a:endCxn id="78" idx="5"/>
          </p:cNvCxnSpPr>
          <p:nvPr/>
        </p:nvCxnSpPr>
        <p:spPr>
          <a:xfrm flipH="1">
            <a:off x="5932826" y="2496890"/>
            <a:ext cx="19286" cy="987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7473628-896D-45D5-B7A8-9B40F66C7090}"/>
              </a:ext>
            </a:extLst>
          </p:cNvPr>
          <p:cNvSpPr txBox="1"/>
          <p:nvPr/>
        </p:nvSpPr>
        <p:spPr>
          <a:xfrm>
            <a:off x="6017162" y="2191225"/>
            <a:ext cx="187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verifyOrder()</a:t>
            </a:r>
            <a:endParaRPr lang="ko-KR" altLang="en-US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6EFCEE7-80F0-4EAB-82EB-9B4CA669FEE0}"/>
              </a:ext>
            </a:extLst>
          </p:cNvPr>
          <p:cNvSpPr txBox="1"/>
          <p:nvPr/>
        </p:nvSpPr>
        <p:spPr>
          <a:xfrm>
            <a:off x="5933159" y="2898225"/>
            <a:ext cx="187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createFood()</a:t>
            </a:r>
            <a:endParaRPr lang="ko-KR" altLang="en-US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9E13263-EFA9-46D8-B91F-BDB9CC6EC04B}"/>
              </a:ext>
            </a:extLst>
          </p:cNvPr>
          <p:cNvSpPr txBox="1"/>
          <p:nvPr/>
        </p:nvSpPr>
        <p:spPr>
          <a:xfrm>
            <a:off x="477501" y="1843211"/>
            <a:ext cx="187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 기능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8F582E-FE0A-4E64-81BF-1AC09B14C413}"/>
              </a:ext>
            </a:extLst>
          </p:cNvPr>
          <p:cNvSpPr txBox="1"/>
          <p:nvPr/>
        </p:nvSpPr>
        <p:spPr>
          <a:xfrm>
            <a:off x="2722483" y="1259013"/>
            <a:ext cx="187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</a:t>
            </a:r>
            <a:r>
              <a:rPr lang="en-US" altLang="ko-KR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식별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C4ECD1-780F-4FE2-A7F1-3F6D3A4AC47F}"/>
              </a:ext>
            </a:extLst>
          </p:cNvPr>
          <p:cNvSpPr txBox="1"/>
          <p:nvPr/>
        </p:nvSpPr>
        <p:spPr>
          <a:xfrm>
            <a:off x="4995317" y="1230657"/>
            <a:ext cx="2715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</a:t>
            </a:r>
            <a:r>
              <a:rPr lang="en-US" altLang="ko-KR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</a:t>
            </a:r>
            <a:r>
              <a:rPr lang="en-US" altLang="ko-KR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 </a:t>
            </a:r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협동 정의</a:t>
            </a:r>
          </a:p>
        </p:txBody>
      </p:sp>
    </p:spTree>
    <p:extLst>
      <p:ext uri="{BB962C8B-B14F-4D97-AF65-F5344CB8AC3E}">
        <p14:creationId xmlns:p14="http://schemas.microsoft.com/office/powerpoint/2010/main" val="390973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484E7D-3E17-4187-B7B7-8973F2EC72D6}"/>
              </a:ext>
            </a:extLst>
          </p:cNvPr>
          <p:cNvSpPr/>
          <p:nvPr/>
        </p:nvSpPr>
        <p:spPr>
          <a:xfrm>
            <a:off x="663678" y="2890685"/>
            <a:ext cx="1548580" cy="766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676F4C-30C7-4052-B3A0-89EF97CCD821}"/>
              </a:ext>
            </a:extLst>
          </p:cNvPr>
          <p:cNvSpPr/>
          <p:nvPr/>
        </p:nvSpPr>
        <p:spPr>
          <a:xfrm>
            <a:off x="4060724" y="2890685"/>
            <a:ext cx="1548580" cy="766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Load Balancer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108E5E-E4C0-4AFA-B81C-55397D03CCFA}"/>
              </a:ext>
            </a:extLst>
          </p:cNvPr>
          <p:cNvSpPr/>
          <p:nvPr/>
        </p:nvSpPr>
        <p:spPr>
          <a:xfrm>
            <a:off x="7885472" y="2890685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WAS</a:t>
            </a:r>
            <a:b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CBC87A7-EB47-41F5-AD57-06BF6BFDAD0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212258" y="3274143"/>
            <a:ext cx="18484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11D2594-3F43-4CAB-860E-E0AAD12C2174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609304" y="3274143"/>
            <a:ext cx="22761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2D83FD-E643-4816-91F9-D56150C369D4}"/>
              </a:ext>
            </a:extLst>
          </p:cNvPr>
          <p:cNvSpPr/>
          <p:nvPr/>
        </p:nvSpPr>
        <p:spPr>
          <a:xfrm>
            <a:off x="7885472" y="1548582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WAS</a:t>
            </a:r>
            <a:b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9A428B-C606-4092-B948-6D9347B4D5C1}"/>
              </a:ext>
            </a:extLst>
          </p:cNvPr>
          <p:cNvSpPr/>
          <p:nvPr/>
        </p:nvSpPr>
        <p:spPr>
          <a:xfrm>
            <a:off x="7885472" y="4232788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WAS</a:t>
            </a:r>
            <a:b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E412805-EC80-4A76-A418-A89B845BA215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>
            <a:off x="5609304" y="3274143"/>
            <a:ext cx="2276168" cy="13421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0113482-50F0-41C3-9161-24D7E929B751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 flipV="1">
            <a:off x="5609304" y="1932040"/>
            <a:ext cx="2276168" cy="13421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16D5B35-F2F2-4BDC-B62F-87186748735F}"/>
              </a:ext>
            </a:extLst>
          </p:cNvPr>
          <p:cNvSpPr/>
          <p:nvPr/>
        </p:nvSpPr>
        <p:spPr>
          <a:xfrm>
            <a:off x="7457770" y="406400"/>
            <a:ext cx="2423650" cy="5181600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063AA4-C0C6-4FDC-9B6A-782F7045289E}"/>
              </a:ext>
            </a:extLst>
          </p:cNvPr>
          <p:cNvSpPr txBox="1"/>
          <p:nvPr/>
        </p:nvSpPr>
        <p:spPr>
          <a:xfrm>
            <a:off x="1665911" y="1853833"/>
            <a:ext cx="3757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</a:t>
            </a:r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 /</a:t>
            </a:r>
            <a:r>
              <a:rPr lang="en-US" altLang="ko-KR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abc</a:t>
            </a:r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Authoriztion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en-US" altLang="ko-KR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userId:password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DE59D4-D73A-475F-BEF6-13FC9FFE5B35}"/>
              </a:ext>
            </a:extLst>
          </p:cNvPr>
          <p:cNvSpPr txBox="1"/>
          <p:nvPr/>
        </p:nvSpPr>
        <p:spPr>
          <a:xfrm>
            <a:off x="5425442" y="1750471"/>
            <a:ext cx="2423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UserId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에 알맞은 </a:t>
            </a:r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인스턴스에 요청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A6A85E-E672-4962-8C97-39A992420F72}"/>
              </a:ext>
            </a:extLst>
          </p:cNvPr>
          <p:cNvSpPr txBox="1"/>
          <p:nvPr/>
        </p:nvSpPr>
        <p:spPr>
          <a:xfrm>
            <a:off x="7885472" y="637120"/>
            <a:ext cx="2119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동일한 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</a:t>
            </a:r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인스턴스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BD73AB-BEAD-4657-9CA4-07860F9D0B69}"/>
              </a:ext>
            </a:extLst>
          </p:cNvPr>
          <p:cNvSpPr/>
          <p:nvPr/>
        </p:nvSpPr>
        <p:spPr>
          <a:xfrm>
            <a:off x="8556524" y="2182932"/>
            <a:ext cx="1548580" cy="3834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</a:t>
            </a:r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a-h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6F6885-675B-489C-BF2D-E704E16C3219}"/>
              </a:ext>
            </a:extLst>
          </p:cNvPr>
          <p:cNvSpPr/>
          <p:nvPr/>
        </p:nvSpPr>
        <p:spPr>
          <a:xfrm>
            <a:off x="8558164" y="3596631"/>
            <a:ext cx="1548580" cy="3834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</a:t>
            </a:r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i-p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F117CE4-BCA1-4B5B-9E88-E17AD6A8BBCE}"/>
              </a:ext>
            </a:extLst>
          </p:cNvPr>
          <p:cNvSpPr/>
          <p:nvPr/>
        </p:nvSpPr>
        <p:spPr>
          <a:xfrm>
            <a:off x="8556524" y="4925960"/>
            <a:ext cx="1548580" cy="3834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</a:t>
            </a:r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r-z</a:t>
            </a:r>
          </a:p>
        </p:txBody>
      </p:sp>
    </p:spTree>
    <p:extLst>
      <p:ext uri="{BB962C8B-B14F-4D97-AF65-F5344CB8AC3E}">
        <p14:creationId xmlns:p14="http://schemas.microsoft.com/office/powerpoint/2010/main" val="306547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484E7D-3E17-4187-B7B7-8973F2EC72D6}"/>
              </a:ext>
            </a:extLst>
          </p:cNvPr>
          <p:cNvSpPr/>
          <p:nvPr/>
        </p:nvSpPr>
        <p:spPr>
          <a:xfrm>
            <a:off x="88491" y="2890685"/>
            <a:ext cx="1548580" cy="766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676F4C-30C7-4052-B3A0-89EF97CCD821}"/>
              </a:ext>
            </a:extLst>
          </p:cNvPr>
          <p:cNvSpPr/>
          <p:nvPr/>
        </p:nvSpPr>
        <p:spPr>
          <a:xfrm>
            <a:off x="6098787" y="1542988"/>
            <a:ext cx="1548580" cy="766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Load Balancer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CBC87A7-EB47-41F5-AD57-06BF6BFDAD0E}"/>
              </a:ext>
            </a:extLst>
          </p:cNvPr>
          <p:cNvCxnSpPr>
            <a:cxnSpLocks/>
            <a:stCxn id="2" idx="3"/>
            <a:endCxn id="25" idx="1"/>
          </p:cNvCxnSpPr>
          <p:nvPr/>
        </p:nvCxnSpPr>
        <p:spPr>
          <a:xfrm flipV="1">
            <a:off x="1637071" y="3270871"/>
            <a:ext cx="1590367" cy="32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11D2594-3F43-4CAB-860E-E0AAD12C2174}"/>
              </a:ext>
            </a:extLst>
          </p:cNvPr>
          <p:cNvCxnSpPr>
            <a:cxnSpLocks/>
            <a:stCxn id="3" idx="3"/>
            <a:endCxn id="37" idx="1"/>
          </p:cNvCxnSpPr>
          <p:nvPr/>
        </p:nvCxnSpPr>
        <p:spPr>
          <a:xfrm flipV="1">
            <a:off x="7647367" y="1912687"/>
            <a:ext cx="2133272" cy="137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E412805-EC80-4A76-A418-A89B845BA215}"/>
              </a:ext>
            </a:extLst>
          </p:cNvPr>
          <p:cNvCxnSpPr>
            <a:cxnSpLocks/>
            <a:stCxn id="3" idx="3"/>
            <a:endCxn id="39" idx="1"/>
          </p:cNvCxnSpPr>
          <p:nvPr/>
        </p:nvCxnSpPr>
        <p:spPr>
          <a:xfrm>
            <a:off x="7647367" y="1926446"/>
            <a:ext cx="2133272" cy="8594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0113482-50F0-41C3-9161-24D7E929B751}"/>
              </a:ext>
            </a:extLst>
          </p:cNvPr>
          <p:cNvCxnSpPr>
            <a:cxnSpLocks/>
            <a:stCxn id="3" idx="3"/>
            <a:endCxn id="38" idx="1"/>
          </p:cNvCxnSpPr>
          <p:nvPr/>
        </p:nvCxnSpPr>
        <p:spPr>
          <a:xfrm flipV="1">
            <a:off x="7647367" y="1074122"/>
            <a:ext cx="2133272" cy="8523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CFCDD7-E889-4BEB-808E-0FA2A407EBC4}"/>
              </a:ext>
            </a:extLst>
          </p:cNvPr>
          <p:cNvSpPr/>
          <p:nvPr/>
        </p:nvSpPr>
        <p:spPr>
          <a:xfrm>
            <a:off x="3227438" y="2887413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Customer </a:t>
            </a:r>
          </a:p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Service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3F778C-E2E7-42EC-B6FE-963C3319F358}"/>
              </a:ext>
            </a:extLst>
          </p:cNvPr>
          <p:cNvSpPr/>
          <p:nvPr/>
        </p:nvSpPr>
        <p:spPr>
          <a:xfrm>
            <a:off x="3227438" y="1545310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Order Service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1B6459-4C29-4161-A460-F602C845F87B}"/>
              </a:ext>
            </a:extLst>
          </p:cNvPr>
          <p:cNvSpPr/>
          <p:nvPr/>
        </p:nvSpPr>
        <p:spPr>
          <a:xfrm>
            <a:off x="3227438" y="4229516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Review</a:t>
            </a:r>
          </a:p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Service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12044FD-43EB-45F8-9DC3-B40C96682820}"/>
              </a:ext>
            </a:extLst>
          </p:cNvPr>
          <p:cNvSpPr/>
          <p:nvPr/>
        </p:nvSpPr>
        <p:spPr>
          <a:xfrm>
            <a:off x="2942138" y="1003180"/>
            <a:ext cx="2119180" cy="4188252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6914C0-417B-4B2E-8E38-97DE60B16632}"/>
              </a:ext>
            </a:extLst>
          </p:cNvPr>
          <p:cNvSpPr txBox="1"/>
          <p:nvPr/>
        </p:nvSpPr>
        <p:spPr>
          <a:xfrm>
            <a:off x="3070941" y="1104329"/>
            <a:ext cx="211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8771C1C-8DC1-4F5E-B69A-5C674ED013E3}"/>
              </a:ext>
            </a:extLst>
          </p:cNvPr>
          <p:cNvCxnSpPr>
            <a:cxnSpLocks/>
            <a:stCxn id="2" idx="3"/>
            <a:endCxn id="26" idx="1"/>
          </p:cNvCxnSpPr>
          <p:nvPr/>
        </p:nvCxnSpPr>
        <p:spPr>
          <a:xfrm flipV="1">
            <a:off x="1637071" y="1928768"/>
            <a:ext cx="1590367" cy="13453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F14624E-F2BB-4FE5-ADD9-1B3A01529E0F}"/>
              </a:ext>
            </a:extLst>
          </p:cNvPr>
          <p:cNvCxnSpPr>
            <a:cxnSpLocks/>
            <a:stCxn id="2" idx="3"/>
            <a:endCxn id="27" idx="1"/>
          </p:cNvCxnSpPr>
          <p:nvPr/>
        </p:nvCxnSpPr>
        <p:spPr>
          <a:xfrm>
            <a:off x="1637071" y="3274143"/>
            <a:ext cx="1590367" cy="1338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20CD613-FA3D-4E21-946A-97DBF77CEF4B}"/>
              </a:ext>
            </a:extLst>
          </p:cNvPr>
          <p:cNvSpPr txBox="1"/>
          <p:nvPr/>
        </p:nvSpPr>
        <p:spPr>
          <a:xfrm>
            <a:off x="1948920" y="2047706"/>
            <a:ext cx="12005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요청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1F4B4B-E24E-4134-8C2B-4FB4B30EC58D}"/>
              </a:ext>
            </a:extLst>
          </p:cNvPr>
          <p:cNvSpPr txBox="1"/>
          <p:nvPr/>
        </p:nvSpPr>
        <p:spPr>
          <a:xfrm>
            <a:off x="1948920" y="2919159"/>
            <a:ext cx="12005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요청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C64CED-DA2C-414E-AFF9-CE95C91D30D6}"/>
              </a:ext>
            </a:extLst>
          </p:cNvPr>
          <p:cNvSpPr txBox="1"/>
          <p:nvPr/>
        </p:nvSpPr>
        <p:spPr>
          <a:xfrm>
            <a:off x="1901393" y="4325658"/>
            <a:ext cx="12005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리뷰 요청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5648BA3-AAD8-4E87-AA02-C99199A998BE}"/>
              </a:ext>
            </a:extLst>
          </p:cNvPr>
          <p:cNvSpPr/>
          <p:nvPr/>
        </p:nvSpPr>
        <p:spPr>
          <a:xfrm>
            <a:off x="9780639" y="1529229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Order Service</a:t>
            </a:r>
          </a:p>
          <a:p>
            <a:pPr algn="ctr"/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71EBFDA-12C6-4B8A-8F3D-05D25FDF3033}"/>
              </a:ext>
            </a:extLst>
          </p:cNvPr>
          <p:cNvSpPr/>
          <p:nvPr/>
        </p:nvSpPr>
        <p:spPr>
          <a:xfrm>
            <a:off x="9780639" y="690664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Order Service</a:t>
            </a:r>
          </a:p>
          <a:p>
            <a:pPr algn="ctr"/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3C705C9-F13B-4DD9-AF3A-BD1E7DBFBFEF}"/>
              </a:ext>
            </a:extLst>
          </p:cNvPr>
          <p:cNvSpPr/>
          <p:nvPr/>
        </p:nvSpPr>
        <p:spPr>
          <a:xfrm>
            <a:off x="9780639" y="2402466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Order Service</a:t>
            </a:r>
          </a:p>
          <a:p>
            <a:pPr algn="ctr"/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4B0642F-45BF-400E-A517-323EE125D716}"/>
              </a:ext>
            </a:extLst>
          </p:cNvPr>
          <p:cNvSpPr/>
          <p:nvPr/>
        </p:nvSpPr>
        <p:spPr>
          <a:xfrm>
            <a:off x="9495339" y="148534"/>
            <a:ext cx="2119180" cy="3280466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FCB6DA-9E5A-42F1-9ADD-782E01BF7805}"/>
              </a:ext>
            </a:extLst>
          </p:cNvPr>
          <p:cNvSpPr txBox="1"/>
          <p:nvPr/>
        </p:nvSpPr>
        <p:spPr>
          <a:xfrm>
            <a:off x="9495339" y="234933"/>
            <a:ext cx="211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Order Service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E9CC01C-805E-48D1-A831-311C0653D0A9}"/>
              </a:ext>
            </a:extLst>
          </p:cNvPr>
          <p:cNvCxnSpPr>
            <a:cxnSpLocks/>
            <a:stCxn id="26" idx="3"/>
            <a:endCxn id="3" idx="1"/>
          </p:cNvCxnSpPr>
          <p:nvPr/>
        </p:nvCxnSpPr>
        <p:spPr>
          <a:xfrm flipV="1">
            <a:off x="4776018" y="1926446"/>
            <a:ext cx="1322769" cy="23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7F3B853-91F1-4793-9F5A-10E8FF255083}"/>
              </a:ext>
            </a:extLst>
          </p:cNvPr>
          <p:cNvSpPr txBox="1"/>
          <p:nvPr/>
        </p:nvSpPr>
        <p:spPr>
          <a:xfrm>
            <a:off x="5111954" y="1545310"/>
            <a:ext cx="12005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</a:t>
            </a:r>
          </a:p>
        </p:txBody>
      </p:sp>
    </p:spTree>
    <p:extLst>
      <p:ext uri="{BB962C8B-B14F-4D97-AF65-F5344CB8AC3E}">
        <p14:creationId xmlns:p14="http://schemas.microsoft.com/office/powerpoint/2010/main" val="348104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20792DB-DA81-4B99-BD2B-1002627FEABA}"/>
              </a:ext>
            </a:extLst>
          </p:cNvPr>
          <p:cNvSpPr/>
          <p:nvPr/>
        </p:nvSpPr>
        <p:spPr>
          <a:xfrm>
            <a:off x="1081392" y="258206"/>
            <a:ext cx="2745105" cy="58289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E094A-2C3D-4C80-AF03-FAF1A728E3A7}"/>
              </a:ext>
            </a:extLst>
          </p:cNvPr>
          <p:cNvGrpSpPr/>
          <p:nvPr/>
        </p:nvGrpSpPr>
        <p:grpSpPr>
          <a:xfrm>
            <a:off x="1524179" y="553333"/>
            <a:ext cx="1899320" cy="1689694"/>
            <a:chOff x="790628" y="2038141"/>
            <a:chExt cx="2037462" cy="1812589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2994AE1-EAC8-420C-8F80-9F6290AB0D09}"/>
                </a:ext>
              </a:extLst>
            </p:cNvPr>
            <p:cNvGrpSpPr/>
            <p:nvPr/>
          </p:nvGrpSpPr>
          <p:grpSpPr>
            <a:xfrm>
              <a:off x="790628" y="2371120"/>
              <a:ext cx="2009251" cy="1479610"/>
              <a:chOff x="895313" y="2299014"/>
              <a:chExt cx="2009251" cy="1479610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C350CDF-A4AC-464F-8474-D8D9B3C400A5}"/>
                  </a:ext>
                </a:extLst>
              </p:cNvPr>
              <p:cNvSpPr/>
              <p:nvPr/>
            </p:nvSpPr>
            <p:spPr>
              <a:xfrm>
                <a:off x="895313" y="2299014"/>
                <a:ext cx="2009251" cy="1479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pic>
            <p:nvPicPr>
              <p:cNvPr id="7" name="그래픽 6" descr="남자 단색으로 채워진">
                <a:extLst>
                  <a:ext uri="{FF2B5EF4-FFF2-40B4-BE49-F238E27FC236}">
                    <a16:creationId xmlns:a16="http://schemas.microsoft.com/office/drawing/2014/main" id="{F92FA218-C253-428B-9DA0-905E24DD36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0571" y="24740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8" name="그래픽 7" descr="남자 단색으로 채워진">
                <a:extLst>
                  <a:ext uri="{FF2B5EF4-FFF2-40B4-BE49-F238E27FC236}">
                    <a16:creationId xmlns:a16="http://schemas.microsoft.com/office/drawing/2014/main" id="{7A4FD08C-27A0-4BA8-A847-9AF18917AE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74963" y="2769662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9" name="그래픽 8" descr="남자 단색으로 채워진">
                <a:extLst>
                  <a:ext uri="{FF2B5EF4-FFF2-40B4-BE49-F238E27FC236}">
                    <a16:creationId xmlns:a16="http://schemas.microsoft.com/office/drawing/2014/main" id="{B1ECE789-D6A3-4A0C-97DA-34DA500137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50390" y="24740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10" name="그래픽 9" descr="남자 단색으로 채워진">
                <a:extLst>
                  <a:ext uri="{FF2B5EF4-FFF2-40B4-BE49-F238E27FC236}">
                    <a16:creationId xmlns:a16="http://schemas.microsoft.com/office/drawing/2014/main" id="{8628EA53-33C1-43BD-AA8F-10DF7A1129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42074" y="2843728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11" name="그래픽 10" descr="남자 단색으로 채워진">
                <a:extLst>
                  <a:ext uri="{FF2B5EF4-FFF2-40B4-BE49-F238E27FC236}">
                    <a16:creationId xmlns:a16="http://schemas.microsoft.com/office/drawing/2014/main" id="{57618AFA-F5E7-4FAC-A9F4-0281769CE4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25389" y="24740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12" name="그래픽 11" descr="남자 단색으로 채워진">
                <a:extLst>
                  <a:ext uri="{FF2B5EF4-FFF2-40B4-BE49-F238E27FC236}">
                    <a16:creationId xmlns:a16="http://schemas.microsoft.com/office/drawing/2014/main" id="{E3B37FF3-3E5D-4C37-B24B-3EC64E1917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95254" y="32741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13" name="그래픽 12" descr="남자 단색으로 채워진">
                <a:extLst>
                  <a:ext uri="{FF2B5EF4-FFF2-40B4-BE49-F238E27FC236}">
                    <a16:creationId xmlns:a16="http://schemas.microsoft.com/office/drawing/2014/main" id="{1036D0C6-A99C-4CCA-9E27-7A12F2D840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48906" y="3281084"/>
                <a:ext cx="390181" cy="390181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B70BDB-8C07-448C-9E3C-FADDA1CE74AB}"/>
                </a:ext>
              </a:extLst>
            </p:cNvPr>
            <p:cNvSpPr txBox="1"/>
            <p:nvPr/>
          </p:nvSpPr>
          <p:spPr>
            <a:xfrm>
              <a:off x="943228" y="2038141"/>
              <a:ext cx="1884862" cy="330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주문 서비스 개발팀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B4FE6E8-A06C-4AD1-85D2-20FCEB02DA3C}"/>
              </a:ext>
            </a:extLst>
          </p:cNvPr>
          <p:cNvGrpSpPr/>
          <p:nvPr/>
        </p:nvGrpSpPr>
        <p:grpSpPr>
          <a:xfrm>
            <a:off x="1497881" y="2366352"/>
            <a:ext cx="1899320" cy="1689694"/>
            <a:chOff x="790628" y="2038141"/>
            <a:chExt cx="2037462" cy="1812589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DFD1D77-B1A0-4075-9CF7-C8F838D24506}"/>
                </a:ext>
              </a:extLst>
            </p:cNvPr>
            <p:cNvGrpSpPr/>
            <p:nvPr/>
          </p:nvGrpSpPr>
          <p:grpSpPr>
            <a:xfrm>
              <a:off x="790628" y="2371120"/>
              <a:ext cx="2009251" cy="1479610"/>
              <a:chOff x="895313" y="2299014"/>
              <a:chExt cx="2009251" cy="147961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83AD65A-A6A9-444A-AE99-9B1C718DA06D}"/>
                  </a:ext>
                </a:extLst>
              </p:cNvPr>
              <p:cNvSpPr/>
              <p:nvPr/>
            </p:nvSpPr>
            <p:spPr>
              <a:xfrm>
                <a:off x="895313" y="2299014"/>
                <a:ext cx="2009251" cy="1479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pic>
            <p:nvPicPr>
              <p:cNvPr id="21" name="그래픽 20" descr="남자 단색으로 채워진">
                <a:extLst>
                  <a:ext uri="{FF2B5EF4-FFF2-40B4-BE49-F238E27FC236}">
                    <a16:creationId xmlns:a16="http://schemas.microsoft.com/office/drawing/2014/main" id="{3EF46210-59E8-4BD1-A719-1579111261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0571" y="24740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22" name="그래픽 21" descr="남자 단색으로 채워진">
                <a:extLst>
                  <a:ext uri="{FF2B5EF4-FFF2-40B4-BE49-F238E27FC236}">
                    <a16:creationId xmlns:a16="http://schemas.microsoft.com/office/drawing/2014/main" id="{6D5D4630-F9E5-48EE-9AE9-BA819CBCD3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74963" y="2769662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23" name="그래픽 22" descr="남자 단색으로 채워진">
                <a:extLst>
                  <a:ext uri="{FF2B5EF4-FFF2-40B4-BE49-F238E27FC236}">
                    <a16:creationId xmlns:a16="http://schemas.microsoft.com/office/drawing/2014/main" id="{1A9F080B-79DC-4274-8F16-65E1BF42CE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50390" y="24740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24" name="그래픽 23" descr="남자 단색으로 채워진">
                <a:extLst>
                  <a:ext uri="{FF2B5EF4-FFF2-40B4-BE49-F238E27FC236}">
                    <a16:creationId xmlns:a16="http://schemas.microsoft.com/office/drawing/2014/main" id="{950080E5-E379-4EFD-9BC0-4BC09AE0E9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42074" y="2843728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25" name="그래픽 24" descr="남자 단색으로 채워진">
                <a:extLst>
                  <a:ext uri="{FF2B5EF4-FFF2-40B4-BE49-F238E27FC236}">
                    <a16:creationId xmlns:a16="http://schemas.microsoft.com/office/drawing/2014/main" id="{4FAF0781-9035-4991-8B56-15ED9EE98B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25389" y="24740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26" name="그래픽 25" descr="남자 단색으로 채워진">
                <a:extLst>
                  <a:ext uri="{FF2B5EF4-FFF2-40B4-BE49-F238E27FC236}">
                    <a16:creationId xmlns:a16="http://schemas.microsoft.com/office/drawing/2014/main" id="{BD369BFB-B791-4130-8079-EC7E56D788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95254" y="32741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27" name="그래픽 26" descr="남자 단색으로 채워진">
                <a:extLst>
                  <a:ext uri="{FF2B5EF4-FFF2-40B4-BE49-F238E27FC236}">
                    <a16:creationId xmlns:a16="http://schemas.microsoft.com/office/drawing/2014/main" id="{1954E7FB-52A9-4A6A-8284-1D25BCF95F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48906" y="3281084"/>
                <a:ext cx="390181" cy="390181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A8DFED-315F-4311-A9F4-7ADE2098A293}"/>
                </a:ext>
              </a:extLst>
            </p:cNvPr>
            <p:cNvSpPr txBox="1"/>
            <p:nvPr/>
          </p:nvSpPr>
          <p:spPr>
            <a:xfrm>
              <a:off x="943228" y="2038141"/>
              <a:ext cx="1884862" cy="330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음식점 서비스 개발팀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F7C9DA5-7ACB-4962-A3CD-CCD8ABF07EC7}"/>
              </a:ext>
            </a:extLst>
          </p:cNvPr>
          <p:cNvGrpSpPr/>
          <p:nvPr/>
        </p:nvGrpSpPr>
        <p:grpSpPr>
          <a:xfrm>
            <a:off x="1474980" y="4219208"/>
            <a:ext cx="1899320" cy="1689694"/>
            <a:chOff x="790628" y="2038141"/>
            <a:chExt cx="2037462" cy="1812589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6D8A417C-A8BA-4ACD-847B-953C5E908777}"/>
                </a:ext>
              </a:extLst>
            </p:cNvPr>
            <p:cNvGrpSpPr/>
            <p:nvPr/>
          </p:nvGrpSpPr>
          <p:grpSpPr>
            <a:xfrm>
              <a:off x="790628" y="2371120"/>
              <a:ext cx="2009251" cy="1479610"/>
              <a:chOff x="895313" y="2299014"/>
              <a:chExt cx="2009251" cy="1479610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1C14D00D-4D85-4D7D-B527-FF918EB0C486}"/>
                  </a:ext>
                </a:extLst>
              </p:cNvPr>
              <p:cNvSpPr/>
              <p:nvPr/>
            </p:nvSpPr>
            <p:spPr>
              <a:xfrm>
                <a:off x="895313" y="2299014"/>
                <a:ext cx="2009251" cy="1479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pic>
            <p:nvPicPr>
              <p:cNvPr id="32" name="그래픽 31" descr="남자 단색으로 채워진">
                <a:extLst>
                  <a:ext uri="{FF2B5EF4-FFF2-40B4-BE49-F238E27FC236}">
                    <a16:creationId xmlns:a16="http://schemas.microsoft.com/office/drawing/2014/main" id="{D1716FF4-3DB4-455C-AAF7-0614067E0D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0571" y="24740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33" name="그래픽 32" descr="남자 단색으로 채워진">
                <a:extLst>
                  <a:ext uri="{FF2B5EF4-FFF2-40B4-BE49-F238E27FC236}">
                    <a16:creationId xmlns:a16="http://schemas.microsoft.com/office/drawing/2014/main" id="{6245DBA3-C2CE-4343-8599-EA2B175E85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74963" y="2769662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34" name="그래픽 33" descr="남자 단색으로 채워진">
                <a:extLst>
                  <a:ext uri="{FF2B5EF4-FFF2-40B4-BE49-F238E27FC236}">
                    <a16:creationId xmlns:a16="http://schemas.microsoft.com/office/drawing/2014/main" id="{39E51787-C964-4977-B946-E5DA9B4995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50390" y="24740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35" name="그래픽 34" descr="남자 단색으로 채워진">
                <a:extLst>
                  <a:ext uri="{FF2B5EF4-FFF2-40B4-BE49-F238E27FC236}">
                    <a16:creationId xmlns:a16="http://schemas.microsoft.com/office/drawing/2014/main" id="{B6F93DA8-9395-421E-A0E8-0E787C8F45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42074" y="2843728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36" name="그래픽 35" descr="남자 단색으로 채워진">
                <a:extLst>
                  <a:ext uri="{FF2B5EF4-FFF2-40B4-BE49-F238E27FC236}">
                    <a16:creationId xmlns:a16="http://schemas.microsoft.com/office/drawing/2014/main" id="{C79B1194-BDA4-4432-9335-3ACF10BFF1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25389" y="24740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37" name="그래픽 36" descr="남자 단색으로 채워진">
                <a:extLst>
                  <a:ext uri="{FF2B5EF4-FFF2-40B4-BE49-F238E27FC236}">
                    <a16:creationId xmlns:a16="http://schemas.microsoft.com/office/drawing/2014/main" id="{A511EF26-F540-4970-89D3-BF419F92F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95254" y="32741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38" name="그래픽 37" descr="남자 단색으로 채워진">
                <a:extLst>
                  <a:ext uri="{FF2B5EF4-FFF2-40B4-BE49-F238E27FC236}">
                    <a16:creationId xmlns:a16="http://schemas.microsoft.com/office/drawing/2014/main" id="{C0A15379-C1B8-42DE-8E4C-BA3F32EE88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48906" y="3281084"/>
                <a:ext cx="390181" cy="390181"/>
              </a:xfrm>
              <a:prstGeom prst="rect">
                <a:avLst/>
              </a:prstGeom>
            </p:spPr>
          </p:pic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E6EB52-CDB7-4612-98C1-BAB31B0E7E50}"/>
                </a:ext>
              </a:extLst>
            </p:cNvPr>
            <p:cNvSpPr txBox="1"/>
            <p:nvPr/>
          </p:nvSpPr>
          <p:spPr>
            <a:xfrm>
              <a:off x="943228" y="2038141"/>
              <a:ext cx="1884862" cy="330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배달 서비스 개발팀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1CFE280-888B-46FE-B037-6285699AFF6B}"/>
              </a:ext>
            </a:extLst>
          </p:cNvPr>
          <p:cNvSpPr txBox="1"/>
          <p:nvPr/>
        </p:nvSpPr>
        <p:spPr>
          <a:xfrm>
            <a:off x="1030328" y="256726"/>
            <a:ext cx="1102195" cy="301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FTGO</a:t>
            </a:r>
            <a:r>
              <a: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팀</a:t>
            </a:r>
          </a:p>
        </p:txBody>
      </p:sp>
      <p:pic>
        <p:nvPicPr>
          <p:cNvPr id="43" name="그래픽 42" descr="폴더 단색으로 채워진">
            <a:extLst>
              <a:ext uri="{FF2B5EF4-FFF2-40B4-BE49-F238E27FC236}">
                <a16:creationId xmlns:a16="http://schemas.microsoft.com/office/drawing/2014/main" id="{08A4CCCF-8536-4103-940F-499D8FEA2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1235" y="1171109"/>
            <a:ext cx="852403" cy="852403"/>
          </a:xfrm>
          <a:prstGeom prst="rect">
            <a:avLst/>
          </a:prstGeom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3A1F5D9-8FDE-4D8F-926D-57CE06FD90F6}"/>
              </a:ext>
            </a:extLst>
          </p:cNvPr>
          <p:cNvSpPr/>
          <p:nvPr/>
        </p:nvSpPr>
        <p:spPr>
          <a:xfrm>
            <a:off x="6122697" y="1273548"/>
            <a:ext cx="2530461" cy="65417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0018790-5CBE-4F48-9FE4-E9464C4F7017}"/>
              </a:ext>
            </a:extLst>
          </p:cNvPr>
          <p:cNvSpPr/>
          <p:nvPr/>
        </p:nvSpPr>
        <p:spPr>
          <a:xfrm>
            <a:off x="6666135" y="1426357"/>
            <a:ext cx="1443585" cy="3634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Jenkins CI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4BD1F1D-01B5-4DDB-BBC3-49F7EE9045BC}"/>
              </a:ext>
            </a:extLst>
          </p:cNvPr>
          <p:cNvSpPr/>
          <p:nvPr/>
        </p:nvSpPr>
        <p:spPr>
          <a:xfrm>
            <a:off x="9382538" y="1245749"/>
            <a:ext cx="1443585" cy="7149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서비스</a:t>
            </a:r>
            <a:endParaRPr lang="en-US" altLang="ko-KR" sz="16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2D35C91-4507-4603-BDA2-CC78B5B3D35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3423500" y="1597311"/>
            <a:ext cx="12077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CFB0BCC-E910-41C2-80B2-78BE79E5E269}"/>
              </a:ext>
            </a:extLst>
          </p:cNvPr>
          <p:cNvCxnSpPr>
            <a:cxnSpLocks/>
            <a:stCxn id="43" idx="3"/>
            <a:endCxn id="46" idx="1"/>
          </p:cNvCxnSpPr>
          <p:nvPr/>
        </p:nvCxnSpPr>
        <p:spPr>
          <a:xfrm>
            <a:off x="5483638" y="1597311"/>
            <a:ext cx="639059" cy="33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F9F34C9-BF06-43A8-A1A9-A14F112866D8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8653159" y="1600634"/>
            <a:ext cx="729380" cy="25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279760D-3EB9-4447-91D7-0DB62933E30C}"/>
              </a:ext>
            </a:extLst>
          </p:cNvPr>
          <p:cNvSpPr txBox="1"/>
          <p:nvPr/>
        </p:nvSpPr>
        <p:spPr>
          <a:xfrm>
            <a:off x="4605105" y="1884729"/>
            <a:ext cx="1757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서비스 </a:t>
            </a:r>
            <a:b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저장소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D9F2B9-3807-416C-8F90-15B35AD2DC3F}"/>
              </a:ext>
            </a:extLst>
          </p:cNvPr>
          <p:cNvSpPr txBox="1"/>
          <p:nvPr/>
        </p:nvSpPr>
        <p:spPr>
          <a:xfrm>
            <a:off x="6666135" y="965530"/>
            <a:ext cx="1757067" cy="301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파이프라인</a:t>
            </a:r>
          </a:p>
        </p:txBody>
      </p:sp>
      <p:pic>
        <p:nvPicPr>
          <p:cNvPr id="61" name="그래픽 60" descr="폴더 단색으로 채워진">
            <a:extLst>
              <a:ext uri="{FF2B5EF4-FFF2-40B4-BE49-F238E27FC236}">
                <a16:creationId xmlns:a16="http://schemas.microsoft.com/office/drawing/2014/main" id="{0256667F-ACAA-4C06-B9B4-436724EB10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9565" y="2929402"/>
            <a:ext cx="852403" cy="852403"/>
          </a:xfrm>
          <a:prstGeom prst="rect">
            <a:avLst/>
          </a:prstGeom>
        </p:spPr>
      </p:pic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30BC50F-F496-457E-99E6-0C39CB77672F}"/>
              </a:ext>
            </a:extLst>
          </p:cNvPr>
          <p:cNvSpPr/>
          <p:nvPr/>
        </p:nvSpPr>
        <p:spPr>
          <a:xfrm>
            <a:off x="6141027" y="3031841"/>
            <a:ext cx="2530461" cy="65417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96A51CD-9D54-48BF-8653-FFB761BDDA2C}"/>
              </a:ext>
            </a:extLst>
          </p:cNvPr>
          <p:cNvSpPr/>
          <p:nvPr/>
        </p:nvSpPr>
        <p:spPr>
          <a:xfrm>
            <a:off x="6684465" y="3184650"/>
            <a:ext cx="1443585" cy="3634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Jenkins CI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C8F06C1-1BD8-4AFF-80CE-24A579F2E3EC}"/>
              </a:ext>
            </a:extLst>
          </p:cNvPr>
          <p:cNvSpPr/>
          <p:nvPr/>
        </p:nvSpPr>
        <p:spPr>
          <a:xfrm>
            <a:off x="9400868" y="3004042"/>
            <a:ext cx="1443585" cy="7149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음식점 서비스</a:t>
            </a:r>
            <a:endParaRPr lang="en-US" altLang="ko-KR" sz="16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2E4427B-2B62-4B57-911F-DDACD515D2DA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5501968" y="3355603"/>
            <a:ext cx="639059" cy="33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B103EC0-2A2D-4623-B2E0-59E1D5E532D4}"/>
              </a:ext>
            </a:extLst>
          </p:cNvPr>
          <p:cNvCxnSpPr>
            <a:cxnSpLocks/>
            <a:stCxn id="62" idx="3"/>
            <a:endCxn id="64" idx="1"/>
          </p:cNvCxnSpPr>
          <p:nvPr/>
        </p:nvCxnSpPr>
        <p:spPr>
          <a:xfrm>
            <a:off x="8671488" y="3358927"/>
            <a:ext cx="729380" cy="25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37D8940-F43D-4E5A-9810-82EF06B36594}"/>
              </a:ext>
            </a:extLst>
          </p:cNvPr>
          <p:cNvSpPr txBox="1"/>
          <p:nvPr/>
        </p:nvSpPr>
        <p:spPr>
          <a:xfrm>
            <a:off x="4623435" y="3643022"/>
            <a:ext cx="1757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음식점 서비스 </a:t>
            </a:r>
            <a:b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저장소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B51C91D-999F-4796-A984-DDDD689B2A8B}"/>
              </a:ext>
            </a:extLst>
          </p:cNvPr>
          <p:cNvSpPr txBox="1"/>
          <p:nvPr/>
        </p:nvSpPr>
        <p:spPr>
          <a:xfrm>
            <a:off x="6684465" y="2723823"/>
            <a:ext cx="1757067" cy="301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파이프라인</a:t>
            </a:r>
          </a:p>
        </p:txBody>
      </p:sp>
      <p:pic>
        <p:nvPicPr>
          <p:cNvPr id="69" name="그래픽 68" descr="폴더 단색으로 채워진">
            <a:extLst>
              <a:ext uri="{FF2B5EF4-FFF2-40B4-BE49-F238E27FC236}">
                <a16:creationId xmlns:a16="http://schemas.microsoft.com/office/drawing/2014/main" id="{149C02D8-FCD2-4FA0-8D54-1725D70BD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5318" y="4789383"/>
            <a:ext cx="852403" cy="852403"/>
          </a:xfrm>
          <a:prstGeom prst="rect">
            <a:avLst/>
          </a:prstGeom>
        </p:spPr>
      </p:pic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844CA320-7DD4-47EA-8415-BB1B53B2419A}"/>
              </a:ext>
            </a:extLst>
          </p:cNvPr>
          <p:cNvSpPr/>
          <p:nvPr/>
        </p:nvSpPr>
        <p:spPr>
          <a:xfrm>
            <a:off x="6146780" y="4891823"/>
            <a:ext cx="2530461" cy="65417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669C7F2-0B73-40D7-ADDE-4A32815F0229}"/>
              </a:ext>
            </a:extLst>
          </p:cNvPr>
          <p:cNvSpPr/>
          <p:nvPr/>
        </p:nvSpPr>
        <p:spPr>
          <a:xfrm>
            <a:off x="6690217" y="5044632"/>
            <a:ext cx="1443585" cy="3634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Jenkins CI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E58E568-421D-4661-837F-11B598319122}"/>
              </a:ext>
            </a:extLst>
          </p:cNvPr>
          <p:cNvSpPr/>
          <p:nvPr/>
        </p:nvSpPr>
        <p:spPr>
          <a:xfrm>
            <a:off x="9406621" y="4864024"/>
            <a:ext cx="1443585" cy="7149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 서비스</a:t>
            </a:r>
            <a:endParaRPr lang="en-US" altLang="ko-KR" sz="16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6A36B9C-55B2-4721-B762-AF67FD74E83A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>
            <a:off x="5507721" y="5215585"/>
            <a:ext cx="639059" cy="33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226AAAA-C6AC-46E7-A57E-D3DD7ABBE338}"/>
              </a:ext>
            </a:extLst>
          </p:cNvPr>
          <p:cNvCxnSpPr>
            <a:cxnSpLocks/>
            <a:stCxn id="70" idx="3"/>
            <a:endCxn id="72" idx="1"/>
          </p:cNvCxnSpPr>
          <p:nvPr/>
        </p:nvCxnSpPr>
        <p:spPr>
          <a:xfrm>
            <a:off x="8677241" y="5218908"/>
            <a:ext cx="729380" cy="25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BFC54AC-DC7C-4005-A94D-9D08F77337B1}"/>
              </a:ext>
            </a:extLst>
          </p:cNvPr>
          <p:cNvSpPr txBox="1"/>
          <p:nvPr/>
        </p:nvSpPr>
        <p:spPr>
          <a:xfrm>
            <a:off x="4629187" y="5489255"/>
            <a:ext cx="1757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 서비스 </a:t>
            </a:r>
            <a:b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저장소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F0BAEB2-A84E-4D48-8E73-125C730B5381}"/>
              </a:ext>
            </a:extLst>
          </p:cNvPr>
          <p:cNvSpPr txBox="1"/>
          <p:nvPr/>
        </p:nvSpPr>
        <p:spPr>
          <a:xfrm>
            <a:off x="6690217" y="4583805"/>
            <a:ext cx="1757067" cy="301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파이프라인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8A0DF9C-4C4B-4E96-A1CD-586475D33BB3}"/>
              </a:ext>
            </a:extLst>
          </p:cNvPr>
          <p:cNvCxnSpPr>
            <a:cxnSpLocks/>
            <a:stCxn id="20" idx="3"/>
            <a:endCxn id="61" idx="1"/>
          </p:cNvCxnSpPr>
          <p:nvPr/>
        </p:nvCxnSpPr>
        <p:spPr>
          <a:xfrm flipV="1">
            <a:off x="3370903" y="3355603"/>
            <a:ext cx="1278662" cy="10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CECF223-A5A1-4085-8158-98D4390C790E}"/>
              </a:ext>
            </a:extLst>
          </p:cNvPr>
          <p:cNvCxnSpPr>
            <a:cxnSpLocks/>
            <a:stCxn id="31" idx="3"/>
            <a:endCxn id="69" idx="1"/>
          </p:cNvCxnSpPr>
          <p:nvPr/>
        </p:nvCxnSpPr>
        <p:spPr>
          <a:xfrm flipV="1">
            <a:off x="3348002" y="5215585"/>
            <a:ext cx="1307316" cy="36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EB2A85FC-7D43-4A2F-B5A2-E41EF8FD3A25}"/>
              </a:ext>
            </a:extLst>
          </p:cNvPr>
          <p:cNvSpPr/>
          <p:nvPr/>
        </p:nvSpPr>
        <p:spPr>
          <a:xfrm>
            <a:off x="9063128" y="553333"/>
            <a:ext cx="2116145" cy="5340119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5988792-E178-43D2-884C-4DF2431E77F4}"/>
              </a:ext>
            </a:extLst>
          </p:cNvPr>
          <p:cNvSpPr txBox="1"/>
          <p:nvPr/>
        </p:nvSpPr>
        <p:spPr>
          <a:xfrm>
            <a:off x="9225797" y="698070"/>
            <a:ext cx="1757067" cy="301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프로덕션</a:t>
            </a:r>
          </a:p>
        </p:txBody>
      </p:sp>
    </p:spTree>
    <p:extLst>
      <p:ext uri="{BB962C8B-B14F-4D97-AF65-F5344CB8AC3E}">
        <p14:creationId xmlns:p14="http://schemas.microsoft.com/office/powerpoint/2010/main" val="4005830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F8ABD2A7-4943-4F9E-94BC-E8340BFCD628}"/>
              </a:ext>
            </a:extLst>
          </p:cNvPr>
          <p:cNvSpPr/>
          <p:nvPr/>
        </p:nvSpPr>
        <p:spPr>
          <a:xfrm>
            <a:off x="575682" y="3012221"/>
            <a:ext cx="1443585" cy="7149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모놀리식 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아키텍쳐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46B4B25-CAD5-44A4-865E-6BE94884DD89}"/>
              </a:ext>
            </a:extLst>
          </p:cNvPr>
          <p:cNvSpPr/>
          <p:nvPr/>
        </p:nvSpPr>
        <p:spPr>
          <a:xfrm>
            <a:off x="369849" y="2710297"/>
            <a:ext cx="1869907" cy="32905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3C39B8F-875A-48E6-A066-BAFBA109FC08}"/>
              </a:ext>
            </a:extLst>
          </p:cNvPr>
          <p:cNvSpPr/>
          <p:nvPr/>
        </p:nvSpPr>
        <p:spPr>
          <a:xfrm>
            <a:off x="580551" y="4914224"/>
            <a:ext cx="1443585" cy="7149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마이크로서비스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아키텍쳐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A4BC1D4-A699-49BD-8BDE-60C52CB483CA}"/>
              </a:ext>
            </a:extLst>
          </p:cNvPr>
          <p:cNvSpPr/>
          <p:nvPr/>
        </p:nvSpPr>
        <p:spPr>
          <a:xfrm>
            <a:off x="284982" y="530936"/>
            <a:ext cx="2192751" cy="17108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E45F265-9C2F-45CF-9230-02125BDC3199}"/>
              </a:ext>
            </a:extLst>
          </p:cNvPr>
          <p:cNvSpPr/>
          <p:nvPr/>
        </p:nvSpPr>
        <p:spPr>
          <a:xfrm>
            <a:off x="565804" y="1730653"/>
            <a:ext cx="1673952" cy="398207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문제영역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D06712F-2103-4893-9DC3-0272BB003A71}"/>
              </a:ext>
            </a:extLst>
          </p:cNvPr>
          <p:cNvCxnSpPr>
            <a:cxnSpLocks/>
          </p:cNvCxnSpPr>
          <p:nvPr/>
        </p:nvCxnSpPr>
        <p:spPr>
          <a:xfrm>
            <a:off x="981982" y="921020"/>
            <a:ext cx="737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F7975B8-49B5-40CB-ACE3-D8FC35098C07}"/>
              </a:ext>
            </a:extLst>
          </p:cNvPr>
          <p:cNvCxnSpPr>
            <a:cxnSpLocks/>
          </p:cNvCxnSpPr>
          <p:nvPr/>
        </p:nvCxnSpPr>
        <p:spPr>
          <a:xfrm>
            <a:off x="1010110" y="1174206"/>
            <a:ext cx="70929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6F490740-1286-4886-9601-C513E436DAFD}"/>
              </a:ext>
            </a:extLst>
          </p:cNvPr>
          <p:cNvCxnSpPr>
            <a:cxnSpLocks/>
          </p:cNvCxnSpPr>
          <p:nvPr/>
        </p:nvCxnSpPr>
        <p:spPr>
          <a:xfrm flipH="1">
            <a:off x="1039606" y="1502820"/>
            <a:ext cx="646194" cy="0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B2EA22E-587D-46FB-AE0D-FA8A2AF5D5D6}"/>
              </a:ext>
            </a:extLst>
          </p:cNvPr>
          <p:cNvSpPr/>
          <p:nvPr/>
        </p:nvSpPr>
        <p:spPr>
          <a:xfrm>
            <a:off x="2861107" y="368630"/>
            <a:ext cx="9055589" cy="616490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5FF716F-4FD1-4670-8B52-9B40B5313855}"/>
              </a:ext>
            </a:extLst>
          </p:cNvPr>
          <p:cNvSpPr/>
          <p:nvPr/>
        </p:nvSpPr>
        <p:spPr>
          <a:xfrm>
            <a:off x="3019179" y="921020"/>
            <a:ext cx="1140623" cy="71294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270F4DA-F3E8-4670-AD33-FB9A42B9E276}"/>
              </a:ext>
            </a:extLst>
          </p:cNvPr>
          <p:cNvSpPr/>
          <p:nvPr/>
        </p:nvSpPr>
        <p:spPr>
          <a:xfrm>
            <a:off x="5864663" y="520303"/>
            <a:ext cx="3107073" cy="163161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일관성 유지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BA052E7-2B37-4F9C-95BE-F4AB57D237DD}"/>
              </a:ext>
            </a:extLst>
          </p:cNvPr>
          <p:cNvSpPr/>
          <p:nvPr/>
        </p:nvSpPr>
        <p:spPr>
          <a:xfrm>
            <a:off x="9286648" y="530187"/>
            <a:ext cx="2428645" cy="112163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B73BB0E-DCD1-497F-988B-3AB62656FFEA}"/>
              </a:ext>
            </a:extLst>
          </p:cNvPr>
          <p:cNvSpPr/>
          <p:nvPr/>
        </p:nvSpPr>
        <p:spPr>
          <a:xfrm>
            <a:off x="3019180" y="4760374"/>
            <a:ext cx="2504132" cy="163161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EB248CD-B5BF-4E95-A3C9-676A64C095F3}"/>
              </a:ext>
            </a:extLst>
          </p:cNvPr>
          <p:cNvSpPr/>
          <p:nvPr/>
        </p:nvSpPr>
        <p:spPr>
          <a:xfrm>
            <a:off x="5864663" y="4211111"/>
            <a:ext cx="1509531" cy="163161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디스커버리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D82FAD3-8BFB-43AA-84E3-CD9E393D4EA1}"/>
              </a:ext>
            </a:extLst>
          </p:cNvPr>
          <p:cNvSpPr/>
          <p:nvPr/>
        </p:nvSpPr>
        <p:spPr>
          <a:xfrm>
            <a:off x="7462207" y="4737145"/>
            <a:ext cx="1509529" cy="110558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 </a:t>
            </a:r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463B5E6-35A4-4A46-BF95-8520BAFBFD5E}"/>
              </a:ext>
            </a:extLst>
          </p:cNvPr>
          <p:cNvSpPr/>
          <p:nvPr/>
        </p:nvSpPr>
        <p:spPr>
          <a:xfrm>
            <a:off x="4313399" y="520303"/>
            <a:ext cx="1140623" cy="71294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아키텍쳐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3ED7201-2844-4B3D-8231-8AD7D66CA54F}"/>
              </a:ext>
            </a:extLst>
          </p:cNvPr>
          <p:cNvSpPr/>
          <p:nvPr/>
        </p:nvSpPr>
        <p:spPr>
          <a:xfrm>
            <a:off x="4313398" y="1357186"/>
            <a:ext cx="1140623" cy="71294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쿼리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7B35232-8A5E-4882-A6C3-BBD5732C3269}"/>
              </a:ext>
            </a:extLst>
          </p:cNvPr>
          <p:cNvSpPr/>
          <p:nvPr/>
        </p:nvSpPr>
        <p:spPr>
          <a:xfrm>
            <a:off x="3019178" y="2818227"/>
            <a:ext cx="1140623" cy="71294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횡단 관심사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B677225-41A9-452D-9A9C-4274105A5A21}"/>
              </a:ext>
            </a:extLst>
          </p:cNvPr>
          <p:cNvCxnSpPr/>
          <p:nvPr/>
        </p:nvCxnSpPr>
        <p:spPr>
          <a:xfrm>
            <a:off x="2967265" y="2362710"/>
            <a:ext cx="88365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5CA584D2-1FAE-4767-8D28-5350A11B4C67}"/>
              </a:ext>
            </a:extLst>
          </p:cNvPr>
          <p:cNvCxnSpPr/>
          <p:nvPr/>
        </p:nvCxnSpPr>
        <p:spPr>
          <a:xfrm>
            <a:off x="2967265" y="4387383"/>
            <a:ext cx="88365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C615D34-723A-4B81-9C97-B312D7035EAA}"/>
              </a:ext>
            </a:extLst>
          </p:cNvPr>
          <p:cNvSpPr/>
          <p:nvPr/>
        </p:nvSpPr>
        <p:spPr>
          <a:xfrm>
            <a:off x="4341576" y="2818227"/>
            <a:ext cx="1140623" cy="71294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보안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73FDAF3-E8DA-4598-B8C3-79ED917FC5F1}"/>
              </a:ext>
            </a:extLst>
          </p:cNvPr>
          <p:cNvSpPr/>
          <p:nvPr/>
        </p:nvSpPr>
        <p:spPr>
          <a:xfrm>
            <a:off x="5864663" y="2575557"/>
            <a:ext cx="1509531" cy="71294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트랜잭션 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메시지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419355D-268C-4D9E-843E-5E80B28424D1}"/>
              </a:ext>
            </a:extLst>
          </p:cNvPr>
          <p:cNvSpPr/>
          <p:nvPr/>
        </p:nvSpPr>
        <p:spPr>
          <a:xfrm>
            <a:off x="5864663" y="3385606"/>
            <a:ext cx="1509531" cy="71294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 스타일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71160DB-136A-41F6-B53E-0C68D5CDD81E}"/>
              </a:ext>
            </a:extLst>
          </p:cNvPr>
          <p:cNvSpPr/>
          <p:nvPr/>
        </p:nvSpPr>
        <p:spPr>
          <a:xfrm>
            <a:off x="7462207" y="3303421"/>
            <a:ext cx="1509530" cy="71294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신뢰성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32E3F9F-2470-46CF-9B34-A03323ABDC89}"/>
              </a:ext>
            </a:extLst>
          </p:cNvPr>
          <p:cNvSpPr/>
          <p:nvPr/>
        </p:nvSpPr>
        <p:spPr>
          <a:xfrm>
            <a:off x="9328533" y="1902542"/>
            <a:ext cx="2386759" cy="174335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관측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E0282C0-99A6-48D9-BAF8-5980831FFA0F}"/>
              </a:ext>
            </a:extLst>
          </p:cNvPr>
          <p:cNvSpPr txBox="1"/>
          <p:nvPr/>
        </p:nvSpPr>
        <p:spPr>
          <a:xfrm>
            <a:off x="348348" y="785448"/>
            <a:ext cx="69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선행자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7F1D73C-1D2F-49D1-8513-8688C506C27F}"/>
              </a:ext>
            </a:extLst>
          </p:cNvPr>
          <p:cNvSpPr txBox="1"/>
          <p:nvPr/>
        </p:nvSpPr>
        <p:spPr>
          <a:xfrm>
            <a:off x="1740130" y="795441"/>
            <a:ext cx="646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후행자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87330C1-0D16-4355-9DE2-56887DCBF4A3}"/>
              </a:ext>
            </a:extLst>
          </p:cNvPr>
          <p:cNvSpPr txBox="1"/>
          <p:nvPr/>
        </p:nvSpPr>
        <p:spPr>
          <a:xfrm>
            <a:off x="351205" y="1072440"/>
            <a:ext cx="69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대안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41342D1-AA07-4059-977E-5081689540CB}"/>
              </a:ext>
            </a:extLst>
          </p:cNvPr>
          <p:cNvSpPr txBox="1"/>
          <p:nvPr/>
        </p:nvSpPr>
        <p:spPr>
          <a:xfrm>
            <a:off x="354468" y="1400920"/>
            <a:ext cx="69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520336-F5E0-4484-B484-74B6FCBE389B}"/>
              </a:ext>
            </a:extLst>
          </p:cNvPr>
          <p:cNvSpPr txBox="1"/>
          <p:nvPr/>
        </p:nvSpPr>
        <p:spPr>
          <a:xfrm>
            <a:off x="1730864" y="1097365"/>
            <a:ext cx="69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대안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endParaRPr lang="ko-KR" altLang="en-US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DC2028D-23AF-4A88-857D-2239737116D0}"/>
              </a:ext>
            </a:extLst>
          </p:cNvPr>
          <p:cNvSpPr txBox="1"/>
          <p:nvPr/>
        </p:nvSpPr>
        <p:spPr>
          <a:xfrm>
            <a:off x="1723257" y="1380095"/>
            <a:ext cx="69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구체적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C9F307F-4E4F-4315-8CA7-D3A1D7FBBCB1}"/>
              </a:ext>
            </a:extLst>
          </p:cNvPr>
          <p:cNvSpPr/>
          <p:nvPr/>
        </p:nvSpPr>
        <p:spPr>
          <a:xfrm>
            <a:off x="5774849" y="2496104"/>
            <a:ext cx="3352280" cy="368347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4CECF21-D59E-4CC6-9404-2FCAB46A81B7}"/>
              </a:ext>
            </a:extLst>
          </p:cNvPr>
          <p:cNvSpPr txBox="1"/>
          <p:nvPr/>
        </p:nvSpPr>
        <p:spPr>
          <a:xfrm>
            <a:off x="2864174" y="77416"/>
            <a:ext cx="4510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아키텍쳐 패턴 </a:t>
            </a:r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(MSA)</a:t>
            </a:r>
            <a:endParaRPr lang="ko-KR" altLang="en-US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BEA9FDA9-1B07-4D23-B257-B59B0E92DE25}"/>
              </a:ext>
            </a:extLst>
          </p:cNvPr>
          <p:cNvCxnSpPr>
            <a:cxnSpLocks/>
            <a:stCxn id="78" idx="2"/>
            <a:endCxn id="81" idx="0"/>
          </p:cNvCxnSpPr>
          <p:nvPr/>
        </p:nvCxnSpPr>
        <p:spPr>
          <a:xfrm>
            <a:off x="1297475" y="3727139"/>
            <a:ext cx="4869" cy="11870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7BA4622-8BA1-4A11-8F1A-EB0D201A2271}"/>
              </a:ext>
            </a:extLst>
          </p:cNvPr>
          <p:cNvSpPr txBox="1"/>
          <p:nvPr/>
        </p:nvSpPr>
        <p:spPr>
          <a:xfrm>
            <a:off x="222723" y="2367985"/>
            <a:ext cx="4510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애플리케이션 아키텍쳐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857D8B3-2023-4EBA-9791-C92CA08A3885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2239756" y="4355572"/>
            <a:ext cx="62135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6ECC47A3-3808-439B-B2A8-25EE3D25FB8B}"/>
              </a:ext>
            </a:extLst>
          </p:cNvPr>
          <p:cNvSpPr txBox="1"/>
          <p:nvPr/>
        </p:nvSpPr>
        <p:spPr>
          <a:xfrm>
            <a:off x="2920231" y="2447067"/>
            <a:ext cx="2233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애플리케이션 인프라 패턴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D8627B9-9045-4896-97A0-1EAB6BA1DBB9}"/>
              </a:ext>
            </a:extLst>
          </p:cNvPr>
          <p:cNvSpPr txBox="1"/>
          <p:nvPr/>
        </p:nvSpPr>
        <p:spPr>
          <a:xfrm>
            <a:off x="2956680" y="4450359"/>
            <a:ext cx="2233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인프라 패턴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C5E8F7F-68CB-4238-980A-EBFE8963E985}"/>
              </a:ext>
            </a:extLst>
          </p:cNvPr>
          <p:cNvSpPr txBox="1"/>
          <p:nvPr/>
        </p:nvSpPr>
        <p:spPr>
          <a:xfrm>
            <a:off x="5864663" y="5857261"/>
            <a:ext cx="2233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 패턴</a:t>
            </a:r>
          </a:p>
        </p:txBody>
      </p:sp>
    </p:spTree>
    <p:extLst>
      <p:ext uri="{BB962C8B-B14F-4D97-AF65-F5344CB8AC3E}">
        <p14:creationId xmlns:p14="http://schemas.microsoft.com/office/powerpoint/2010/main" val="276118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B1425D79-0D13-44FA-81C6-4BC97DA4AECF}"/>
              </a:ext>
            </a:extLst>
          </p:cNvPr>
          <p:cNvSpPr/>
          <p:nvPr/>
        </p:nvSpPr>
        <p:spPr>
          <a:xfrm>
            <a:off x="284982" y="656492"/>
            <a:ext cx="2192751" cy="1488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281543B-B6FA-4D0E-BF69-44016363D74F}"/>
              </a:ext>
            </a:extLst>
          </p:cNvPr>
          <p:cNvSpPr/>
          <p:nvPr/>
        </p:nvSpPr>
        <p:spPr>
          <a:xfrm>
            <a:off x="565804" y="1754099"/>
            <a:ext cx="1673952" cy="275879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문제영역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D62FA62-BA60-4C02-966A-31D4664C2598}"/>
              </a:ext>
            </a:extLst>
          </p:cNvPr>
          <p:cNvCxnSpPr>
            <a:cxnSpLocks/>
          </p:cNvCxnSpPr>
          <p:nvPr/>
        </p:nvCxnSpPr>
        <p:spPr>
          <a:xfrm>
            <a:off x="981982" y="921020"/>
            <a:ext cx="737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B879DF7-8DBD-426E-A999-9F4875C1C655}"/>
              </a:ext>
            </a:extLst>
          </p:cNvPr>
          <p:cNvCxnSpPr>
            <a:cxnSpLocks/>
          </p:cNvCxnSpPr>
          <p:nvPr/>
        </p:nvCxnSpPr>
        <p:spPr>
          <a:xfrm>
            <a:off x="1010110" y="1174206"/>
            <a:ext cx="709291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BA146BE-F636-4E95-A233-BC98F3D9855C}"/>
              </a:ext>
            </a:extLst>
          </p:cNvPr>
          <p:cNvCxnSpPr>
            <a:cxnSpLocks/>
          </p:cNvCxnSpPr>
          <p:nvPr/>
        </p:nvCxnSpPr>
        <p:spPr>
          <a:xfrm flipH="1">
            <a:off x="1039606" y="1502820"/>
            <a:ext cx="646194" cy="0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2F1CCC2-2C92-492A-8F66-71DD4C14E714}"/>
              </a:ext>
            </a:extLst>
          </p:cNvPr>
          <p:cNvSpPr txBox="1"/>
          <p:nvPr/>
        </p:nvSpPr>
        <p:spPr>
          <a:xfrm>
            <a:off x="348348" y="785448"/>
            <a:ext cx="69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선행자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8CD387-C749-4B5D-BCE3-17485E8156BA}"/>
              </a:ext>
            </a:extLst>
          </p:cNvPr>
          <p:cNvSpPr txBox="1"/>
          <p:nvPr/>
        </p:nvSpPr>
        <p:spPr>
          <a:xfrm>
            <a:off x="1740130" y="795441"/>
            <a:ext cx="646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후행자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7962BF-BE1B-4E7A-8193-EC5DFC11F2C3}"/>
              </a:ext>
            </a:extLst>
          </p:cNvPr>
          <p:cNvSpPr txBox="1"/>
          <p:nvPr/>
        </p:nvSpPr>
        <p:spPr>
          <a:xfrm>
            <a:off x="351205" y="1072440"/>
            <a:ext cx="69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대안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8D96B2-7C54-4F49-9C2C-DDA7FAE5846E}"/>
              </a:ext>
            </a:extLst>
          </p:cNvPr>
          <p:cNvSpPr txBox="1"/>
          <p:nvPr/>
        </p:nvSpPr>
        <p:spPr>
          <a:xfrm>
            <a:off x="354468" y="1400920"/>
            <a:ext cx="69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C17F85-B3F1-46CE-94BD-E4538D311E26}"/>
              </a:ext>
            </a:extLst>
          </p:cNvPr>
          <p:cNvSpPr txBox="1"/>
          <p:nvPr/>
        </p:nvSpPr>
        <p:spPr>
          <a:xfrm>
            <a:off x="1730864" y="1097365"/>
            <a:ext cx="69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대안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endParaRPr lang="ko-KR" altLang="en-US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2C79EF-8CB9-4E22-8060-0A1679F0F2A2}"/>
              </a:ext>
            </a:extLst>
          </p:cNvPr>
          <p:cNvSpPr txBox="1"/>
          <p:nvPr/>
        </p:nvSpPr>
        <p:spPr>
          <a:xfrm>
            <a:off x="1723257" y="1380095"/>
            <a:ext cx="69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구체적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E893CA5-C139-449D-8EEB-3416200B1DCD}"/>
              </a:ext>
            </a:extLst>
          </p:cNvPr>
          <p:cNvGrpSpPr/>
          <p:nvPr/>
        </p:nvGrpSpPr>
        <p:grpSpPr>
          <a:xfrm>
            <a:off x="2861107" y="239677"/>
            <a:ext cx="4231355" cy="1790301"/>
            <a:chOff x="2861107" y="239677"/>
            <a:chExt cx="4231355" cy="1790301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9166B5E-FA1F-4640-ABFF-4A304ED93F26}"/>
                </a:ext>
              </a:extLst>
            </p:cNvPr>
            <p:cNvSpPr/>
            <p:nvPr/>
          </p:nvSpPr>
          <p:spPr>
            <a:xfrm>
              <a:off x="2861107" y="239677"/>
              <a:ext cx="4231355" cy="179030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30F7DB9-B7C4-484C-9512-FBD697A1A293}"/>
                </a:ext>
              </a:extLst>
            </p:cNvPr>
            <p:cNvSpPr/>
            <p:nvPr/>
          </p:nvSpPr>
          <p:spPr>
            <a:xfrm>
              <a:off x="3079841" y="447528"/>
              <a:ext cx="1443585" cy="48641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폴링 발행기</a:t>
              </a:r>
              <a:endPara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00D39C1-57BD-454B-B39F-20F1FC7C9ACE}"/>
                </a:ext>
              </a:extLst>
            </p:cNvPr>
            <p:cNvSpPr/>
            <p:nvPr/>
          </p:nvSpPr>
          <p:spPr>
            <a:xfrm>
              <a:off x="5374207" y="446331"/>
              <a:ext cx="1443585" cy="4864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트랜잭션</a:t>
              </a:r>
              <a:endPara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40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로그 테일링</a:t>
              </a:r>
              <a:endPara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9C4CD7-B789-4860-A508-CC64126274CC}"/>
                </a:ext>
              </a:extLst>
            </p:cNvPr>
            <p:cNvSpPr txBox="1"/>
            <p:nvPr/>
          </p:nvSpPr>
          <p:spPr>
            <a:xfrm>
              <a:off x="2861107" y="1708595"/>
              <a:ext cx="1875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트랜잭셔널 메시징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2ED64CC-E5A9-48BC-AD3D-F47D65603204}"/>
                </a:ext>
              </a:extLst>
            </p:cNvPr>
            <p:cNvSpPr/>
            <p:nvPr/>
          </p:nvSpPr>
          <p:spPr>
            <a:xfrm>
              <a:off x="4254991" y="1234084"/>
              <a:ext cx="1443585" cy="4864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트랜잭셔널</a:t>
              </a:r>
              <a:endPara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40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아웃박스</a:t>
              </a:r>
              <a:endPara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03F120B3-B8EB-4A76-9B4D-4FB2E0E03826}"/>
                </a:ext>
              </a:extLst>
            </p:cNvPr>
            <p:cNvCxnSpPr>
              <a:cxnSpLocks/>
              <a:stCxn id="70" idx="0"/>
              <a:endCxn id="54" idx="2"/>
            </p:cNvCxnSpPr>
            <p:nvPr/>
          </p:nvCxnSpPr>
          <p:spPr>
            <a:xfrm flipH="1" flipV="1">
              <a:off x="3801634" y="933939"/>
              <a:ext cx="1175150" cy="3001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6D8B423F-6FE6-4800-BA16-049416CEF1D8}"/>
                </a:ext>
              </a:extLst>
            </p:cNvPr>
            <p:cNvCxnSpPr>
              <a:cxnSpLocks/>
              <a:stCxn id="70" idx="0"/>
              <a:endCxn id="55" idx="2"/>
            </p:cNvCxnSpPr>
            <p:nvPr/>
          </p:nvCxnSpPr>
          <p:spPr>
            <a:xfrm flipV="1">
              <a:off x="4976784" y="932743"/>
              <a:ext cx="1119216" cy="3013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70C81076-DCB0-487D-A398-A55D8476F911}"/>
              </a:ext>
            </a:extLst>
          </p:cNvPr>
          <p:cNvGrpSpPr/>
          <p:nvPr/>
        </p:nvGrpSpPr>
        <p:grpSpPr>
          <a:xfrm>
            <a:off x="2861105" y="2195007"/>
            <a:ext cx="4231355" cy="1790301"/>
            <a:chOff x="2861107" y="239677"/>
            <a:chExt cx="4231355" cy="1790301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66483CD-8456-468C-8637-F8A9C7C582FE}"/>
                </a:ext>
              </a:extLst>
            </p:cNvPr>
            <p:cNvSpPr/>
            <p:nvPr/>
          </p:nvSpPr>
          <p:spPr>
            <a:xfrm>
              <a:off x="2861107" y="239677"/>
              <a:ext cx="4231355" cy="179030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B5128DE-8D2D-4805-94AE-BD9EC4037884}"/>
                </a:ext>
              </a:extLst>
            </p:cNvPr>
            <p:cNvSpPr/>
            <p:nvPr/>
          </p:nvSpPr>
          <p:spPr>
            <a:xfrm>
              <a:off x="3079841" y="447528"/>
              <a:ext cx="1443585" cy="48641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메시징</a:t>
              </a:r>
              <a:endPara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45C268F-BF19-4D50-9B7D-8105D1AC9662}"/>
                </a:ext>
              </a:extLst>
            </p:cNvPr>
            <p:cNvSpPr/>
            <p:nvPr/>
          </p:nvSpPr>
          <p:spPr>
            <a:xfrm>
              <a:off x="5374207" y="446331"/>
              <a:ext cx="1443585" cy="4864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원격 프로시저</a:t>
              </a:r>
              <a:endPara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40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호출</a:t>
              </a:r>
              <a:endPara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EE8EA7F-581A-42DF-A7EA-EDBB76C19D86}"/>
                </a:ext>
              </a:extLst>
            </p:cNvPr>
            <p:cNvSpPr txBox="1"/>
            <p:nvPr/>
          </p:nvSpPr>
          <p:spPr>
            <a:xfrm>
              <a:off x="2861107" y="1708595"/>
              <a:ext cx="1875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통신 스타일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CC29E04-3300-4488-B1FC-B525C6B998C3}"/>
                </a:ext>
              </a:extLst>
            </p:cNvPr>
            <p:cNvSpPr/>
            <p:nvPr/>
          </p:nvSpPr>
          <p:spPr>
            <a:xfrm>
              <a:off x="4254991" y="1234084"/>
              <a:ext cx="1443585" cy="4864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도메인에 특정한</a:t>
              </a:r>
              <a:endPara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91ED688-58F6-4B5C-BCC1-CF382CFC5976}"/>
              </a:ext>
            </a:extLst>
          </p:cNvPr>
          <p:cNvCxnSpPr>
            <a:cxnSpLocks/>
            <a:stCxn id="97" idx="0"/>
            <a:endCxn id="89" idx="2"/>
          </p:cNvCxnSpPr>
          <p:nvPr/>
        </p:nvCxnSpPr>
        <p:spPr>
          <a:xfrm flipH="1" flipV="1">
            <a:off x="3801632" y="2889269"/>
            <a:ext cx="1175150" cy="30014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1BC7959B-D4E1-4231-B7EC-8F2A2A3077F4}"/>
              </a:ext>
            </a:extLst>
          </p:cNvPr>
          <p:cNvCxnSpPr>
            <a:cxnSpLocks/>
            <a:stCxn id="90" idx="1"/>
            <a:endCxn id="89" idx="3"/>
          </p:cNvCxnSpPr>
          <p:nvPr/>
        </p:nvCxnSpPr>
        <p:spPr>
          <a:xfrm flipH="1">
            <a:off x="4523424" y="2644867"/>
            <a:ext cx="850781" cy="119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A94323A-BA26-40FD-9BCB-45E73E0E0222}"/>
              </a:ext>
            </a:extLst>
          </p:cNvPr>
          <p:cNvCxnSpPr>
            <a:cxnSpLocks/>
            <a:stCxn id="90" idx="2"/>
            <a:endCxn id="97" idx="0"/>
          </p:cNvCxnSpPr>
          <p:nvPr/>
        </p:nvCxnSpPr>
        <p:spPr>
          <a:xfrm flipH="1">
            <a:off x="4976782" y="2888073"/>
            <a:ext cx="1119216" cy="30134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2DE9516-920E-4E31-BC49-4727BC9522DE}"/>
              </a:ext>
            </a:extLst>
          </p:cNvPr>
          <p:cNvSpPr/>
          <p:nvPr/>
        </p:nvSpPr>
        <p:spPr>
          <a:xfrm>
            <a:off x="2861103" y="4170767"/>
            <a:ext cx="4231355" cy="254655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4405B5B-3257-49A3-9097-075B8C8C8ED1}"/>
              </a:ext>
            </a:extLst>
          </p:cNvPr>
          <p:cNvSpPr/>
          <p:nvPr/>
        </p:nvSpPr>
        <p:spPr>
          <a:xfrm>
            <a:off x="3079837" y="4378618"/>
            <a:ext cx="1443585" cy="486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 </a:t>
            </a:r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Side</a:t>
            </a: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디스커버리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C4CABC9-7404-4382-BDD8-DABC29B6DAE7}"/>
              </a:ext>
            </a:extLst>
          </p:cNvPr>
          <p:cNvSpPr/>
          <p:nvPr/>
        </p:nvSpPr>
        <p:spPr>
          <a:xfrm>
            <a:off x="5374203" y="4377421"/>
            <a:ext cx="1443585" cy="486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자가 등록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752389B-B5F9-4289-A84A-AC0E290BD69D}"/>
              </a:ext>
            </a:extLst>
          </p:cNvPr>
          <p:cNvSpPr txBox="1"/>
          <p:nvPr/>
        </p:nvSpPr>
        <p:spPr>
          <a:xfrm>
            <a:off x="2861103" y="6414292"/>
            <a:ext cx="187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디스커버리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904E9C4-06A5-4D41-8059-443B183B1C60}"/>
              </a:ext>
            </a:extLst>
          </p:cNvPr>
          <p:cNvSpPr/>
          <p:nvPr/>
        </p:nvSpPr>
        <p:spPr>
          <a:xfrm>
            <a:off x="4254987" y="5106559"/>
            <a:ext cx="1443585" cy="486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레지스트리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1735711-34CB-4C70-AF75-E6D1953DD4B1}"/>
              </a:ext>
            </a:extLst>
          </p:cNvPr>
          <p:cNvSpPr/>
          <p:nvPr/>
        </p:nvSpPr>
        <p:spPr>
          <a:xfrm>
            <a:off x="3076818" y="5798878"/>
            <a:ext cx="1443585" cy="486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</a:t>
            </a:r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Side</a:t>
            </a: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디스커버리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DF7C771-3CDA-4020-91C2-3E2A55E0617D}"/>
              </a:ext>
            </a:extLst>
          </p:cNvPr>
          <p:cNvSpPr/>
          <p:nvPr/>
        </p:nvSpPr>
        <p:spPr>
          <a:xfrm>
            <a:off x="5374202" y="5795524"/>
            <a:ext cx="1443585" cy="486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써드파티 등록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265D19D9-C710-4B5D-AA1B-D792C80C16E3}"/>
              </a:ext>
            </a:extLst>
          </p:cNvPr>
          <p:cNvCxnSpPr>
            <a:cxnSpLocks/>
            <a:stCxn id="132" idx="0"/>
            <a:endCxn id="125" idx="2"/>
          </p:cNvCxnSpPr>
          <p:nvPr/>
        </p:nvCxnSpPr>
        <p:spPr>
          <a:xfrm flipV="1">
            <a:off x="3798611" y="4865029"/>
            <a:ext cx="3019" cy="93384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B7D8B89-445B-4513-802E-70AEC6F09BA1}"/>
              </a:ext>
            </a:extLst>
          </p:cNvPr>
          <p:cNvCxnSpPr>
            <a:cxnSpLocks/>
            <a:stCxn id="133" idx="0"/>
            <a:endCxn id="126" idx="2"/>
          </p:cNvCxnSpPr>
          <p:nvPr/>
        </p:nvCxnSpPr>
        <p:spPr>
          <a:xfrm flipV="1">
            <a:off x="6095995" y="4863833"/>
            <a:ext cx="1" cy="93169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5E46FDDF-9A24-47C4-B752-3591D80F7F14}"/>
              </a:ext>
            </a:extLst>
          </p:cNvPr>
          <p:cNvCxnSpPr>
            <a:cxnSpLocks/>
            <a:stCxn id="125" idx="3"/>
            <a:endCxn id="131" idx="0"/>
          </p:cNvCxnSpPr>
          <p:nvPr/>
        </p:nvCxnSpPr>
        <p:spPr>
          <a:xfrm>
            <a:off x="4523422" y="4621824"/>
            <a:ext cx="453358" cy="484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124B2429-C844-49CC-9A6C-27CDD3C53465}"/>
              </a:ext>
            </a:extLst>
          </p:cNvPr>
          <p:cNvCxnSpPr>
            <a:cxnSpLocks/>
            <a:stCxn id="131" idx="0"/>
            <a:endCxn id="126" idx="1"/>
          </p:cNvCxnSpPr>
          <p:nvPr/>
        </p:nvCxnSpPr>
        <p:spPr>
          <a:xfrm flipV="1">
            <a:off x="4976780" y="4620627"/>
            <a:ext cx="397423" cy="485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DEA2B492-C06C-43E8-912C-D9F7CD908458}"/>
              </a:ext>
            </a:extLst>
          </p:cNvPr>
          <p:cNvCxnSpPr>
            <a:cxnSpLocks/>
            <a:stCxn id="132" idx="3"/>
            <a:endCxn id="131" idx="2"/>
          </p:cNvCxnSpPr>
          <p:nvPr/>
        </p:nvCxnSpPr>
        <p:spPr>
          <a:xfrm flipV="1">
            <a:off x="4520403" y="5592971"/>
            <a:ext cx="456377" cy="449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EE6F2EB7-AD1B-443E-AB57-5545896DD77A}"/>
              </a:ext>
            </a:extLst>
          </p:cNvPr>
          <p:cNvCxnSpPr>
            <a:cxnSpLocks/>
            <a:stCxn id="131" idx="2"/>
            <a:endCxn id="133" idx="1"/>
          </p:cNvCxnSpPr>
          <p:nvPr/>
        </p:nvCxnSpPr>
        <p:spPr>
          <a:xfrm>
            <a:off x="4976780" y="5592971"/>
            <a:ext cx="397422" cy="445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7E770D23-D8A4-4E63-A644-9EEA30F224FE}"/>
              </a:ext>
            </a:extLst>
          </p:cNvPr>
          <p:cNvSpPr/>
          <p:nvPr/>
        </p:nvSpPr>
        <p:spPr>
          <a:xfrm>
            <a:off x="7274166" y="2644868"/>
            <a:ext cx="1875016" cy="101905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73E50DF1-AE93-4A20-BB7C-A240E52BAF5F}"/>
              </a:ext>
            </a:extLst>
          </p:cNvPr>
          <p:cNvSpPr/>
          <p:nvPr/>
        </p:nvSpPr>
        <p:spPr>
          <a:xfrm>
            <a:off x="7489881" y="2795537"/>
            <a:ext cx="1443585" cy="4864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회로 차단기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FA2ACD0-62D0-41CF-85FD-974F4911B131}"/>
              </a:ext>
            </a:extLst>
          </p:cNvPr>
          <p:cNvSpPr txBox="1"/>
          <p:nvPr/>
        </p:nvSpPr>
        <p:spPr>
          <a:xfrm>
            <a:off x="7250719" y="3367333"/>
            <a:ext cx="187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신뢰성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30CEA72D-E3A6-4CC9-A662-D2D8238EF820}"/>
              </a:ext>
            </a:extLst>
          </p:cNvPr>
          <p:cNvSpPr/>
          <p:nvPr/>
        </p:nvSpPr>
        <p:spPr>
          <a:xfrm>
            <a:off x="7311192" y="4170766"/>
            <a:ext cx="1875016" cy="254655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3CF58B6-3C27-4FE5-A3EE-DEB549282333}"/>
              </a:ext>
            </a:extLst>
          </p:cNvPr>
          <p:cNvSpPr/>
          <p:nvPr/>
        </p:nvSpPr>
        <p:spPr>
          <a:xfrm>
            <a:off x="7489881" y="4377182"/>
            <a:ext cx="1443585" cy="4864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 </a:t>
            </a:r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게이트웨이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C2F2973E-1BBB-437B-BA85-485FA78F4B1E}"/>
              </a:ext>
            </a:extLst>
          </p:cNvPr>
          <p:cNvSpPr/>
          <p:nvPr/>
        </p:nvSpPr>
        <p:spPr>
          <a:xfrm>
            <a:off x="7489881" y="5795524"/>
            <a:ext cx="1443585" cy="4864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프론트를 위한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백엔드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F7EA9DD-2F8F-4A1B-AE67-40E8CA9B301C}"/>
              </a:ext>
            </a:extLst>
          </p:cNvPr>
          <p:cNvSpPr txBox="1"/>
          <p:nvPr/>
        </p:nvSpPr>
        <p:spPr>
          <a:xfrm>
            <a:off x="7250719" y="6409544"/>
            <a:ext cx="187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 </a:t>
            </a:r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endParaRPr lang="ko-KR" altLang="en-US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6FD0B446-C6DB-4475-BB6C-9B887D5AC1B2}"/>
              </a:ext>
            </a:extLst>
          </p:cNvPr>
          <p:cNvCxnSpPr>
            <a:cxnSpLocks/>
            <a:stCxn id="156" idx="0"/>
            <a:endCxn id="155" idx="2"/>
          </p:cNvCxnSpPr>
          <p:nvPr/>
        </p:nvCxnSpPr>
        <p:spPr>
          <a:xfrm flipV="1">
            <a:off x="8211674" y="4863593"/>
            <a:ext cx="0" cy="93193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26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B38EB7-122D-47FD-A09B-00BB70B45B60}"/>
              </a:ext>
            </a:extLst>
          </p:cNvPr>
          <p:cNvSpPr/>
          <p:nvPr/>
        </p:nvSpPr>
        <p:spPr>
          <a:xfrm>
            <a:off x="1141678" y="2890686"/>
            <a:ext cx="1548580" cy="5383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서비스별 </a:t>
            </a:r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656DAD-1118-4A04-BBB2-BAE32475795E}"/>
              </a:ext>
            </a:extLst>
          </p:cNvPr>
          <p:cNvSpPr/>
          <p:nvPr/>
        </p:nvSpPr>
        <p:spPr>
          <a:xfrm>
            <a:off x="3663652" y="2890685"/>
            <a:ext cx="1548580" cy="538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SAGA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3BECE8-B616-4173-883C-3BA645EEC50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690258" y="3159843"/>
            <a:ext cx="97339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EA1C62-CDDD-407C-9744-7BE31B0CE6AE}"/>
              </a:ext>
            </a:extLst>
          </p:cNvPr>
          <p:cNvSpPr/>
          <p:nvPr/>
        </p:nvSpPr>
        <p:spPr>
          <a:xfrm>
            <a:off x="5212232" y="1730100"/>
            <a:ext cx="1548580" cy="538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도메인 이벤트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A13FBA-98FB-44B0-88C5-0C2197D530D4}"/>
              </a:ext>
            </a:extLst>
          </p:cNvPr>
          <p:cNvSpPr/>
          <p:nvPr/>
        </p:nvSpPr>
        <p:spPr>
          <a:xfrm>
            <a:off x="5212232" y="4051270"/>
            <a:ext cx="1548580" cy="538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애그리거트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8ACBBC-380E-4434-A76F-1D75FCE5BDB0}"/>
              </a:ext>
            </a:extLst>
          </p:cNvPr>
          <p:cNvSpPr/>
          <p:nvPr/>
        </p:nvSpPr>
        <p:spPr>
          <a:xfrm>
            <a:off x="6760812" y="2890684"/>
            <a:ext cx="1548580" cy="538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소싱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A4ED249-EDC4-47A1-8325-1235EC62DED3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437942" y="1999257"/>
            <a:ext cx="774290" cy="8914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829FD05-56F1-486A-8EAE-5C55B91BB1DC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6760812" y="1999258"/>
            <a:ext cx="774290" cy="8914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BC4962A-D727-42D7-B9A3-7D6F38411365}"/>
              </a:ext>
            </a:extLst>
          </p:cNvPr>
          <p:cNvCxnSpPr>
            <a:cxnSpLocks/>
            <a:stCxn id="13" idx="2"/>
            <a:endCxn id="12" idx="3"/>
          </p:cNvCxnSpPr>
          <p:nvPr/>
        </p:nvCxnSpPr>
        <p:spPr>
          <a:xfrm flipH="1">
            <a:off x="6760812" y="3428999"/>
            <a:ext cx="774290" cy="8914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5E8406A-26E8-4648-8B29-56B158CC4DD2}"/>
              </a:ext>
            </a:extLst>
          </p:cNvPr>
          <p:cNvCxnSpPr>
            <a:cxnSpLocks/>
            <a:stCxn id="12" idx="1"/>
            <a:endCxn id="5" idx="2"/>
          </p:cNvCxnSpPr>
          <p:nvPr/>
        </p:nvCxnSpPr>
        <p:spPr>
          <a:xfrm flipH="1" flipV="1">
            <a:off x="4437942" y="3429000"/>
            <a:ext cx="774290" cy="8914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29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B38EB7-122D-47FD-A09B-00BB70B45B60}"/>
              </a:ext>
            </a:extLst>
          </p:cNvPr>
          <p:cNvSpPr/>
          <p:nvPr/>
        </p:nvSpPr>
        <p:spPr>
          <a:xfrm>
            <a:off x="2911863" y="2890685"/>
            <a:ext cx="1548580" cy="5383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서비스별 </a:t>
            </a:r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3BECE8-B616-4173-883C-3BA645EEC504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4460443" y="2574636"/>
            <a:ext cx="751789" cy="5852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EA1C62-CDDD-407C-9744-7BE31B0CE6AE}"/>
              </a:ext>
            </a:extLst>
          </p:cNvPr>
          <p:cNvSpPr/>
          <p:nvPr/>
        </p:nvSpPr>
        <p:spPr>
          <a:xfrm>
            <a:off x="5212232" y="2305478"/>
            <a:ext cx="1548580" cy="538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 </a:t>
            </a:r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조합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A13FBA-98FB-44B0-88C5-0C2197D530D4}"/>
              </a:ext>
            </a:extLst>
          </p:cNvPr>
          <p:cNvSpPr/>
          <p:nvPr/>
        </p:nvSpPr>
        <p:spPr>
          <a:xfrm>
            <a:off x="5212232" y="3539896"/>
            <a:ext cx="1548580" cy="538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CQRS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BC4962A-D727-42D7-B9A3-7D6F3841136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4460443" y="3159843"/>
            <a:ext cx="751789" cy="6492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02029D2-F61A-45A4-BEF0-D8C580AF4E2E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5986522" y="2843793"/>
            <a:ext cx="0" cy="696103"/>
          </a:xfrm>
          <a:prstGeom prst="straightConnector1">
            <a:avLst/>
          </a:prstGeom>
          <a:ln w="15875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57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육각형 1">
            <a:extLst>
              <a:ext uri="{FF2B5EF4-FFF2-40B4-BE49-F238E27FC236}">
                <a16:creationId xmlns:a16="http://schemas.microsoft.com/office/drawing/2014/main" id="{BAE31C0D-1CB9-443A-BA03-49D50B689BC5}"/>
              </a:ext>
            </a:extLst>
          </p:cNvPr>
          <p:cNvSpPr/>
          <p:nvPr/>
        </p:nvSpPr>
        <p:spPr>
          <a:xfrm>
            <a:off x="2988348" y="1389473"/>
            <a:ext cx="4715445" cy="4065039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id="{8F5B45A3-4BE5-4E43-82FD-A1B8342601C2}"/>
              </a:ext>
            </a:extLst>
          </p:cNvPr>
          <p:cNvSpPr/>
          <p:nvPr/>
        </p:nvSpPr>
        <p:spPr>
          <a:xfrm>
            <a:off x="4384151" y="2586948"/>
            <a:ext cx="1923837" cy="165848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비즈니스 로직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3B7D65-3016-42B6-BC8A-553489C511B1}"/>
              </a:ext>
            </a:extLst>
          </p:cNvPr>
          <p:cNvSpPr/>
          <p:nvPr/>
        </p:nvSpPr>
        <p:spPr>
          <a:xfrm>
            <a:off x="517671" y="2007432"/>
            <a:ext cx="1443585" cy="486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브라우저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433F21-EEC1-49B7-999F-80CB7506A904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1961256" y="2250638"/>
            <a:ext cx="4164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C30385-515C-4BC6-A70D-15C08A545C63}"/>
              </a:ext>
            </a:extLst>
          </p:cNvPr>
          <p:cNvSpPr/>
          <p:nvPr/>
        </p:nvSpPr>
        <p:spPr>
          <a:xfrm>
            <a:off x="2377748" y="1981481"/>
            <a:ext cx="1548580" cy="5383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</a:t>
            </a:r>
          </a:p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D7960D-EB94-482A-B8C4-908BDDA2C3F2}"/>
              </a:ext>
            </a:extLst>
          </p:cNvPr>
          <p:cNvSpPr/>
          <p:nvPr/>
        </p:nvSpPr>
        <p:spPr>
          <a:xfrm>
            <a:off x="4592390" y="5138747"/>
            <a:ext cx="1548580" cy="5383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DAO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592506-0ADE-4D3F-BC71-DBFDAC13E3BE}"/>
              </a:ext>
            </a:extLst>
          </p:cNvPr>
          <p:cNvSpPr/>
          <p:nvPr/>
        </p:nvSpPr>
        <p:spPr>
          <a:xfrm>
            <a:off x="6853116" y="1981482"/>
            <a:ext cx="1548580" cy="5383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Message</a:t>
            </a:r>
          </a:p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Consumer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40CD08-AD03-44EE-ACF3-ADE59FA6DF70}"/>
              </a:ext>
            </a:extLst>
          </p:cNvPr>
          <p:cNvSpPr/>
          <p:nvPr/>
        </p:nvSpPr>
        <p:spPr>
          <a:xfrm>
            <a:off x="6853116" y="4193816"/>
            <a:ext cx="1548580" cy="5383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Message</a:t>
            </a:r>
          </a:p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Producer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B2EC11-B767-4D2C-921D-25578C33C24C}"/>
              </a:ext>
            </a:extLst>
          </p:cNvPr>
          <p:cNvSpPr/>
          <p:nvPr/>
        </p:nvSpPr>
        <p:spPr>
          <a:xfrm>
            <a:off x="8525825" y="2777698"/>
            <a:ext cx="1443585" cy="486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Message</a:t>
            </a:r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Broker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46C789-67B5-4548-BC3B-919612006CF5}"/>
              </a:ext>
            </a:extLst>
          </p:cNvPr>
          <p:cNvSpPr/>
          <p:nvPr/>
        </p:nvSpPr>
        <p:spPr>
          <a:xfrm>
            <a:off x="3574353" y="3111804"/>
            <a:ext cx="1055819" cy="533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Foo</a:t>
            </a:r>
          </a:p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Service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514B48-7775-45A5-BEEB-04D93DCF48A7}"/>
              </a:ext>
            </a:extLst>
          </p:cNvPr>
          <p:cNvSpPr/>
          <p:nvPr/>
        </p:nvSpPr>
        <p:spPr>
          <a:xfrm>
            <a:off x="6074201" y="3098341"/>
            <a:ext cx="1055819" cy="538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Message</a:t>
            </a:r>
          </a:p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Interface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C38C221-5D56-4997-9942-50F88038956B}"/>
              </a:ext>
            </a:extLst>
          </p:cNvPr>
          <p:cNvSpPr/>
          <p:nvPr/>
        </p:nvSpPr>
        <p:spPr>
          <a:xfrm>
            <a:off x="4733007" y="3976270"/>
            <a:ext cx="1256254" cy="538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Repository</a:t>
            </a:r>
          </a:p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Interface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0A4EEC-2EE3-4EE1-9DA3-59D63BA72C19}"/>
              </a:ext>
            </a:extLst>
          </p:cNvPr>
          <p:cNvSpPr/>
          <p:nvPr/>
        </p:nvSpPr>
        <p:spPr>
          <a:xfrm>
            <a:off x="4590646" y="6074928"/>
            <a:ext cx="1548580" cy="486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Database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86760E4-1B62-4179-A5A2-5F351C58C9D0}"/>
              </a:ext>
            </a:extLst>
          </p:cNvPr>
          <p:cNvCxnSpPr>
            <a:cxnSpLocks/>
            <a:stCxn id="14" idx="2"/>
            <a:endCxn id="22" idx="1"/>
          </p:cNvCxnSpPr>
          <p:nvPr/>
        </p:nvCxnSpPr>
        <p:spPr>
          <a:xfrm>
            <a:off x="3152038" y="2519796"/>
            <a:ext cx="422315" cy="858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7662133-03B7-41C8-AAFA-702E03EB4FC6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flipH="1">
            <a:off x="5364936" y="5677062"/>
            <a:ext cx="1744" cy="397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646EEE1-3E74-469C-9152-4825301769A9}"/>
              </a:ext>
            </a:extLst>
          </p:cNvPr>
          <p:cNvCxnSpPr>
            <a:cxnSpLocks/>
            <a:stCxn id="17" idx="3"/>
            <a:endCxn id="18" idx="2"/>
          </p:cNvCxnSpPr>
          <p:nvPr/>
        </p:nvCxnSpPr>
        <p:spPr>
          <a:xfrm flipV="1">
            <a:off x="8401696" y="3264110"/>
            <a:ext cx="845922" cy="1198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4FDF1CA-4A15-4F74-BD48-3A83CB01E04F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8401696" y="2250640"/>
            <a:ext cx="845922" cy="527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AC96B3A-14ED-477A-8A56-E74975DA0E16}"/>
              </a:ext>
            </a:extLst>
          </p:cNvPr>
          <p:cNvCxnSpPr>
            <a:cxnSpLocks/>
            <a:stCxn id="16" idx="1"/>
            <a:endCxn id="22" idx="0"/>
          </p:cNvCxnSpPr>
          <p:nvPr/>
        </p:nvCxnSpPr>
        <p:spPr>
          <a:xfrm rot="10800000" flipV="1">
            <a:off x="4102264" y="2250640"/>
            <a:ext cx="2750853" cy="8611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A36E603-863E-46C8-ACE6-FCE4369B1D39}"/>
              </a:ext>
            </a:extLst>
          </p:cNvPr>
          <p:cNvCxnSpPr>
            <a:cxnSpLocks/>
            <a:stCxn id="15" idx="0"/>
            <a:endCxn id="24" idx="2"/>
          </p:cNvCxnSpPr>
          <p:nvPr/>
        </p:nvCxnSpPr>
        <p:spPr>
          <a:xfrm flipH="1" flipV="1">
            <a:off x="5361134" y="4514585"/>
            <a:ext cx="5546" cy="624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C9A7596-A066-417C-A078-37B21F7148A4}"/>
              </a:ext>
            </a:extLst>
          </p:cNvPr>
          <p:cNvCxnSpPr>
            <a:cxnSpLocks/>
            <a:stCxn id="17" idx="1"/>
            <a:endCxn id="23" idx="2"/>
          </p:cNvCxnSpPr>
          <p:nvPr/>
        </p:nvCxnSpPr>
        <p:spPr>
          <a:xfrm flipH="1" flipV="1">
            <a:off x="6602111" y="3636656"/>
            <a:ext cx="251005" cy="826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92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5326</TotalTime>
  <Words>311</Words>
  <Application>Microsoft Office PowerPoint</Application>
  <PresentationFormat>와이드스크린</PresentationFormat>
  <Paragraphs>171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 종구</dc:creator>
  <cp:lastModifiedBy>우 종구</cp:lastModifiedBy>
  <cp:revision>43</cp:revision>
  <dcterms:created xsi:type="dcterms:W3CDTF">2021-09-05T13:45:36Z</dcterms:created>
  <dcterms:modified xsi:type="dcterms:W3CDTF">2021-09-09T07:22:26Z</dcterms:modified>
</cp:coreProperties>
</file>