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75" r:id="rId4"/>
    <p:sldId id="277" r:id="rId5"/>
    <p:sldId id="259" r:id="rId6"/>
    <p:sldId id="268" r:id="rId7"/>
    <p:sldId id="278" r:id="rId8"/>
    <p:sldId id="279" r:id="rId9"/>
    <p:sldId id="282" r:id="rId10"/>
    <p:sldId id="281" r:id="rId11"/>
    <p:sldId id="280" r:id="rId12"/>
    <p:sldId id="269" r:id="rId13"/>
    <p:sldId id="276" r:id="rId14"/>
    <p:sldId id="270" r:id="rId15"/>
    <p:sldId id="283" r:id="rId16"/>
    <p:sldId id="266" r:id="rId17"/>
    <p:sldId id="261" r:id="rId18"/>
    <p:sldId id="258" r:id="rId19"/>
    <p:sldId id="267" r:id="rId20"/>
    <p:sldId id="260" r:id="rId21"/>
    <p:sldId id="271" r:id="rId22"/>
    <p:sldId id="272" r:id="rId23"/>
    <p:sldId id="262" r:id="rId24"/>
    <p:sldId id="284" r:id="rId25"/>
    <p:sldId id="273" r:id="rId26"/>
    <p:sldId id="274" r:id="rId27"/>
    <p:sldId id="263" r:id="rId28"/>
    <p:sldId id="26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45B03-7FBD-4002-92DF-786022E4F782}" v="7" dt="2023-12-23T18:27:51.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git Saaran" userId="9ce57e31786c25a9" providerId="LiveId" clId="{2FF45B03-7FBD-4002-92DF-786022E4F782}"/>
    <pc:docChg chg="undo redo custSel addSld modSld sldOrd">
      <pc:chgData name="Sanggit Saaran" userId="9ce57e31786c25a9" providerId="LiveId" clId="{2FF45B03-7FBD-4002-92DF-786022E4F782}" dt="2023-12-24T04:30:38.273" v="482" actId="20577"/>
      <pc:docMkLst>
        <pc:docMk/>
      </pc:docMkLst>
      <pc:sldChg chg="modSp mod">
        <pc:chgData name="Sanggit Saaran" userId="9ce57e31786c25a9" providerId="LiveId" clId="{2FF45B03-7FBD-4002-92DF-786022E4F782}" dt="2023-12-23T17:06:45.287" v="0" actId="14100"/>
        <pc:sldMkLst>
          <pc:docMk/>
          <pc:sldMk cId="2708019941" sldId="256"/>
        </pc:sldMkLst>
        <pc:spChg chg="mod">
          <ac:chgData name="Sanggit Saaran" userId="9ce57e31786c25a9" providerId="LiveId" clId="{2FF45B03-7FBD-4002-92DF-786022E4F782}" dt="2023-12-23T17:06:45.287" v="0" actId="14100"/>
          <ac:spMkLst>
            <pc:docMk/>
            <pc:sldMk cId="2708019941" sldId="256"/>
            <ac:spMk id="3" creationId="{5C731DDE-0031-D88F-49BB-77E4AC422D4C}"/>
          </ac:spMkLst>
        </pc:spChg>
      </pc:sldChg>
      <pc:sldChg chg="modSp mod">
        <pc:chgData name="Sanggit Saaran" userId="9ce57e31786c25a9" providerId="LiveId" clId="{2FF45B03-7FBD-4002-92DF-786022E4F782}" dt="2023-12-23T18:26:22.723" v="455" actId="404"/>
        <pc:sldMkLst>
          <pc:docMk/>
          <pc:sldMk cId="783695413" sldId="257"/>
        </pc:sldMkLst>
        <pc:spChg chg="mod">
          <ac:chgData name="Sanggit Saaran" userId="9ce57e31786c25a9" providerId="LiveId" clId="{2FF45B03-7FBD-4002-92DF-786022E4F782}" dt="2023-12-23T18:26:22.723" v="455" actId="404"/>
          <ac:spMkLst>
            <pc:docMk/>
            <pc:sldMk cId="783695413" sldId="257"/>
            <ac:spMk id="2" creationId="{6A73427E-BA24-B134-92A0-912F5DDA9883}"/>
          </ac:spMkLst>
        </pc:spChg>
        <pc:spChg chg="mod">
          <ac:chgData name="Sanggit Saaran" userId="9ce57e31786c25a9" providerId="LiveId" clId="{2FF45B03-7FBD-4002-92DF-786022E4F782}" dt="2023-12-23T18:26:18.876" v="452" actId="404"/>
          <ac:spMkLst>
            <pc:docMk/>
            <pc:sldMk cId="783695413" sldId="257"/>
            <ac:spMk id="7" creationId="{66872F25-C44B-161F-F4C7-CC7210B90010}"/>
          </ac:spMkLst>
        </pc:spChg>
      </pc:sldChg>
      <pc:sldChg chg="modSp mod">
        <pc:chgData name="Sanggit Saaran" userId="9ce57e31786c25a9" providerId="LiveId" clId="{2FF45B03-7FBD-4002-92DF-786022E4F782}" dt="2023-12-23T18:16:48.622" v="271" actId="20577"/>
        <pc:sldMkLst>
          <pc:docMk/>
          <pc:sldMk cId="2967968121" sldId="258"/>
        </pc:sldMkLst>
        <pc:spChg chg="mod">
          <ac:chgData name="Sanggit Saaran" userId="9ce57e31786c25a9" providerId="LiveId" clId="{2FF45B03-7FBD-4002-92DF-786022E4F782}" dt="2023-12-23T18:16:40.048" v="270" actId="404"/>
          <ac:spMkLst>
            <pc:docMk/>
            <pc:sldMk cId="2967968121" sldId="258"/>
            <ac:spMk id="2" creationId="{CC90A92C-446A-C751-A91C-4118C5853B41}"/>
          </ac:spMkLst>
        </pc:spChg>
        <pc:spChg chg="mod">
          <ac:chgData name="Sanggit Saaran" userId="9ce57e31786c25a9" providerId="LiveId" clId="{2FF45B03-7FBD-4002-92DF-786022E4F782}" dt="2023-12-23T18:16:48.622" v="271" actId="20577"/>
          <ac:spMkLst>
            <pc:docMk/>
            <pc:sldMk cId="2967968121" sldId="258"/>
            <ac:spMk id="3" creationId="{D1630992-C6C6-EC5D-EC14-8889BDD79BB0}"/>
          </ac:spMkLst>
        </pc:spChg>
      </pc:sldChg>
      <pc:sldChg chg="modSp mod">
        <pc:chgData name="Sanggit Saaran" userId="9ce57e31786c25a9" providerId="LiveId" clId="{2FF45B03-7FBD-4002-92DF-786022E4F782}" dt="2023-12-23T17:18:31.758" v="15" actId="1076"/>
        <pc:sldMkLst>
          <pc:docMk/>
          <pc:sldMk cId="2726513474" sldId="259"/>
        </pc:sldMkLst>
        <pc:picChg chg="mod">
          <ac:chgData name="Sanggit Saaran" userId="9ce57e31786c25a9" providerId="LiveId" clId="{2FF45B03-7FBD-4002-92DF-786022E4F782}" dt="2023-12-23T17:18:31.758" v="15" actId="1076"/>
          <ac:picMkLst>
            <pc:docMk/>
            <pc:sldMk cId="2726513474" sldId="259"/>
            <ac:picMk id="6" creationId="{CE5C90AB-FADA-8E9A-17C0-E497E63E8CBC}"/>
          </ac:picMkLst>
        </pc:picChg>
      </pc:sldChg>
      <pc:sldChg chg="modSp mod">
        <pc:chgData name="Sanggit Saaran" userId="9ce57e31786c25a9" providerId="LiveId" clId="{2FF45B03-7FBD-4002-92DF-786022E4F782}" dt="2023-12-23T18:17:38.341" v="281" actId="12788"/>
        <pc:sldMkLst>
          <pc:docMk/>
          <pc:sldMk cId="3217903808" sldId="260"/>
        </pc:sldMkLst>
        <pc:spChg chg="mod">
          <ac:chgData name="Sanggit Saaran" userId="9ce57e31786c25a9" providerId="LiveId" clId="{2FF45B03-7FBD-4002-92DF-786022E4F782}" dt="2023-12-23T18:17:38.341" v="281" actId="12788"/>
          <ac:spMkLst>
            <pc:docMk/>
            <pc:sldMk cId="3217903808" sldId="260"/>
            <ac:spMk id="2" creationId="{3B214E96-114C-2C4D-2E92-281E0C090805}"/>
          </ac:spMkLst>
        </pc:spChg>
        <pc:picChg chg="mod">
          <ac:chgData name="Sanggit Saaran" userId="9ce57e31786c25a9" providerId="LiveId" clId="{2FF45B03-7FBD-4002-92DF-786022E4F782}" dt="2023-12-23T18:17:28.028" v="277" actId="1076"/>
          <ac:picMkLst>
            <pc:docMk/>
            <pc:sldMk cId="3217903808" sldId="260"/>
            <ac:picMk id="3" creationId="{47DB0BA3-79DA-835D-F9F5-7C9DBEE9CFF8}"/>
          </ac:picMkLst>
        </pc:picChg>
      </pc:sldChg>
      <pc:sldChg chg="modSp mod">
        <pc:chgData name="Sanggit Saaran" userId="9ce57e31786c25a9" providerId="LiveId" clId="{2FF45B03-7FBD-4002-92DF-786022E4F782}" dt="2023-12-23T18:25:54.290" v="449" actId="403"/>
        <pc:sldMkLst>
          <pc:docMk/>
          <pc:sldMk cId="1947745615" sldId="261"/>
        </pc:sldMkLst>
        <pc:spChg chg="mod">
          <ac:chgData name="Sanggit Saaran" userId="9ce57e31786c25a9" providerId="LiveId" clId="{2FF45B03-7FBD-4002-92DF-786022E4F782}" dt="2023-12-23T18:25:54.290" v="449" actId="403"/>
          <ac:spMkLst>
            <pc:docMk/>
            <pc:sldMk cId="1947745615" sldId="261"/>
            <ac:spMk id="2" creationId="{AC6C3EB9-74DF-34C8-CE51-05847AF54493}"/>
          </ac:spMkLst>
        </pc:spChg>
      </pc:sldChg>
      <pc:sldChg chg="addSp modSp mod">
        <pc:chgData name="Sanggit Saaran" userId="9ce57e31786c25a9" providerId="LiveId" clId="{2FF45B03-7FBD-4002-92DF-786022E4F782}" dt="2023-12-23T18:27:43.464" v="478" actId="12788"/>
        <pc:sldMkLst>
          <pc:docMk/>
          <pc:sldMk cId="4267826773" sldId="262"/>
        </pc:sldMkLst>
        <pc:spChg chg="mod">
          <ac:chgData name="Sanggit Saaran" userId="9ce57e31786c25a9" providerId="LiveId" clId="{2FF45B03-7FBD-4002-92DF-786022E4F782}" dt="2023-12-23T18:22:52.151" v="400" actId="20577"/>
          <ac:spMkLst>
            <pc:docMk/>
            <pc:sldMk cId="4267826773" sldId="262"/>
            <ac:spMk id="2" creationId="{965612BB-CA24-1467-DFDB-E935A3677A32}"/>
          </ac:spMkLst>
        </pc:spChg>
        <pc:spChg chg="add mod">
          <ac:chgData name="Sanggit Saaran" userId="9ce57e31786c25a9" providerId="LiveId" clId="{2FF45B03-7FBD-4002-92DF-786022E4F782}" dt="2023-12-23T18:27:43.464" v="478" actId="12788"/>
          <ac:spMkLst>
            <pc:docMk/>
            <pc:sldMk cId="4267826773" sldId="262"/>
            <ac:spMk id="3" creationId="{E10AE51C-620B-ED73-50A4-92C844ADE1D7}"/>
          </ac:spMkLst>
        </pc:spChg>
        <pc:picChg chg="mod">
          <ac:chgData name="Sanggit Saaran" userId="9ce57e31786c25a9" providerId="LiveId" clId="{2FF45B03-7FBD-4002-92DF-786022E4F782}" dt="2023-12-23T18:21:44.129" v="354" actId="1076"/>
          <ac:picMkLst>
            <pc:docMk/>
            <pc:sldMk cId="4267826773" sldId="262"/>
            <ac:picMk id="35" creationId="{6FC72469-3D1E-D221-EA43-DF79D98AE864}"/>
          </ac:picMkLst>
        </pc:picChg>
      </pc:sldChg>
      <pc:sldChg chg="modSp mod">
        <pc:chgData name="Sanggit Saaran" userId="9ce57e31786c25a9" providerId="LiveId" clId="{2FF45B03-7FBD-4002-92DF-786022E4F782}" dt="2023-12-23T18:25:31.541" v="442" actId="2711"/>
        <pc:sldMkLst>
          <pc:docMk/>
          <pc:sldMk cId="3865902527" sldId="263"/>
        </pc:sldMkLst>
        <pc:spChg chg="mod">
          <ac:chgData name="Sanggit Saaran" userId="9ce57e31786c25a9" providerId="LiveId" clId="{2FF45B03-7FBD-4002-92DF-786022E4F782}" dt="2023-12-23T18:23:49.738" v="414" actId="404"/>
          <ac:spMkLst>
            <pc:docMk/>
            <pc:sldMk cId="3865902527" sldId="263"/>
            <ac:spMk id="2" creationId="{F80E8598-B64C-42C9-6B14-0056B3DBAA88}"/>
          </ac:spMkLst>
        </pc:spChg>
        <pc:spChg chg="mod">
          <ac:chgData name="Sanggit Saaran" userId="9ce57e31786c25a9" providerId="LiveId" clId="{2FF45B03-7FBD-4002-92DF-786022E4F782}" dt="2023-12-23T18:25:31.541" v="442" actId="2711"/>
          <ac:spMkLst>
            <pc:docMk/>
            <pc:sldMk cId="3865902527" sldId="263"/>
            <ac:spMk id="3" creationId="{24A1F788-A5DC-3BE4-E7A1-60046FF957C0}"/>
          </ac:spMkLst>
        </pc:spChg>
        <pc:spChg chg="mod">
          <ac:chgData name="Sanggit Saaran" userId="9ce57e31786c25a9" providerId="LiveId" clId="{2FF45B03-7FBD-4002-92DF-786022E4F782}" dt="2023-12-23T18:25:27.683" v="441" actId="2711"/>
          <ac:spMkLst>
            <pc:docMk/>
            <pc:sldMk cId="3865902527" sldId="263"/>
            <ac:spMk id="4" creationId="{7E05CF88-583A-7251-3871-9AFC4C01E5DF}"/>
          </ac:spMkLst>
        </pc:spChg>
      </pc:sldChg>
      <pc:sldChg chg="modSp mod">
        <pc:chgData name="Sanggit Saaran" userId="9ce57e31786c25a9" providerId="LiveId" clId="{2FF45B03-7FBD-4002-92DF-786022E4F782}" dt="2023-12-23T18:25:41.264" v="444" actId="2711"/>
        <pc:sldMkLst>
          <pc:docMk/>
          <pc:sldMk cId="1784085122" sldId="264"/>
        </pc:sldMkLst>
        <pc:spChg chg="mod">
          <ac:chgData name="Sanggit Saaran" userId="9ce57e31786c25a9" providerId="LiveId" clId="{2FF45B03-7FBD-4002-92DF-786022E4F782}" dt="2023-12-23T18:25:41.264" v="444" actId="2711"/>
          <ac:spMkLst>
            <pc:docMk/>
            <pc:sldMk cId="1784085122" sldId="264"/>
            <ac:spMk id="2" creationId="{05E32483-961C-AAA3-CB2D-72C31E046250}"/>
          </ac:spMkLst>
        </pc:spChg>
        <pc:spChg chg="mod">
          <ac:chgData name="Sanggit Saaran" userId="9ce57e31786c25a9" providerId="LiveId" clId="{2FF45B03-7FBD-4002-92DF-786022E4F782}" dt="2023-12-23T18:25:37.370" v="443" actId="2711"/>
          <ac:spMkLst>
            <pc:docMk/>
            <pc:sldMk cId="1784085122" sldId="264"/>
            <ac:spMk id="3" creationId="{6F3C02A0-6E6A-6AC4-D4D7-BA605386C22D}"/>
          </ac:spMkLst>
        </pc:spChg>
      </pc:sldChg>
      <pc:sldChg chg="modSp mod">
        <pc:chgData name="Sanggit Saaran" userId="9ce57e31786c25a9" providerId="LiveId" clId="{2FF45B03-7FBD-4002-92DF-786022E4F782}" dt="2023-12-23T18:27:10.663" v="464" actId="113"/>
        <pc:sldMkLst>
          <pc:docMk/>
          <pc:sldMk cId="3196425476" sldId="266"/>
        </pc:sldMkLst>
        <pc:spChg chg="mod">
          <ac:chgData name="Sanggit Saaran" userId="9ce57e31786c25a9" providerId="LiveId" clId="{2FF45B03-7FBD-4002-92DF-786022E4F782}" dt="2023-12-23T18:27:10.663" v="464" actId="113"/>
          <ac:spMkLst>
            <pc:docMk/>
            <pc:sldMk cId="3196425476" sldId="266"/>
            <ac:spMk id="2" creationId="{A9129A99-6C89-4B5C-1CE6-AB381687080A}"/>
          </ac:spMkLst>
        </pc:spChg>
      </pc:sldChg>
      <pc:sldChg chg="modSp mod">
        <pc:chgData name="Sanggit Saaran" userId="9ce57e31786c25a9" providerId="LiveId" clId="{2FF45B03-7FBD-4002-92DF-786022E4F782}" dt="2023-12-23T18:17:22.402" v="276" actId="1076"/>
        <pc:sldMkLst>
          <pc:docMk/>
          <pc:sldMk cId="3068866357" sldId="267"/>
        </pc:sldMkLst>
        <pc:spChg chg="mod">
          <ac:chgData name="Sanggit Saaran" userId="9ce57e31786c25a9" providerId="LiveId" clId="{2FF45B03-7FBD-4002-92DF-786022E4F782}" dt="2023-12-23T18:17:18.472" v="275" actId="113"/>
          <ac:spMkLst>
            <pc:docMk/>
            <pc:sldMk cId="3068866357" sldId="267"/>
            <ac:spMk id="2" creationId="{38F862C3-D10F-C253-ED68-45BE99F24195}"/>
          </ac:spMkLst>
        </pc:spChg>
        <pc:picChg chg="mod">
          <ac:chgData name="Sanggit Saaran" userId="9ce57e31786c25a9" providerId="LiveId" clId="{2FF45B03-7FBD-4002-92DF-786022E4F782}" dt="2023-12-23T18:17:22.402" v="276" actId="1076"/>
          <ac:picMkLst>
            <pc:docMk/>
            <pc:sldMk cId="3068866357" sldId="267"/>
            <ac:picMk id="4" creationId="{BBEE7536-76BF-22AC-ED75-9E14B767EDD9}"/>
          </ac:picMkLst>
        </pc:picChg>
      </pc:sldChg>
      <pc:sldChg chg="modSp mod">
        <pc:chgData name="Sanggit Saaran" userId="9ce57e31786c25a9" providerId="LiveId" clId="{2FF45B03-7FBD-4002-92DF-786022E4F782}" dt="2023-12-23T17:18:48.707" v="16" actId="113"/>
        <pc:sldMkLst>
          <pc:docMk/>
          <pc:sldMk cId="2868927503" sldId="268"/>
        </pc:sldMkLst>
        <pc:spChg chg="mod">
          <ac:chgData name="Sanggit Saaran" userId="9ce57e31786c25a9" providerId="LiveId" clId="{2FF45B03-7FBD-4002-92DF-786022E4F782}" dt="2023-12-23T17:18:48.707" v="16" actId="113"/>
          <ac:spMkLst>
            <pc:docMk/>
            <pc:sldMk cId="2868927503" sldId="268"/>
            <ac:spMk id="3" creationId="{EAEDF2B6-987C-D87E-CB1D-3D3318FB26C1}"/>
          </ac:spMkLst>
        </pc:spChg>
      </pc:sldChg>
      <pc:sldChg chg="modSp mod">
        <pc:chgData name="Sanggit Saaran" userId="9ce57e31786c25a9" providerId="LiveId" clId="{2FF45B03-7FBD-4002-92DF-786022E4F782}" dt="2023-12-23T17:36:39.013" v="140" actId="113"/>
        <pc:sldMkLst>
          <pc:docMk/>
          <pc:sldMk cId="621801515" sldId="269"/>
        </pc:sldMkLst>
        <pc:spChg chg="mod">
          <ac:chgData name="Sanggit Saaran" userId="9ce57e31786c25a9" providerId="LiveId" clId="{2FF45B03-7FBD-4002-92DF-786022E4F782}" dt="2023-12-23T17:36:39.013" v="140" actId="113"/>
          <ac:spMkLst>
            <pc:docMk/>
            <pc:sldMk cId="621801515" sldId="269"/>
            <ac:spMk id="3" creationId="{AF8C20B5-96B9-BD31-9712-B051C975B13E}"/>
          </ac:spMkLst>
        </pc:spChg>
      </pc:sldChg>
      <pc:sldChg chg="modSp mod">
        <pc:chgData name="Sanggit Saaran" userId="9ce57e31786c25a9" providerId="LiveId" clId="{2FF45B03-7FBD-4002-92DF-786022E4F782}" dt="2023-12-23T18:09:25.252" v="267" actId="12"/>
        <pc:sldMkLst>
          <pc:docMk/>
          <pc:sldMk cId="1344059755" sldId="270"/>
        </pc:sldMkLst>
        <pc:spChg chg="mod">
          <ac:chgData name="Sanggit Saaran" userId="9ce57e31786c25a9" providerId="LiveId" clId="{2FF45B03-7FBD-4002-92DF-786022E4F782}" dt="2023-12-23T17:38:44.435" v="176" actId="113"/>
          <ac:spMkLst>
            <pc:docMk/>
            <pc:sldMk cId="1344059755" sldId="270"/>
            <ac:spMk id="2" creationId="{2F48B938-4325-F5EC-7D18-26C8C8BB7DE5}"/>
          </ac:spMkLst>
        </pc:spChg>
        <pc:spChg chg="mod">
          <ac:chgData name="Sanggit Saaran" userId="9ce57e31786c25a9" providerId="LiveId" clId="{2FF45B03-7FBD-4002-92DF-786022E4F782}" dt="2023-12-23T18:09:25.252" v="267" actId="12"/>
          <ac:spMkLst>
            <pc:docMk/>
            <pc:sldMk cId="1344059755" sldId="270"/>
            <ac:spMk id="3" creationId="{C1C6CBE3-96BC-C79A-2D13-CA610605C36B}"/>
          </ac:spMkLst>
        </pc:spChg>
      </pc:sldChg>
      <pc:sldChg chg="addSp modSp mod ord">
        <pc:chgData name="Sanggit Saaran" userId="9ce57e31786c25a9" providerId="LiveId" clId="{2FF45B03-7FBD-4002-92DF-786022E4F782}" dt="2023-12-24T04:30:38.273" v="482" actId="20577"/>
        <pc:sldMkLst>
          <pc:docMk/>
          <pc:sldMk cId="1626653265" sldId="271"/>
        </pc:sldMkLst>
        <pc:spChg chg="add mod">
          <ac:chgData name="Sanggit Saaran" userId="9ce57e31786c25a9" providerId="LiveId" clId="{2FF45B03-7FBD-4002-92DF-786022E4F782}" dt="2023-12-23T18:18:02.920" v="285" actId="313"/>
          <ac:spMkLst>
            <pc:docMk/>
            <pc:sldMk cId="1626653265" sldId="271"/>
            <ac:spMk id="2" creationId="{4D8C983C-25AB-1008-F589-1B1A557EB444}"/>
          </ac:spMkLst>
        </pc:spChg>
        <pc:spChg chg="mod">
          <ac:chgData name="Sanggit Saaran" userId="9ce57e31786c25a9" providerId="LiveId" clId="{2FF45B03-7FBD-4002-92DF-786022E4F782}" dt="2023-12-24T04:30:38.273" v="482" actId="20577"/>
          <ac:spMkLst>
            <pc:docMk/>
            <pc:sldMk cId="1626653265" sldId="271"/>
            <ac:spMk id="3" creationId="{B2D02731-462E-B830-D56F-6B0DA4286D46}"/>
          </ac:spMkLst>
        </pc:spChg>
      </pc:sldChg>
      <pc:sldChg chg="ord">
        <pc:chgData name="Sanggit Saaran" userId="9ce57e31786c25a9" providerId="LiveId" clId="{2FF45B03-7FBD-4002-92DF-786022E4F782}" dt="2023-12-23T17:40:40.404" v="220"/>
        <pc:sldMkLst>
          <pc:docMk/>
          <pc:sldMk cId="3757098726" sldId="272"/>
        </pc:sldMkLst>
      </pc:sldChg>
      <pc:sldChg chg="modSp mod">
        <pc:chgData name="Sanggit Saaran" userId="9ce57e31786c25a9" providerId="LiveId" clId="{2FF45B03-7FBD-4002-92DF-786022E4F782}" dt="2023-12-23T18:27:51.592" v="480"/>
        <pc:sldMkLst>
          <pc:docMk/>
          <pc:sldMk cId="2326312730" sldId="273"/>
        </pc:sldMkLst>
        <pc:spChg chg="mod">
          <ac:chgData name="Sanggit Saaran" userId="9ce57e31786c25a9" providerId="LiveId" clId="{2FF45B03-7FBD-4002-92DF-786022E4F782}" dt="2023-12-23T18:27:51.592" v="480"/>
          <ac:spMkLst>
            <pc:docMk/>
            <pc:sldMk cId="2326312730" sldId="273"/>
            <ac:spMk id="2" creationId="{8F5C0049-0170-6C93-8B35-F6565E3C42DD}"/>
          </ac:spMkLst>
        </pc:spChg>
        <pc:spChg chg="mod">
          <ac:chgData name="Sanggit Saaran" userId="9ce57e31786c25a9" providerId="LiveId" clId="{2FF45B03-7FBD-4002-92DF-786022E4F782}" dt="2023-12-23T18:23:32.692" v="409" actId="14100"/>
          <ac:spMkLst>
            <pc:docMk/>
            <pc:sldMk cId="2326312730" sldId="273"/>
            <ac:spMk id="4" creationId="{503C7A84-5130-1AA4-D473-77A169B79C1F}"/>
          </ac:spMkLst>
        </pc:spChg>
      </pc:sldChg>
      <pc:sldChg chg="modSp mod">
        <pc:chgData name="Sanggit Saaran" userId="9ce57e31786c25a9" providerId="LiveId" clId="{2FF45B03-7FBD-4002-92DF-786022E4F782}" dt="2023-12-23T18:23:37.584" v="410" actId="1076"/>
        <pc:sldMkLst>
          <pc:docMk/>
          <pc:sldMk cId="3346397175" sldId="274"/>
        </pc:sldMkLst>
        <pc:spChg chg="mod">
          <ac:chgData name="Sanggit Saaran" userId="9ce57e31786c25a9" providerId="LiveId" clId="{2FF45B03-7FBD-4002-92DF-786022E4F782}" dt="2023-12-23T18:23:37.584" v="410" actId="1076"/>
          <ac:spMkLst>
            <pc:docMk/>
            <pc:sldMk cId="3346397175" sldId="274"/>
            <ac:spMk id="2" creationId="{442539EB-2F0A-5D88-F915-EE7A2A186568}"/>
          </ac:spMkLst>
        </pc:spChg>
      </pc:sldChg>
      <pc:sldChg chg="modSp mod ord">
        <pc:chgData name="Sanggit Saaran" userId="9ce57e31786c25a9" providerId="LiveId" clId="{2FF45B03-7FBD-4002-92DF-786022E4F782}" dt="2023-12-23T17:41:52.212" v="222"/>
        <pc:sldMkLst>
          <pc:docMk/>
          <pc:sldMk cId="1357575061" sldId="275"/>
        </pc:sldMkLst>
        <pc:spChg chg="mod">
          <ac:chgData name="Sanggit Saaran" userId="9ce57e31786c25a9" providerId="LiveId" clId="{2FF45B03-7FBD-4002-92DF-786022E4F782}" dt="2023-12-23T17:18:24.862" v="14" actId="403"/>
          <ac:spMkLst>
            <pc:docMk/>
            <pc:sldMk cId="1357575061" sldId="275"/>
            <ac:spMk id="2" creationId="{366243D4-1D9A-7F14-EDB3-D7749B90F849}"/>
          </ac:spMkLst>
        </pc:spChg>
      </pc:sldChg>
      <pc:sldChg chg="modSp mod">
        <pc:chgData name="Sanggit Saaran" userId="9ce57e31786c25a9" providerId="LiveId" clId="{2FF45B03-7FBD-4002-92DF-786022E4F782}" dt="2023-12-23T17:36:48.142" v="142" actId="113"/>
        <pc:sldMkLst>
          <pc:docMk/>
          <pc:sldMk cId="3801664421" sldId="276"/>
        </pc:sldMkLst>
        <pc:spChg chg="mod">
          <ac:chgData name="Sanggit Saaran" userId="9ce57e31786c25a9" providerId="LiveId" clId="{2FF45B03-7FBD-4002-92DF-786022E4F782}" dt="2023-12-23T17:36:48.142" v="142" actId="113"/>
          <ac:spMkLst>
            <pc:docMk/>
            <pc:sldMk cId="3801664421" sldId="276"/>
            <ac:spMk id="3" creationId="{D8072BE4-1FB6-BAA3-2C52-7151F7255F35}"/>
          </ac:spMkLst>
        </pc:spChg>
      </pc:sldChg>
      <pc:sldChg chg="modSp mod">
        <pc:chgData name="Sanggit Saaran" userId="9ce57e31786c25a9" providerId="LiveId" clId="{2FF45B03-7FBD-4002-92DF-786022E4F782}" dt="2023-12-23T17:18:18.808" v="9" actId="404"/>
        <pc:sldMkLst>
          <pc:docMk/>
          <pc:sldMk cId="3212391153" sldId="277"/>
        </pc:sldMkLst>
        <pc:spChg chg="mod">
          <ac:chgData name="Sanggit Saaran" userId="9ce57e31786c25a9" providerId="LiveId" clId="{2FF45B03-7FBD-4002-92DF-786022E4F782}" dt="2023-12-23T17:18:18.808" v="9" actId="404"/>
          <ac:spMkLst>
            <pc:docMk/>
            <pc:sldMk cId="3212391153" sldId="277"/>
            <ac:spMk id="2" creationId="{2B4F97D6-A9ED-6DCB-046D-6537543BB3D7}"/>
          </ac:spMkLst>
        </pc:spChg>
        <pc:picChg chg="mod">
          <ac:chgData name="Sanggit Saaran" userId="9ce57e31786c25a9" providerId="LiveId" clId="{2FF45B03-7FBD-4002-92DF-786022E4F782}" dt="2023-12-23T17:18:10.709" v="4" actId="12788"/>
          <ac:picMkLst>
            <pc:docMk/>
            <pc:sldMk cId="3212391153" sldId="277"/>
            <ac:picMk id="4" creationId="{FBCFFCD0-A546-49DB-53AD-AF81C996004B}"/>
          </ac:picMkLst>
        </pc:picChg>
      </pc:sldChg>
      <pc:sldChg chg="addSp delSp modSp mod">
        <pc:chgData name="Sanggit Saaran" userId="9ce57e31786c25a9" providerId="LiveId" clId="{2FF45B03-7FBD-4002-92DF-786022E4F782}" dt="2023-12-23T18:26:43.251" v="458" actId="113"/>
        <pc:sldMkLst>
          <pc:docMk/>
          <pc:sldMk cId="1865817644" sldId="278"/>
        </pc:sldMkLst>
        <pc:spChg chg="add del mod">
          <ac:chgData name="Sanggit Saaran" userId="9ce57e31786c25a9" providerId="LiveId" clId="{2FF45B03-7FBD-4002-92DF-786022E4F782}" dt="2023-12-23T17:19:45.318" v="32"/>
          <ac:spMkLst>
            <pc:docMk/>
            <pc:sldMk cId="1865817644" sldId="278"/>
            <ac:spMk id="3" creationId="{277E72BA-650A-0312-7676-7BF8EAE5DCBE}"/>
          </ac:spMkLst>
        </pc:spChg>
        <pc:spChg chg="add mod">
          <ac:chgData name="Sanggit Saaran" userId="9ce57e31786c25a9" providerId="LiveId" clId="{2FF45B03-7FBD-4002-92DF-786022E4F782}" dt="2023-12-23T18:26:43.251" v="458" actId="113"/>
          <ac:spMkLst>
            <pc:docMk/>
            <pc:sldMk cId="1865817644" sldId="278"/>
            <ac:spMk id="7" creationId="{97CD8B37-72E6-2F69-56EF-94956CADEAD9}"/>
          </ac:spMkLst>
        </pc:spChg>
        <pc:picChg chg="add del mod">
          <ac:chgData name="Sanggit Saaran" userId="9ce57e31786c25a9" providerId="LiveId" clId="{2FF45B03-7FBD-4002-92DF-786022E4F782}" dt="2023-12-23T17:19:45.099" v="31" actId="478"/>
          <ac:picMkLst>
            <pc:docMk/>
            <pc:sldMk cId="1865817644" sldId="278"/>
            <ac:picMk id="4" creationId="{1E716BF7-1196-A4F2-CE7F-32E6E125CB69}"/>
          </ac:picMkLst>
        </pc:picChg>
        <pc:picChg chg="add del mod">
          <ac:chgData name="Sanggit Saaran" userId="9ce57e31786c25a9" providerId="LiveId" clId="{2FF45B03-7FBD-4002-92DF-786022E4F782}" dt="2023-12-23T17:19:48.071" v="37" actId="1076"/>
          <ac:picMkLst>
            <pc:docMk/>
            <pc:sldMk cId="1865817644" sldId="278"/>
            <ac:picMk id="6" creationId="{93125D91-97AF-AAA5-5E20-90B90573CA80}"/>
          </ac:picMkLst>
        </pc:picChg>
      </pc:sldChg>
      <pc:sldChg chg="modSp mod">
        <pc:chgData name="Sanggit Saaran" userId="9ce57e31786c25a9" providerId="LiveId" clId="{2FF45B03-7FBD-4002-92DF-786022E4F782}" dt="2023-12-23T18:26:48.041" v="459" actId="113"/>
        <pc:sldMkLst>
          <pc:docMk/>
          <pc:sldMk cId="2360539033" sldId="279"/>
        </pc:sldMkLst>
        <pc:spChg chg="mod">
          <ac:chgData name="Sanggit Saaran" userId="9ce57e31786c25a9" providerId="LiveId" clId="{2FF45B03-7FBD-4002-92DF-786022E4F782}" dt="2023-12-23T18:26:48.041" v="459" actId="113"/>
          <ac:spMkLst>
            <pc:docMk/>
            <pc:sldMk cId="2360539033" sldId="279"/>
            <ac:spMk id="5" creationId="{3101181D-96F5-03BD-407E-A6952E581BDE}"/>
          </ac:spMkLst>
        </pc:spChg>
        <pc:picChg chg="mod">
          <ac:chgData name="Sanggit Saaran" userId="9ce57e31786c25a9" providerId="LiveId" clId="{2FF45B03-7FBD-4002-92DF-786022E4F782}" dt="2023-12-23T17:21:03.049" v="68" actId="1076"/>
          <ac:picMkLst>
            <pc:docMk/>
            <pc:sldMk cId="2360539033" sldId="279"/>
            <ac:picMk id="4" creationId="{21B627E4-B24E-D4E0-05A8-506DCA23C14B}"/>
          </ac:picMkLst>
        </pc:picChg>
        <pc:picChg chg="mod">
          <ac:chgData name="Sanggit Saaran" userId="9ce57e31786c25a9" providerId="LiveId" clId="{2FF45B03-7FBD-4002-92DF-786022E4F782}" dt="2023-12-23T17:32:45.058" v="112" actId="14100"/>
          <ac:picMkLst>
            <pc:docMk/>
            <pc:sldMk cId="2360539033" sldId="279"/>
            <ac:picMk id="6" creationId="{F1C1F58A-4064-FC2B-4E6C-787CF64D048C}"/>
          </ac:picMkLst>
        </pc:picChg>
      </pc:sldChg>
      <pc:sldChg chg="addSp delSp modSp mod">
        <pc:chgData name="Sanggit Saaran" userId="9ce57e31786c25a9" providerId="LiveId" clId="{2FF45B03-7FBD-4002-92DF-786022E4F782}" dt="2023-12-23T18:27:01.454" v="463" actId="113"/>
        <pc:sldMkLst>
          <pc:docMk/>
          <pc:sldMk cId="2960328436" sldId="280"/>
        </pc:sldMkLst>
        <pc:spChg chg="mod">
          <ac:chgData name="Sanggit Saaran" userId="9ce57e31786c25a9" providerId="LiveId" clId="{2FF45B03-7FBD-4002-92DF-786022E4F782}" dt="2023-12-23T18:27:01.454" v="463" actId="113"/>
          <ac:spMkLst>
            <pc:docMk/>
            <pc:sldMk cId="2960328436" sldId="280"/>
            <ac:spMk id="2" creationId="{48DE60E2-36DA-9A93-66A9-993714653A42}"/>
          </ac:spMkLst>
        </pc:spChg>
        <pc:spChg chg="del">
          <ac:chgData name="Sanggit Saaran" userId="9ce57e31786c25a9" providerId="LiveId" clId="{2FF45B03-7FBD-4002-92DF-786022E4F782}" dt="2023-12-23T17:33:37.717" v="122" actId="478"/>
          <ac:spMkLst>
            <pc:docMk/>
            <pc:sldMk cId="2960328436" sldId="280"/>
            <ac:spMk id="3" creationId="{6FE6461D-0285-CC04-56DD-7ACADE873518}"/>
          </ac:spMkLst>
        </pc:spChg>
        <pc:picChg chg="add mod">
          <ac:chgData name="Sanggit Saaran" userId="9ce57e31786c25a9" providerId="LiveId" clId="{2FF45B03-7FBD-4002-92DF-786022E4F782}" dt="2023-12-23T17:35:53.262" v="127" actId="14100"/>
          <ac:picMkLst>
            <pc:docMk/>
            <pc:sldMk cId="2960328436" sldId="280"/>
            <ac:picMk id="5" creationId="{3530E078-9521-3B19-C039-CFEB7D701CB4}"/>
          </ac:picMkLst>
        </pc:picChg>
        <pc:picChg chg="add mod">
          <ac:chgData name="Sanggit Saaran" userId="9ce57e31786c25a9" providerId="LiveId" clId="{2FF45B03-7FBD-4002-92DF-786022E4F782}" dt="2023-12-23T17:35:58.942" v="137" actId="1038"/>
          <ac:picMkLst>
            <pc:docMk/>
            <pc:sldMk cId="2960328436" sldId="280"/>
            <ac:picMk id="7" creationId="{1F3FFB44-AD81-70F5-3BF6-3386E2EBFA44}"/>
          </ac:picMkLst>
        </pc:picChg>
      </pc:sldChg>
      <pc:sldChg chg="addSp delSp modSp mod">
        <pc:chgData name="Sanggit Saaran" userId="9ce57e31786c25a9" providerId="LiveId" clId="{2FF45B03-7FBD-4002-92DF-786022E4F782}" dt="2023-12-23T18:26:54.819" v="461" actId="113"/>
        <pc:sldMkLst>
          <pc:docMk/>
          <pc:sldMk cId="3487952333" sldId="281"/>
        </pc:sldMkLst>
        <pc:spChg chg="mod">
          <ac:chgData name="Sanggit Saaran" userId="9ce57e31786c25a9" providerId="LiveId" clId="{2FF45B03-7FBD-4002-92DF-786022E4F782}" dt="2023-12-23T18:26:54.819" v="461" actId="113"/>
          <ac:spMkLst>
            <pc:docMk/>
            <pc:sldMk cId="3487952333" sldId="281"/>
            <ac:spMk id="2" creationId="{205CBD86-57EA-FBD1-8EF5-5EC999F5269D}"/>
          </ac:spMkLst>
        </pc:spChg>
        <pc:spChg chg="del">
          <ac:chgData name="Sanggit Saaran" userId="9ce57e31786c25a9" providerId="LiveId" clId="{2FF45B03-7FBD-4002-92DF-786022E4F782}" dt="2023-12-23T17:29:11.929" v="100" actId="478"/>
          <ac:spMkLst>
            <pc:docMk/>
            <pc:sldMk cId="3487952333" sldId="281"/>
            <ac:spMk id="3" creationId="{DDE6A237-E9E3-D501-80FF-2372A010CDFF}"/>
          </ac:spMkLst>
        </pc:spChg>
        <pc:picChg chg="add mod">
          <ac:chgData name="Sanggit Saaran" userId="9ce57e31786c25a9" providerId="LiveId" clId="{2FF45B03-7FBD-4002-92DF-786022E4F782}" dt="2023-12-23T17:32:11.457" v="105" actId="1076"/>
          <ac:picMkLst>
            <pc:docMk/>
            <pc:sldMk cId="3487952333" sldId="281"/>
            <ac:picMk id="5" creationId="{DEC436F3-2BEA-7B7A-BDBD-2035D620BAD3}"/>
          </ac:picMkLst>
        </pc:picChg>
        <pc:picChg chg="add mod">
          <ac:chgData name="Sanggit Saaran" userId="9ce57e31786c25a9" providerId="LiveId" clId="{2FF45B03-7FBD-4002-92DF-786022E4F782}" dt="2023-12-23T17:32:37.161" v="111" actId="1038"/>
          <ac:picMkLst>
            <pc:docMk/>
            <pc:sldMk cId="3487952333" sldId="281"/>
            <ac:picMk id="7" creationId="{9D1D88D0-7E81-8A67-36DD-38A7C5D4A699}"/>
          </ac:picMkLst>
        </pc:picChg>
      </pc:sldChg>
      <pc:sldChg chg="addSp delSp modSp mod">
        <pc:chgData name="Sanggit Saaran" userId="9ce57e31786c25a9" providerId="LiveId" clId="{2FF45B03-7FBD-4002-92DF-786022E4F782}" dt="2023-12-23T18:26:52.137" v="460" actId="113"/>
        <pc:sldMkLst>
          <pc:docMk/>
          <pc:sldMk cId="2807068382" sldId="282"/>
        </pc:sldMkLst>
        <pc:spChg chg="mod">
          <ac:chgData name="Sanggit Saaran" userId="9ce57e31786c25a9" providerId="LiveId" clId="{2FF45B03-7FBD-4002-92DF-786022E4F782}" dt="2023-12-23T18:26:52.137" v="460" actId="113"/>
          <ac:spMkLst>
            <pc:docMk/>
            <pc:sldMk cId="2807068382" sldId="282"/>
            <ac:spMk id="2" creationId="{6DBC60FD-1737-F18F-C0F5-0315C20CA9B9}"/>
          </ac:spMkLst>
        </pc:spChg>
        <pc:spChg chg="del">
          <ac:chgData name="Sanggit Saaran" userId="9ce57e31786c25a9" providerId="LiveId" clId="{2FF45B03-7FBD-4002-92DF-786022E4F782}" dt="2023-12-23T17:24:09.048" v="78" actId="478"/>
          <ac:spMkLst>
            <pc:docMk/>
            <pc:sldMk cId="2807068382" sldId="282"/>
            <ac:spMk id="3" creationId="{BBEB6696-D744-A1FD-4E0C-9C76BB5A3D96}"/>
          </ac:spMkLst>
        </pc:spChg>
        <pc:picChg chg="add mod">
          <ac:chgData name="Sanggit Saaran" userId="9ce57e31786c25a9" providerId="LiveId" clId="{2FF45B03-7FBD-4002-92DF-786022E4F782}" dt="2023-12-23T17:28:31.020" v="88" actId="1076"/>
          <ac:picMkLst>
            <pc:docMk/>
            <pc:sldMk cId="2807068382" sldId="282"/>
            <ac:picMk id="5" creationId="{9A51F020-2B67-5C2C-EF63-0B1BA1230934}"/>
          </ac:picMkLst>
        </pc:picChg>
        <pc:picChg chg="add del mod">
          <ac:chgData name="Sanggit Saaran" userId="9ce57e31786c25a9" providerId="LiveId" clId="{2FF45B03-7FBD-4002-92DF-786022E4F782}" dt="2023-12-23T17:27:58.497" v="84" actId="478"/>
          <ac:picMkLst>
            <pc:docMk/>
            <pc:sldMk cId="2807068382" sldId="282"/>
            <ac:picMk id="7" creationId="{F193366E-E7E0-E689-2529-EF1F0D9B91FE}"/>
          </ac:picMkLst>
        </pc:picChg>
        <pc:picChg chg="add mod">
          <ac:chgData name="Sanggit Saaran" userId="9ce57e31786c25a9" providerId="LiveId" clId="{2FF45B03-7FBD-4002-92DF-786022E4F782}" dt="2023-12-23T17:28:27.328" v="87" actId="1076"/>
          <ac:picMkLst>
            <pc:docMk/>
            <pc:sldMk cId="2807068382" sldId="282"/>
            <ac:picMk id="9" creationId="{AC5571C4-751C-67BC-0D70-C7FA4443A06B}"/>
          </ac:picMkLst>
        </pc:picChg>
      </pc:sldChg>
      <pc:sldChg chg="delSp modSp new mod">
        <pc:chgData name="Sanggit Saaran" userId="9ce57e31786c25a9" providerId="LiveId" clId="{2FF45B03-7FBD-4002-92DF-786022E4F782}" dt="2023-12-23T18:06:20.843" v="257" actId="27636"/>
        <pc:sldMkLst>
          <pc:docMk/>
          <pc:sldMk cId="1575807891" sldId="283"/>
        </pc:sldMkLst>
        <pc:spChg chg="del">
          <ac:chgData name="Sanggit Saaran" userId="9ce57e31786c25a9" providerId="LiveId" clId="{2FF45B03-7FBD-4002-92DF-786022E4F782}" dt="2023-12-23T17:45:25.162" v="224" actId="478"/>
          <ac:spMkLst>
            <pc:docMk/>
            <pc:sldMk cId="1575807891" sldId="283"/>
            <ac:spMk id="2" creationId="{C13964C0-70A5-6E55-3AF5-8002315EB2D4}"/>
          </ac:spMkLst>
        </pc:spChg>
        <pc:spChg chg="mod">
          <ac:chgData name="Sanggit Saaran" userId="9ce57e31786c25a9" providerId="LiveId" clId="{2FF45B03-7FBD-4002-92DF-786022E4F782}" dt="2023-12-23T18:06:20.843" v="257" actId="27636"/>
          <ac:spMkLst>
            <pc:docMk/>
            <pc:sldMk cId="1575807891" sldId="283"/>
            <ac:spMk id="3" creationId="{6B635EED-5854-96BF-0177-EED77AD0EA52}"/>
          </ac:spMkLst>
        </pc:spChg>
      </pc:sldChg>
      <pc:sldChg chg="addSp delSp modSp new mod">
        <pc:chgData name="Sanggit Saaran" userId="9ce57e31786c25a9" providerId="LiveId" clId="{2FF45B03-7FBD-4002-92DF-786022E4F782}" dt="2023-12-23T18:22:43.540" v="398" actId="14100"/>
        <pc:sldMkLst>
          <pc:docMk/>
          <pc:sldMk cId="1758267310" sldId="284"/>
        </pc:sldMkLst>
        <pc:spChg chg="del">
          <ac:chgData name="Sanggit Saaran" userId="9ce57e31786c25a9" providerId="LiveId" clId="{2FF45B03-7FBD-4002-92DF-786022E4F782}" dt="2023-12-23T18:18:28.440" v="288" actId="478"/>
          <ac:spMkLst>
            <pc:docMk/>
            <pc:sldMk cId="1758267310" sldId="284"/>
            <ac:spMk id="2" creationId="{E96AB3FE-CBE2-B36B-C4E7-F555231F091E}"/>
          </ac:spMkLst>
        </pc:spChg>
        <pc:spChg chg="mod">
          <ac:chgData name="Sanggit Saaran" userId="9ce57e31786c25a9" providerId="LiveId" clId="{2FF45B03-7FBD-4002-92DF-786022E4F782}" dt="2023-12-23T18:22:43.540" v="398" actId="14100"/>
          <ac:spMkLst>
            <pc:docMk/>
            <pc:sldMk cId="1758267310" sldId="284"/>
            <ac:spMk id="3" creationId="{308EAD30-60E8-D3A0-D428-9438A58ABC7D}"/>
          </ac:spMkLst>
        </pc:spChg>
        <pc:picChg chg="add mod">
          <ac:chgData name="Sanggit Saaran" userId="9ce57e31786c25a9" providerId="LiveId" clId="{2FF45B03-7FBD-4002-92DF-786022E4F782}" dt="2023-12-23T18:21:37.721" v="352" actId="1076"/>
          <ac:picMkLst>
            <pc:docMk/>
            <pc:sldMk cId="1758267310" sldId="284"/>
            <ac:picMk id="5" creationId="{353C3C71-7BCC-2E3D-873C-EED6A4C44681}"/>
          </ac:picMkLst>
        </pc:picChg>
      </pc:sldChg>
      <pc:sldChg chg="delSp modSp new mod">
        <pc:chgData name="Sanggit Saaran" userId="9ce57e31786c25a9" providerId="LiveId" clId="{2FF45B03-7FBD-4002-92DF-786022E4F782}" dt="2023-12-23T18:25:08.390" v="440" actId="12788"/>
        <pc:sldMkLst>
          <pc:docMk/>
          <pc:sldMk cId="790788258" sldId="285"/>
        </pc:sldMkLst>
        <pc:spChg chg="del">
          <ac:chgData name="Sanggit Saaran" userId="9ce57e31786c25a9" providerId="LiveId" clId="{2FF45B03-7FBD-4002-92DF-786022E4F782}" dt="2023-12-23T18:24:36.312" v="422" actId="478"/>
          <ac:spMkLst>
            <pc:docMk/>
            <pc:sldMk cId="790788258" sldId="285"/>
            <ac:spMk id="2" creationId="{5FC7C39A-B632-F7DC-D80E-20440A6FFEA9}"/>
          </ac:spMkLst>
        </pc:spChg>
        <pc:spChg chg="mod">
          <ac:chgData name="Sanggit Saaran" userId="9ce57e31786c25a9" providerId="LiveId" clId="{2FF45B03-7FBD-4002-92DF-786022E4F782}" dt="2023-12-23T18:25:08.390" v="440" actId="12788"/>
          <ac:spMkLst>
            <pc:docMk/>
            <pc:sldMk cId="790788258" sldId="285"/>
            <ac:spMk id="3" creationId="{69ACE8D7-0E08-00D7-B95C-3E0C26A4672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19:48.531"/>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129930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75E81-EF20-4539-80F3-7DB3220F529B}"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4511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306170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195375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366146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9752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13666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732891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5071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29705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75E81-EF20-4539-80F3-7DB3220F529B}"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93094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E75E81-EF20-4539-80F3-7DB3220F529B}"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68254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75E81-EF20-4539-80F3-7DB3220F529B}"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112978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E75E81-EF20-4539-80F3-7DB3220F529B}"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355091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75E81-EF20-4539-80F3-7DB3220F529B}" type="datetimeFigureOut">
              <a:rPr lang="en-IN" smtClean="0"/>
              <a:t>24-12-2023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315419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75E81-EF20-4539-80F3-7DB3220F529B}"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108253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75E81-EF20-4539-80F3-7DB3220F529B}"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731BF-B710-48EC-9996-A2B46BB49BA8}" type="slidenum">
              <a:rPr lang="en-IN" smtClean="0"/>
              <a:t>‹#›</a:t>
            </a:fld>
            <a:endParaRPr lang="en-IN"/>
          </a:p>
        </p:txBody>
      </p:sp>
    </p:spTree>
    <p:extLst>
      <p:ext uri="{BB962C8B-B14F-4D97-AF65-F5344CB8AC3E}">
        <p14:creationId xmlns:p14="http://schemas.microsoft.com/office/powerpoint/2010/main" val="242234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E75E81-EF20-4539-80F3-7DB3220F529B}" type="datetimeFigureOut">
              <a:rPr lang="en-IN" smtClean="0"/>
              <a:t>24-12-2023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E731BF-B710-48EC-9996-A2B46BB49BA8}" type="slidenum">
              <a:rPr lang="en-IN" smtClean="0"/>
              <a:t>‹#›</a:t>
            </a:fld>
            <a:endParaRPr lang="en-IN"/>
          </a:p>
        </p:txBody>
      </p:sp>
    </p:spTree>
    <p:extLst>
      <p:ext uri="{BB962C8B-B14F-4D97-AF65-F5344CB8AC3E}">
        <p14:creationId xmlns:p14="http://schemas.microsoft.com/office/powerpoint/2010/main" val="335216392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B201-E461-87C6-8311-3ADFDA5B2DD5}"/>
              </a:ext>
            </a:extLst>
          </p:cNvPr>
          <p:cNvSpPr>
            <a:spLocks noGrp="1"/>
          </p:cNvSpPr>
          <p:nvPr>
            <p:ph type="ctrTitle"/>
          </p:nvPr>
        </p:nvSpPr>
        <p:spPr>
          <a:xfrm>
            <a:off x="2951897" y="1795165"/>
            <a:ext cx="9016165" cy="2034089"/>
          </a:xfrm>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dirty="0">
                <a:solidFill>
                  <a:schemeClr val="tx1">
                    <a:lumMod val="85000"/>
                  </a:schemeClr>
                </a:solidFill>
                <a:latin typeface="Times New Roman" panose="02020603050405020304" pitchFamily="18" charset="0"/>
                <a:cs typeface="Times New Roman" panose="02020603050405020304" pitchFamily="18" charset="0"/>
              </a:rPr>
              <a:t>Hack CPU </a:t>
            </a:r>
            <a:br>
              <a:rPr lang="en-IN" sz="4000" dirty="0">
                <a:solidFill>
                  <a:schemeClr val="tx1">
                    <a:lumMod val="85000"/>
                  </a:schemeClr>
                </a:solidFill>
                <a:latin typeface="Times New Roman" panose="02020603050405020304" pitchFamily="18" charset="0"/>
                <a:cs typeface="Times New Roman" panose="02020603050405020304" pitchFamily="18" charset="0"/>
              </a:rPr>
            </a:br>
            <a:r>
              <a:rPr lang="en-IN" sz="4000" dirty="0">
                <a:solidFill>
                  <a:schemeClr val="tx1">
                    <a:lumMod val="85000"/>
                  </a:schemeClr>
                </a:solidFill>
                <a:latin typeface="Times New Roman" panose="02020603050405020304" pitchFamily="18" charset="0"/>
                <a:cs typeface="Times New Roman" panose="02020603050405020304" pitchFamily="18" charset="0"/>
              </a:rPr>
              <a:t>                        &amp;</a:t>
            </a:r>
            <a:br>
              <a:rPr lang="en-IN" sz="4000" dirty="0">
                <a:solidFill>
                  <a:schemeClr val="tx1">
                    <a:lumMod val="85000"/>
                  </a:schemeClr>
                </a:solidFill>
                <a:latin typeface="Times New Roman" panose="02020603050405020304" pitchFamily="18" charset="0"/>
                <a:cs typeface="Times New Roman" panose="02020603050405020304" pitchFamily="18" charset="0"/>
              </a:rPr>
            </a:br>
            <a:r>
              <a:rPr lang="en-IN" sz="4000" dirty="0">
                <a:solidFill>
                  <a:schemeClr val="tx1">
                    <a:lumMod val="85000"/>
                  </a:schemeClr>
                </a:solidFill>
                <a:latin typeface="Times New Roman" panose="02020603050405020304" pitchFamily="18" charset="0"/>
                <a:cs typeface="Times New Roman" panose="02020603050405020304" pitchFamily="18" charset="0"/>
              </a:rPr>
              <a:t>  16bit parallel adder/subtractor</a:t>
            </a:r>
          </a:p>
        </p:txBody>
      </p:sp>
      <p:sp>
        <p:nvSpPr>
          <p:cNvPr id="3" name="Subtitle 2">
            <a:extLst>
              <a:ext uri="{FF2B5EF4-FFF2-40B4-BE49-F238E27FC236}">
                <a16:creationId xmlns:a16="http://schemas.microsoft.com/office/drawing/2014/main" id="{5C731DDE-0031-D88F-49BB-77E4AC422D4C}"/>
              </a:ext>
            </a:extLst>
          </p:cNvPr>
          <p:cNvSpPr>
            <a:spLocks noGrp="1"/>
          </p:cNvSpPr>
          <p:nvPr>
            <p:ph type="subTitle" idx="1"/>
          </p:nvPr>
        </p:nvSpPr>
        <p:spPr>
          <a:xfrm>
            <a:off x="6184265" y="4180358"/>
            <a:ext cx="5783797" cy="2333541"/>
          </a:xfrm>
        </p:spPr>
        <p:txBody>
          <a:bodyPr>
            <a:noAutofit/>
          </a:bodyPr>
          <a:lstStyle/>
          <a:p>
            <a:pPr algn="l"/>
            <a:r>
              <a:rPr lang="en-IN" sz="2000" dirty="0">
                <a:latin typeface="Times New Roman" panose="02020603050405020304" pitchFamily="18" charset="0"/>
                <a:cs typeface="Times New Roman" panose="02020603050405020304" pitchFamily="18" charset="0"/>
              </a:rPr>
              <a:t>HAARIVARTHAN TD            CB.SC.U4AIE23228</a:t>
            </a:r>
          </a:p>
          <a:p>
            <a:pPr algn="l">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 S VENKATRAM                  CB.SC.U4AIE23236</a:t>
            </a:r>
          </a:p>
          <a:p>
            <a:pPr algn="l">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SANGGIT SAARAN K C S     CB.SC.</a:t>
            </a:r>
            <a:r>
              <a:rPr lang="en-IN" sz="1800" dirty="0">
                <a:latin typeface="Times New Roman" panose="02020603050405020304" pitchFamily="18" charset="0"/>
                <a:ea typeface="Calibri" panose="020F0502020204030204" pitchFamily="34" charset="0"/>
                <a:cs typeface="Times New Roman" panose="02020603050405020304" pitchFamily="18" charset="0"/>
              </a:rPr>
              <a:t>U4AIE23247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VISHAL SESHADRI B            CB.SC.U4AIE23260</a:t>
            </a:r>
          </a:p>
          <a:p>
            <a:pPr algn="l">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SURYA HA                                CB.SC.U4AIE23267</a:t>
            </a:r>
          </a:p>
          <a:p>
            <a:pPr algn="ctr"/>
            <a:endParaRPr lang="en-IN" sz="2000" dirty="0"/>
          </a:p>
        </p:txBody>
      </p:sp>
      <p:sp>
        <p:nvSpPr>
          <p:cNvPr id="6" name="TextBox 5">
            <a:extLst>
              <a:ext uri="{FF2B5EF4-FFF2-40B4-BE49-F238E27FC236}">
                <a16:creationId xmlns:a16="http://schemas.microsoft.com/office/drawing/2014/main" id="{7B96B592-0358-C956-7075-89B13DA2B171}"/>
              </a:ext>
            </a:extLst>
          </p:cNvPr>
          <p:cNvSpPr txBox="1"/>
          <p:nvPr/>
        </p:nvSpPr>
        <p:spPr>
          <a:xfrm>
            <a:off x="2831650" y="1080782"/>
            <a:ext cx="7652083" cy="707886"/>
          </a:xfrm>
          <a:prstGeom prst="rect">
            <a:avLst/>
          </a:prstGeom>
          <a:noFill/>
        </p:spPr>
        <p:txBody>
          <a:bodyPr wrap="square" rtlCol="0">
            <a:spAutoFit/>
          </a:bodyPr>
          <a:lstStyle/>
          <a:p>
            <a:r>
              <a:rPr lang="en-IN" sz="4000" b="1" dirty="0">
                <a:solidFill>
                  <a:schemeClr val="tx1">
                    <a:lumMod val="85000"/>
                  </a:schemeClr>
                </a:solidFill>
              </a:rPr>
              <a:t>ELEMENTS OF COMPUTING </a:t>
            </a:r>
          </a:p>
        </p:txBody>
      </p:sp>
      <p:pic>
        <p:nvPicPr>
          <p:cNvPr id="4" name="Image 1">
            <a:extLst>
              <a:ext uri="{FF2B5EF4-FFF2-40B4-BE49-F238E27FC236}">
                <a16:creationId xmlns:a16="http://schemas.microsoft.com/office/drawing/2014/main" id="{11C9EE19-B2B5-7188-BC28-1FBFC770D311}"/>
              </a:ext>
            </a:extLst>
          </p:cNvPr>
          <p:cNvPicPr>
            <a:picLocks/>
          </p:cNvPicPr>
          <p:nvPr/>
        </p:nvPicPr>
        <p:blipFill>
          <a:blip r:embed="rId2" cstate="print"/>
          <a:stretch>
            <a:fillRect/>
          </a:stretch>
        </p:blipFill>
        <p:spPr>
          <a:xfrm>
            <a:off x="4732020" y="119992"/>
            <a:ext cx="2727960" cy="836295"/>
          </a:xfrm>
          <a:prstGeom prst="rect">
            <a:avLst/>
          </a:prstGeom>
        </p:spPr>
      </p:pic>
    </p:spTree>
    <p:extLst>
      <p:ext uri="{BB962C8B-B14F-4D97-AF65-F5344CB8AC3E}">
        <p14:creationId xmlns:p14="http://schemas.microsoft.com/office/powerpoint/2010/main" val="270801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BD86-57EA-FBD1-8EF5-5EC999F5269D}"/>
              </a:ext>
            </a:extLst>
          </p:cNvPr>
          <p:cNvSpPr>
            <a:spLocks noGrp="1"/>
          </p:cNvSpPr>
          <p:nvPr>
            <p:ph type="title"/>
          </p:nvPr>
        </p:nvSpPr>
        <p:spPr>
          <a:xfrm>
            <a:off x="1198612" y="233784"/>
            <a:ext cx="10018713" cy="764591"/>
          </a:xfrm>
        </p:spPr>
        <p:txBody>
          <a:bodyPr>
            <a:normAutofit/>
          </a:bodyPr>
          <a:lstStyle/>
          <a:p>
            <a:r>
              <a:rPr lang="en-IN" sz="2800" b="1" dirty="0">
                <a:latin typeface="Times New Roman" panose="02020603050405020304" pitchFamily="18" charset="0"/>
                <a:cs typeface="Times New Roman" panose="02020603050405020304" pitchFamily="18" charset="0"/>
              </a:rPr>
              <a:t>REGISTERS</a:t>
            </a:r>
          </a:p>
        </p:txBody>
      </p:sp>
      <p:pic>
        <p:nvPicPr>
          <p:cNvPr id="5" name="Picture 4">
            <a:extLst>
              <a:ext uri="{FF2B5EF4-FFF2-40B4-BE49-F238E27FC236}">
                <a16:creationId xmlns:a16="http://schemas.microsoft.com/office/drawing/2014/main" id="{DEC436F3-2BEA-7B7A-BDBD-2035D620BAD3}"/>
              </a:ext>
            </a:extLst>
          </p:cNvPr>
          <p:cNvPicPr>
            <a:picLocks noChangeAspect="1"/>
          </p:cNvPicPr>
          <p:nvPr/>
        </p:nvPicPr>
        <p:blipFill>
          <a:blip r:embed="rId2"/>
          <a:stretch>
            <a:fillRect/>
          </a:stretch>
        </p:blipFill>
        <p:spPr>
          <a:xfrm>
            <a:off x="2121288" y="1119673"/>
            <a:ext cx="3909399" cy="4099915"/>
          </a:xfrm>
          <a:prstGeom prst="rect">
            <a:avLst/>
          </a:prstGeom>
        </p:spPr>
      </p:pic>
      <p:pic>
        <p:nvPicPr>
          <p:cNvPr id="7" name="Picture 6">
            <a:extLst>
              <a:ext uri="{FF2B5EF4-FFF2-40B4-BE49-F238E27FC236}">
                <a16:creationId xmlns:a16="http://schemas.microsoft.com/office/drawing/2014/main" id="{9D1D88D0-7E81-8A67-36DD-38A7C5D4A699}"/>
              </a:ext>
            </a:extLst>
          </p:cNvPr>
          <p:cNvPicPr>
            <a:picLocks noChangeAspect="1"/>
          </p:cNvPicPr>
          <p:nvPr/>
        </p:nvPicPr>
        <p:blipFill>
          <a:blip r:embed="rId3"/>
          <a:stretch>
            <a:fillRect/>
          </a:stretch>
        </p:blipFill>
        <p:spPr>
          <a:xfrm>
            <a:off x="6207969" y="1791744"/>
            <a:ext cx="5532599" cy="4618120"/>
          </a:xfrm>
          <a:prstGeom prst="rect">
            <a:avLst/>
          </a:prstGeom>
        </p:spPr>
      </p:pic>
    </p:spTree>
    <p:extLst>
      <p:ext uri="{BB962C8B-B14F-4D97-AF65-F5344CB8AC3E}">
        <p14:creationId xmlns:p14="http://schemas.microsoft.com/office/powerpoint/2010/main" val="348795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60E2-36DA-9A93-66A9-993714653A42}"/>
              </a:ext>
            </a:extLst>
          </p:cNvPr>
          <p:cNvSpPr>
            <a:spLocks noGrp="1"/>
          </p:cNvSpPr>
          <p:nvPr>
            <p:ph type="title"/>
          </p:nvPr>
        </p:nvSpPr>
        <p:spPr>
          <a:xfrm>
            <a:off x="3002280" y="389420"/>
            <a:ext cx="6187440" cy="649774"/>
          </a:xfrm>
        </p:spPr>
        <p:txBody>
          <a:bodyPr>
            <a:normAutofit/>
          </a:bodyPr>
          <a:lstStyle/>
          <a:p>
            <a:r>
              <a:rPr lang="en-IN" sz="2800" b="1" dirty="0">
                <a:latin typeface="Times New Roman" panose="02020603050405020304" pitchFamily="18" charset="0"/>
                <a:cs typeface="Times New Roman" panose="02020603050405020304" pitchFamily="18" charset="0"/>
              </a:rPr>
              <a:t>PC(PROGRAM COUNTER)</a:t>
            </a:r>
            <a:endParaRPr lang="en-IN" sz="2800" b="1" dirty="0"/>
          </a:p>
        </p:txBody>
      </p:sp>
      <p:pic>
        <p:nvPicPr>
          <p:cNvPr id="5" name="Picture 4">
            <a:extLst>
              <a:ext uri="{FF2B5EF4-FFF2-40B4-BE49-F238E27FC236}">
                <a16:creationId xmlns:a16="http://schemas.microsoft.com/office/drawing/2014/main" id="{3530E078-9521-3B19-C039-CFEB7D701CB4}"/>
              </a:ext>
            </a:extLst>
          </p:cNvPr>
          <p:cNvPicPr>
            <a:picLocks noChangeAspect="1"/>
          </p:cNvPicPr>
          <p:nvPr/>
        </p:nvPicPr>
        <p:blipFill>
          <a:blip r:embed="rId2"/>
          <a:stretch>
            <a:fillRect/>
          </a:stretch>
        </p:blipFill>
        <p:spPr>
          <a:xfrm>
            <a:off x="5835092" y="1744824"/>
            <a:ext cx="5969177" cy="4723756"/>
          </a:xfrm>
          <a:prstGeom prst="rect">
            <a:avLst/>
          </a:prstGeom>
        </p:spPr>
      </p:pic>
      <p:pic>
        <p:nvPicPr>
          <p:cNvPr id="7" name="Picture 6">
            <a:extLst>
              <a:ext uri="{FF2B5EF4-FFF2-40B4-BE49-F238E27FC236}">
                <a16:creationId xmlns:a16="http://schemas.microsoft.com/office/drawing/2014/main" id="{1F3FFB44-AD81-70F5-3BF6-3386E2EBFA44}"/>
              </a:ext>
            </a:extLst>
          </p:cNvPr>
          <p:cNvPicPr>
            <a:picLocks noChangeAspect="1"/>
          </p:cNvPicPr>
          <p:nvPr/>
        </p:nvPicPr>
        <p:blipFill>
          <a:blip r:embed="rId3"/>
          <a:stretch>
            <a:fillRect/>
          </a:stretch>
        </p:blipFill>
        <p:spPr>
          <a:xfrm>
            <a:off x="1315900" y="1340939"/>
            <a:ext cx="4427604" cy="2088061"/>
          </a:xfrm>
          <a:prstGeom prst="rect">
            <a:avLst/>
          </a:prstGeom>
        </p:spPr>
      </p:pic>
    </p:spTree>
    <p:extLst>
      <p:ext uri="{BB962C8B-B14F-4D97-AF65-F5344CB8AC3E}">
        <p14:creationId xmlns:p14="http://schemas.microsoft.com/office/powerpoint/2010/main" val="296032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C20B5-96B9-BD31-9712-B051C975B13E}"/>
              </a:ext>
            </a:extLst>
          </p:cNvPr>
          <p:cNvSpPr>
            <a:spLocks noGrp="1"/>
          </p:cNvSpPr>
          <p:nvPr>
            <p:ph idx="1"/>
          </p:nvPr>
        </p:nvSpPr>
        <p:spPr>
          <a:xfrm>
            <a:off x="1300843" y="1534886"/>
            <a:ext cx="10379528" cy="4071257"/>
          </a:xfrm>
        </p:spPr>
        <p:txBody>
          <a:bodyPr>
            <a:normAutofit/>
          </a:bodyPr>
          <a:lstStyle/>
          <a:p>
            <a:pPr marL="436880" marR="486410" indent="-222250" algn="just">
              <a:lnSpc>
                <a:spcPct val="110000"/>
              </a:lnSpc>
              <a:spcAft>
                <a:spcPts val="25"/>
              </a:spcAf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Program Counter (PC):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Tracks the address of the next instruction to be fetched. The program counter, like a bookmark in a book, keeps track of which instruction the computer is reading  </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next. As each instruction is done, it flips to the next page (increases the counter) to keep the computer running smoothly through your program. It has 3 main functions they are : </a:t>
            </a:r>
          </a:p>
          <a:p>
            <a:pPr marL="742950" marR="486410" lvl="1" indent="-285750" algn="just" fontAlgn="base">
              <a:lnSpc>
                <a:spcPct val="110000"/>
              </a:lnSpc>
              <a:spcAft>
                <a:spcPts val="640"/>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Reset(Highest Priority) </a:t>
            </a:r>
          </a:p>
          <a:p>
            <a:pPr marL="742950" marR="486410" lvl="1" indent="-285750" algn="just" fontAlgn="base">
              <a:lnSpc>
                <a:spcPct val="110000"/>
              </a:lnSpc>
              <a:spcAft>
                <a:spcPts val="625"/>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Load(Second Highest priority) </a:t>
            </a:r>
          </a:p>
          <a:p>
            <a:pPr marL="742950" marR="486410" lvl="1" indent="-285750" algn="just" fontAlgn="base">
              <a:lnSpc>
                <a:spcPct val="110000"/>
              </a:lnSpc>
              <a:spcAft>
                <a:spcPts val="565"/>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Increment(Least Priority) </a:t>
            </a:r>
          </a:p>
        </p:txBody>
      </p:sp>
    </p:spTree>
    <p:extLst>
      <p:ext uri="{BB962C8B-B14F-4D97-AF65-F5344CB8AC3E}">
        <p14:creationId xmlns:p14="http://schemas.microsoft.com/office/powerpoint/2010/main" val="62180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72BE4-1FB6-BAA3-2C52-7151F7255F35}"/>
              </a:ext>
            </a:extLst>
          </p:cNvPr>
          <p:cNvSpPr>
            <a:spLocks noGrp="1"/>
          </p:cNvSpPr>
          <p:nvPr>
            <p:ph idx="1"/>
          </p:nvPr>
        </p:nvSpPr>
        <p:spPr>
          <a:xfrm>
            <a:off x="1141073" y="903515"/>
            <a:ext cx="10397784" cy="5595256"/>
          </a:xfrm>
        </p:spPr>
        <p:txBody>
          <a:bodyPr>
            <a:noAutofit/>
          </a:bodyPr>
          <a:lstStyle/>
          <a:p>
            <a:pPr marL="436880" marR="486410" indent="-222250" algn="just">
              <a:spcAft>
                <a:spcPts val="25"/>
              </a:spcAf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Instruction Memory: </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Holds the current instruction being decoded. It can input 2 types of instruction . They are: </a:t>
            </a:r>
          </a:p>
          <a:p>
            <a:pPr marL="742950" marR="486410" lvl="1" indent="-285750" algn="just" fontAlgn="base">
              <a:spcAft>
                <a:spcPts val="25"/>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instruction </a:t>
            </a:r>
          </a:p>
          <a:p>
            <a:pPr marL="742950" marR="486410" lvl="1" indent="-285750" algn="just" fontAlgn="base">
              <a:spcAft>
                <a:spcPts val="25"/>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 Instruction </a:t>
            </a:r>
          </a:p>
          <a:p>
            <a:pPr marL="742950" marR="486410" lvl="1" indent="-285750" algn="just" fontAlgn="base">
              <a:spcAft>
                <a:spcPts val="25"/>
              </a:spcAft>
              <a:buClr>
                <a:srgbClr val="000000"/>
              </a:buClr>
              <a:buSzPts val="1150"/>
              <a:buFont typeface="Wingdings" panose="05000000000000000000" pitchFamily="2" charset="2"/>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and D Registers: General-purpose 16-bit registers used for storing intermediate data. </a:t>
            </a:r>
          </a:p>
          <a:p>
            <a:pPr marL="1143000" marR="486410" lvl="2" indent="-228600" algn="just" fontAlgn="base">
              <a:spcAft>
                <a:spcPts val="25"/>
              </a:spcAft>
              <a:buClr>
                <a:srgbClr val="000000"/>
              </a:buClr>
              <a:buSzPts val="1150"/>
              <a:buFont typeface="Arial" panose="020B0604020202020204" pitchFamily="34" charset="0"/>
              <a:buChar char="•"/>
            </a:pPr>
            <a:r>
              <a:rPr lang="en-IN" sz="24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 Register: Primarily functions as an address holder, pointing to locations in memory for data access or jump instructions. Holds temporary values during calculations.</a:t>
            </a:r>
          </a:p>
          <a:p>
            <a:pPr marL="1143000" marR="486410" lvl="2" indent="-228600" algn="just" fontAlgn="base">
              <a:spcAft>
                <a:spcPts val="25"/>
              </a:spcAft>
              <a:buClr>
                <a:srgbClr val="000000"/>
              </a:buClr>
              <a:buSzPts val="11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 Register: Primarily serves as a temporary storage for data, often holding results from ALU operation</a:t>
            </a:r>
          </a:p>
          <a:p>
            <a:pPr lvl="1" algn="just"/>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Control Unit: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Decodes the instruction in the IR and generates control signals that activate various parts of the CPU to execute the operation.</a:t>
            </a:r>
          </a:p>
        </p:txBody>
      </p:sp>
    </p:spTree>
    <p:extLst>
      <p:ext uri="{BB962C8B-B14F-4D97-AF65-F5344CB8AC3E}">
        <p14:creationId xmlns:p14="http://schemas.microsoft.com/office/powerpoint/2010/main" val="380166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B938-4325-F5EC-7D18-26C8C8BB7DE5}"/>
              </a:ext>
            </a:extLst>
          </p:cNvPr>
          <p:cNvSpPr>
            <a:spLocks noGrp="1"/>
          </p:cNvSpPr>
          <p:nvPr>
            <p:ph type="title"/>
          </p:nvPr>
        </p:nvSpPr>
        <p:spPr>
          <a:xfrm>
            <a:off x="1143001" y="97971"/>
            <a:ext cx="9905998" cy="903097"/>
          </a:xfrm>
        </p:spPr>
        <p:txBody>
          <a:bodyPr>
            <a:normAutofit/>
          </a:bodyPr>
          <a:lstStyle/>
          <a:p>
            <a:pPr algn="ctr"/>
            <a:r>
              <a:rPr lang="en-IN" sz="2800" b="1" dirty="0">
                <a:latin typeface="Times New Roman" panose="02020603050405020304" pitchFamily="18" charset="0"/>
                <a:cs typeface="Times New Roman" panose="02020603050405020304" pitchFamily="18" charset="0"/>
              </a:rPr>
              <a:t>Working of Hack CPU</a:t>
            </a:r>
          </a:p>
        </p:txBody>
      </p:sp>
      <p:sp>
        <p:nvSpPr>
          <p:cNvPr id="3" name="Content Placeholder 2">
            <a:extLst>
              <a:ext uri="{FF2B5EF4-FFF2-40B4-BE49-F238E27FC236}">
                <a16:creationId xmlns:a16="http://schemas.microsoft.com/office/drawing/2014/main" id="{C1C6CBE3-96BC-C79A-2D13-CA610605C36B}"/>
              </a:ext>
            </a:extLst>
          </p:cNvPr>
          <p:cNvSpPr>
            <a:spLocks noGrp="1"/>
          </p:cNvSpPr>
          <p:nvPr>
            <p:ph idx="1"/>
          </p:nvPr>
        </p:nvSpPr>
        <p:spPr>
          <a:xfrm>
            <a:off x="1344612" y="863600"/>
            <a:ext cx="10626045" cy="5293895"/>
          </a:xfrm>
        </p:spPr>
        <p:txBody>
          <a:bodyPr>
            <a:noAutofit/>
          </a:bodyPr>
          <a:lstStyle/>
          <a:p>
            <a:pPr marR="486410" algn="just" fontAlgn="base">
              <a:spcAft>
                <a:spcPts val="25"/>
              </a:spcAft>
              <a:buClr>
                <a:schemeClr val="accent1"/>
              </a:buClr>
              <a:buSzPct val="135000"/>
              <a:buFont typeface="Arial" panose="020B0604020202020204" pitchFamily="34" charset="0"/>
              <a:buChar char="•"/>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the CPU there is a reset which is given externally to the CPU that will reset the program counter, the A register &amp;D register (storage elements). </a:t>
            </a:r>
          </a:p>
          <a:p>
            <a:pPr marR="486410" algn="just" fontAlgn="base">
              <a:spcAft>
                <a:spcPts val="25"/>
              </a:spcAft>
              <a:buClr>
                <a:schemeClr val="accent1"/>
              </a:buClr>
              <a:buSzPct val="135000"/>
              <a:buFont typeface="Arial" panose="020B0604020202020204" pitchFamily="34" charset="0"/>
              <a:buChar char="•"/>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CPU will take instruction one by one from the CPU memory pointed out by the program counter. Once the PC is sent to instruction memory it send the instruction to the CPU. </a:t>
            </a:r>
          </a:p>
          <a:p>
            <a:pPr marR="486410" algn="just" fontAlgn="base">
              <a:spcAft>
                <a:spcPts val="25"/>
              </a:spcAft>
              <a:buClr>
                <a:schemeClr val="accent1"/>
              </a:buClr>
              <a:buSzPct val="135000"/>
              <a:buFont typeface="Arial" panose="020B0604020202020204" pitchFamily="34" charset="0"/>
              <a:buChar char="•"/>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CPU interprets this instruction and execute it as a part of that it can read or write the   	Memory by specifying the address. </a:t>
            </a:r>
          </a:p>
          <a:p>
            <a:pPr marR="486410" algn="just" fontAlgn="base">
              <a:spcAft>
                <a:spcPts val="645"/>
              </a:spcAft>
              <a:buClr>
                <a:schemeClr val="accent1"/>
              </a:buClr>
              <a:buSzPct val="135000"/>
              <a:buFont typeface="Arial" panose="020B0604020202020204" pitchFamily="34" charset="0"/>
              <a:buChar char="•"/>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16-bit instruction can be of 2 types A Instruction and C Instruction: </a:t>
            </a:r>
          </a:p>
          <a:p>
            <a:pPr marR="486410" lvl="1" algn="just" fontAlgn="base">
              <a:spcAft>
                <a:spcPts val="25"/>
              </a:spcAft>
              <a:buClr>
                <a:schemeClr val="accent1"/>
              </a:buClr>
              <a:buSzPct val="135000"/>
              <a:buFont typeface="Arial" panose="020B0604020202020204" pitchFamily="34" charset="0"/>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 Instruction: Load a 16-bit value into the A-Register (used for memory addresses). Ex: @200 loads the value 200 into the A-Register. </a:t>
            </a:r>
          </a:p>
          <a:p>
            <a:pPr marR="486410" lvl="1" algn="just" fontAlgn="base">
              <a:spcAft>
                <a:spcPts val="25"/>
              </a:spcAft>
              <a:buClr>
                <a:schemeClr val="accent1"/>
              </a:buClr>
              <a:buSzPct val="135000"/>
              <a:buFont typeface="Arial" panose="020B0604020202020204" pitchFamily="34" charset="0"/>
              <a:buChar char="•"/>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 Instruction: Perform computations or data manipulations. Ex: D=D+A adds the values in the A-Register to the D-Register </a:t>
            </a:r>
          </a:p>
        </p:txBody>
      </p:sp>
    </p:spTree>
    <p:extLst>
      <p:ext uri="{BB962C8B-B14F-4D97-AF65-F5344CB8AC3E}">
        <p14:creationId xmlns:p14="http://schemas.microsoft.com/office/powerpoint/2010/main" val="134405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35EED-5854-96BF-0177-EED77AD0EA52}"/>
              </a:ext>
            </a:extLst>
          </p:cNvPr>
          <p:cNvSpPr>
            <a:spLocks noGrp="1"/>
          </p:cNvSpPr>
          <p:nvPr>
            <p:ph idx="1"/>
          </p:nvPr>
        </p:nvSpPr>
        <p:spPr>
          <a:xfrm>
            <a:off x="1484310" y="463826"/>
            <a:ext cx="10018713" cy="6268278"/>
          </a:xfrm>
        </p:spPr>
        <p:txBody>
          <a:bodyPr>
            <a:normAutofit fontScale="92500" lnSpcReduction="20000"/>
          </a:bodyPr>
          <a:lstStyle/>
          <a:p>
            <a:pPr>
              <a:lnSpc>
                <a:spcPct val="11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instructions 6</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11</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bit must be given to ALU</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input X we give will always be stored in D register, the other input Y will be stored in M[A] or A register depending upon a bit (12</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bit). If a=0 then output of a register will go to ALU else a=1 then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data memory) value will go to ALU.</a:t>
            </a:r>
          </a:p>
          <a:p>
            <a:pPr>
              <a:lnSpc>
                <a:spcPct val="110000"/>
              </a:lnSpc>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output of the ALU I.e.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always to memory, a register and it will also go to d register based on condition set.</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T bit is zero it means it is an instruction, the 15-bit coming from the instruction should go to a register. If T is one it means it is c instruction, then a register will be updated if it’s in destination i.e. d1=1</a:t>
            </a:r>
          </a:p>
          <a:p>
            <a:pPr>
              <a:lnSpc>
                <a:spcPct val="110000"/>
              </a:lnSpc>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an A register only load if T=0 or T=1&amp;d1=1</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either out M or instruction can be stored in a register and one can be selected using MUX16 gate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register will be loaded if T=1 and d2=1 i.e. when it is a destination and it will be loaded with output of ALU </a:t>
            </a:r>
          </a:p>
          <a:p>
            <a:pPr>
              <a:lnSpc>
                <a:spcPct val="11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address M will come from A register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80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9A99-6C89-4B5C-1CE6-AB381687080A}"/>
              </a:ext>
            </a:extLst>
          </p:cNvPr>
          <p:cNvSpPr>
            <a:spLocks noGrp="1"/>
          </p:cNvSpPr>
          <p:nvPr>
            <p:ph type="title"/>
          </p:nvPr>
        </p:nvSpPr>
        <p:spPr>
          <a:xfrm>
            <a:off x="935182" y="758320"/>
            <a:ext cx="2540000" cy="785524"/>
          </a:xfrm>
        </p:spPr>
        <p:txBody>
          <a:bodyPr>
            <a:normAutofit/>
          </a:bodyPr>
          <a:lstStyle/>
          <a:p>
            <a:r>
              <a:rPr lang="en-IN" sz="2400" b="1" dirty="0">
                <a:latin typeface="Times New Roman" panose="02020603050405020304" pitchFamily="18" charset="0"/>
                <a:cs typeface="Times New Roman" panose="02020603050405020304" pitchFamily="18" charset="0"/>
              </a:rPr>
              <a:t>CODE</a:t>
            </a:r>
          </a:p>
        </p:txBody>
      </p:sp>
      <p:pic>
        <p:nvPicPr>
          <p:cNvPr id="8" name="Picture 7">
            <a:extLst>
              <a:ext uri="{FF2B5EF4-FFF2-40B4-BE49-F238E27FC236}">
                <a16:creationId xmlns:a16="http://schemas.microsoft.com/office/drawing/2014/main" id="{3F30FC4E-9A9E-3CB0-322E-A42C1A577EA4}"/>
              </a:ext>
            </a:extLst>
          </p:cNvPr>
          <p:cNvPicPr>
            <a:picLocks noChangeAspect="1"/>
          </p:cNvPicPr>
          <p:nvPr/>
        </p:nvPicPr>
        <p:blipFill>
          <a:blip r:embed="rId2"/>
          <a:stretch>
            <a:fillRect/>
          </a:stretch>
        </p:blipFill>
        <p:spPr>
          <a:xfrm>
            <a:off x="5511800" y="466220"/>
            <a:ext cx="6273945" cy="5994400"/>
          </a:xfrm>
          <a:prstGeom prst="rect">
            <a:avLst/>
          </a:prstGeom>
        </p:spPr>
      </p:pic>
    </p:spTree>
    <p:extLst>
      <p:ext uri="{BB962C8B-B14F-4D97-AF65-F5344CB8AC3E}">
        <p14:creationId xmlns:p14="http://schemas.microsoft.com/office/powerpoint/2010/main" val="319642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3EB9-74DF-34C8-CE51-05847AF54493}"/>
              </a:ext>
            </a:extLst>
          </p:cNvPr>
          <p:cNvSpPr>
            <a:spLocks noGrp="1"/>
          </p:cNvSpPr>
          <p:nvPr>
            <p:ph type="title"/>
          </p:nvPr>
        </p:nvSpPr>
        <p:spPr>
          <a:xfrm>
            <a:off x="1143001" y="177800"/>
            <a:ext cx="9905998" cy="825500"/>
          </a:xfrm>
        </p:spPr>
        <p:txBody>
          <a:bodyPr>
            <a:normAutofit/>
          </a:bodyPr>
          <a:lstStyle/>
          <a:p>
            <a:r>
              <a:rPr lang="en-IN" sz="2800" b="1" dirty="0">
                <a:latin typeface="Times New Roman" panose="02020603050405020304" pitchFamily="18" charset="0"/>
                <a:cs typeface="Times New Roman" panose="02020603050405020304" pitchFamily="18" charset="0"/>
              </a:rPr>
              <a:t>RESULT</a:t>
            </a:r>
          </a:p>
        </p:txBody>
      </p:sp>
      <p:pic>
        <p:nvPicPr>
          <p:cNvPr id="4" name="Content Placeholder 3">
            <a:extLst>
              <a:ext uri="{FF2B5EF4-FFF2-40B4-BE49-F238E27FC236}">
                <a16:creationId xmlns:a16="http://schemas.microsoft.com/office/drawing/2014/main" id="{775F8CC8-D8C6-82A8-08CA-22E511C51F88}"/>
              </a:ext>
            </a:extLst>
          </p:cNvPr>
          <p:cNvPicPr>
            <a:picLocks noGrp="1"/>
          </p:cNvPicPr>
          <p:nvPr>
            <p:ph idx="1"/>
          </p:nvPr>
        </p:nvPicPr>
        <p:blipFill>
          <a:blip r:embed="rId2"/>
          <a:stretch>
            <a:fillRect/>
          </a:stretch>
        </p:blipFill>
        <p:spPr>
          <a:xfrm>
            <a:off x="3390900" y="906342"/>
            <a:ext cx="8315159" cy="5553316"/>
          </a:xfrm>
          <a:prstGeom prst="rect">
            <a:avLst/>
          </a:prstGeom>
        </p:spPr>
      </p:pic>
      <p:sp>
        <p:nvSpPr>
          <p:cNvPr id="5" name="TextBox 4">
            <a:extLst>
              <a:ext uri="{FF2B5EF4-FFF2-40B4-BE49-F238E27FC236}">
                <a16:creationId xmlns:a16="http://schemas.microsoft.com/office/drawing/2014/main" id="{C7E9FB09-70D4-2D7E-A714-54AF89CFC27B}"/>
              </a:ext>
            </a:extLst>
          </p:cNvPr>
          <p:cNvSpPr txBox="1"/>
          <p:nvPr/>
        </p:nvSpPr>
        <p:spPr>
          <a:xfrm>
            <a:off x="1357897" y="1731842"/>
            <a:ext cx="1918703" cy="461665"/>
          </a:xfrm>
          <a:prstGeom prst="rect">
            <a:avLst/>
          </a:prstGeom>
          <a:noFill/>
        </p:spPr>
        <p:txBody>
          <a:bodyPr wrap="square" rtlCol="0">
            <a:spAutoFit/>
          </a:bodyPr>
          <a:lstStyle/>
          <a:p>
            <a:r>
              <a:rPr lang="en-IN" sz="2400" dirty="0"/>
              <a:t>Hack CPU</a:t>
            </a:r>
          </a:p>
        </p:txBody>
      </p:sp>
    </p:spTree>
    <p:extLst>
      <p:ext uri="{BB962C8B-B14F-4D97-AF65-F5344CB8AC3E}">
        <p14:creationId xmlns:p14="http://schemas.microsoft.com/office/powerpoint/2010/main" val="194774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A92C-446A-C751-A91C-4118C5853B41}"/>
              </a:ext>
            </a:extLst>
          </p:cNvPr>
          <p:cNvSpPr>
            <a:spLocks noGrp="1"/>
          </p:cNvSpPr>
          <p:nvPr>
            <p:ph type="title"/>
          </p:nvPr>
        </p:nvSpPr>
        <p:spPr>
          <a:xfrm>
            <a:off x="1803401" y="640056"/>
            <a:ext cx="9905998" cy="966941"/>
          </a:xfrm>
        </p:spPr>
        <p:txBody>
          <a:bodyPr>
            <a:normAutofit/>
          </a:bodyPr>
          <a:lstStyle/>
          <a:p>
            <a:r>
              <a:rPr lang="en-US" sz="2800" dirty="0">
                <a:latin typeface="Times New Roman" panose="02020603050405020304" pitchFamily="18" charset="0"/>
                <a:cs typeface="Times New Roman" panose="02020603050405020304" pitchFamily="18" charset="0"/>
              </a:rPr>
              <a:t>16-BIT PARALLEL ADDER/SUBTRACTOR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30992-C6C6-EC5D-EC14-8889BDD79BB0}"/>
              </a:ext>
            </a:extLst>
          </p:cNvPr>
          <p:cNvSpPr>
            <a:spLocks noGrp="1"/>
          </p:cNvSpPr>
          <p:nvPr>
            <p:ph idx="1"/>
          </p:nvPr>
        </p:nvSpPr>
        <p:spPr>
          <a:xfrm>
            <a:off x="1976121" y="1606997"/>
            <a:ext cx="9905999" cy="497305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	The primary objectives of the 16-bit parallel adder/subtractor project are centered around designing and implementing an efficient arithmetic circuit capable of performing both addition and subtraction operations on 16-bit binary numbers. This involves exploring various logic gate configurations, addressing carry/borrow propagation, and implementing overflow handling. The project aims to provide a versatile component for digital systems where arithmetic operations are fundamental. Performance optimization is a key objective, balancing considerations such as speed, power consumption, and area utilization in the design process. Rigorous testing and simulation will be conducted to validate the correctness and reliability of the 16-bit parallel adder/subtractor, ensuring its effectiveness in diverse computational applications. The project seeks to contribute to the advancement of digital circuit design and enhance the precision and efficiency of arithmetic computations in digital systems.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96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2C3-D10F-C253-ED68-45BE99F24195}"/>
              </a:ext>
            </a:extLst>
          </p:cNvPr>
          <p:cNvSpPr>
            <a:spLocks noGrp="1"/>
          </p:cNvSpPr>
          <p:nvPr>
            <p:ph type="title"/>
          </p:nvPr>
        </p:nvSpPr>
        <p:spPr>
          <a:xfrm>
            <a:off x="2589254" y="525668"/>
            <a:ext cx="7013492" cy="620105"/>
          </a:xfrm>
        </p:spPr>
        <p:txBody>
          <a:bodyPr>
            <a:noAutofit/>
          </a:bodyPr>
          <a:lstStyle/>
          <a:p>
            <a:r>
              <a:rPr lang="en-IN" sz="2800" dirty="0">
                <a:latin typeface="Times New Roman" panose="02020603050405020304" pitchFamily="18" charset="0"/>
                <a:cs typeface="Times New Roman" panose="02020603050405020304" pitchFamily="18" charset="0"/>
              </a:rPr>
              <a:t>16 –bit parallel Adder and Subtractor code</a:t>
            </a:r>
          </a:p>
        </p:txBody>
      </p:sp>
      <p:pic>
        <p:nvPicPr>
          <p:cNvPr id="4" name="Content Placeholder 3">
            <a:extLst>
              <a:ext uri="{FF2B5EF4-FFF2-40B4-BE49-F238E27FC236}">
                <a16:creationId xmlns:a16="http://schemas.microsoft.com/office/drawing/2014/main" id="{BBEE7536-76BF-22AC-ED75-9E14B767EDD9}"/>
              </a:ext>
            </a:extLst>
          </p:cNvPr>
          <p:cNvPicPr>
            <a:picLocks noGrp="1"/>
          </p:cNvPicPr>
          <p:nvPr>
            <p:ph idx="1"/>
          </p:nvPr>
        </p:nvPicPr>
        <p:blipFill>
          <a:blip r:embed="rId2"/>
          <a:stretch>
            <a:fillRect/>
          </a:stretch>
        </p:blipFill>
        <p:spPr>
          <a:xfrm>
            <a:off x="3668312" y="1427480"/>
            <a:ext cx="7906217" cy="4904852"/>
          </a:xfrm>
          <a:prstGeom prst="rect">
            <a:avLst/>
          </a:prstGeom>
        </p:spPr>
      </p:pic>
    </p:spTree>
    <p:extLst>
      <p:ext uri="{BB962C8B-B14F-4D97-AF65-F5344CB8AC3E}">
        <p14:creationId xmlns:p14="http://schemas.microsoft.com/office/powerpoint/2010/main" val="306886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427E-BA24-B134-92A0-912F5DDA9883}"/>
              </a:ext>
            </a:extLst>
          </p:cNvPr>
          <p:cNvSpPr>
            <a:spLocks noGrp="1"/>
          </p:cNvSpPr>
          <p:nvPr>
            <p:ph type="title"/>
          </p:nvPr>
        </p:nvSpPr>
        <p:spPr>
          <a:xfrm>
            <a:off x="1610362" y="1056233"/>
            <a:ext cx="9905998" cy="889440"/>
          </a:xfrm>
        </p:spPr>
        <p:txBody>
          <a:bodyPr>
            <a:normAutofit/>
          </a:bodyPr>
          <a:lstStyle/>
          <a:p>
            <a:r>
              <a:rPr lang="en-US" sz="2800" dirty="0">
                <a:latin typeface="Times New Roman" panose="02020603050405020304" pitchFamily="18" charset="0"/>
                <a:cs typeface="Times New Roman" panose="02020603050405020304" pitchFamily="18" charset="0"/>
              </a:rPr>
              <a:t>HACK CPU</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7088E9-69B3-D67E-C2C2-A7B7DB3305AD}"/>
              </a:ext>
            </a:extLst>
          </p:cNvPr>
          <p:cNvSpPr>
            <a:spLocks noGrp="1"/>
          </p:cNvSpPr>
          <p:nvPr>
            <p:ph idx="1"/>
          </p:nvPr>
        </p:nvSpPr>
        <p:spPr>
          <a:xfrm>
            <a:off x="1986281" y="1945673"/>
            <a:ext cx="9905999" cy="456398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primary objective of the Hack CPU project is to design and implement a simplified yet functional 16-bit CPU architecture. This involves developing a clear understanding of instruction set architecture, control unit design, and memory management. The project aims to provide a hands-on educational experience for learners to grasp the fundamental principles of computer organization and assembly language programming. By creating a CPU with a limited instruction set, the objective is to make the architecture accessible for educational purposes while maintaining its ability to execute instructions and manage data effectively. Rigorous testing and simulation will be employed to ensure the reliability and correctness of the implemented CPU, emphasizing its educational significance and practical application in teaching computer architecture.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872F25-C44B-161F-F4C7-CC7210B90010}"/>
              </a:ext>
            </a:extLst>
          </p:cNvPr>
          <p:cNvSpPr txBox="1"/>
          <p:nvPr/>
        </p:nvSpPr>
        <p:spPr>
          <a:xfrm>
            <a:off x="2961908" y="257570"/>
            <a:ext cx="720290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69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4E96-114C-2C4D-2E92-281E0C090805}"/>
              </a:ext>
            </a:extLst>
          </p:cNvPr>
          <p:cNvSpPr>
            <a:spLocks noGrp="1"/>
          </p:cNvSpPr>
          <p:nvPr>
            <p:ph type="title"/>
          </p:nvPr>
        </p:nvSpPr>
        <p:spPr>
          <a:xfrm>
            <a:off x="1466851" y="213295"/>
            <a:ext cx="9258299" cy="1096192"/>
          </a:xfrm>
        </p:spPr>
        <p:txBody>
          <a:bodyPr>
            <a:normAutofit/>
          </a:bodyPr>
          <a:lstStyle/>
          <a:p>
            <a:r>
              <a:rPr lang="en-IN" sz="2800" dirty="0">
                <a:latin typeface="Times New Roman" panose="02020603050405020304" pitchFamily="18" charset="0"/>
                <a:cs typeface="Times New Roman" panose="02020603050405020304" pitchFamily="18" charset="0"/>
              </a:rPr>
              <a:t>16 bit parallel adder &amp; subtractor</a:t>
            </a:r>
          </a:p>
        </p:txBody>
      </p:sp>
      <p:grpSp>
        <p:nvGrpSpPr>
          <p:cNvPr id="4" name="Group 3">
            <a:extLst>
              <a:ext uri="{FF2B5EF4-FFF2-40B4-BE49-F238E27FC236}">
                <a16:creationId xmlns:a16="http://schemas.microsoft.com/office/drawing/2014/main" id="{7D71E131-10F6-73E4-DFE4-4F9285D2882B}"/>
              </a:ext>
            </a:extLst>
          </p:cNvPr>
          <p:cNvGrpSpPr/>
          <p:nvPr/>
        </p:nvGrpSpPr>
        <p:grpSpPr>
          <a:xfrm>
            <a:off x="1799822" y="689126"/>
            <a:ext cx="4435518" cy="2295375"/>
            <a:chOff x="0" y="60959"/>
            <a:chExt cx="5859090" cy="3427805"/>
          </a:xfrm>
        </p:grpSpPr>
        <p:sp>
          <p:nvSpPr>
            <p:cNvPr id="5" name="Rectangle 4">
              <a:extLst>
                <a:ext uri="{FF2B5EF4-FFF2-40B4-BE49-F238E27FC236}">
                  <a16:creationId xmlns:a16="http://schemas.microsoft.com/office/drawing/2014/main" id="{91E77737-AD0A-0374-4536-DC3AAB7E270F}"/>
                </a:ext>
              </a:extLst>
            </p:cNvPr>
            <p:cNvSpPr/>
            <p:nvPr/>
          </p:nvSpPr>
          <p:spPr>
            <a:xfrm>
              <a:off x="5785104" y="3070502"/>
              <a:ext cx="73986" cy="269210"/>
            </a:xfrm>
            <a:prstGeom prst="rect">
              <a:avLst/>
            </a:prstGeom>
            <a:ln>
              <a:noFill/>
            </a:ln>
          </p:spPr>
          <p:txBody>
            <a:bodyPr vert="horz" lIns="0" tIns="0" rIns="0" bIns="0" rtlCol="0">
              <a:noAutofit/>
            </a:bodyPr>
            <a:lstStyle/>
            <a:p>
              <a:pPr marL="6350" marR="494665" indent="-6350" algn="l">
                <a:lnSpc>
                  <a:spcPct val="107000"/>
                </a:lnSpc>
                <a:spcAft>
                  <a:spcPts val="800"/>
                </a:spcAft>
              </a:pPr>
              <a:r>
                <a:rPr lang="en-IN" sz="1750" kern="100">
                  <a:solidFill>
                    <a:srgbClr val="000000"/>
                  </a:solidFill>
                  <a:effectLst/>
                  <a:latin typeface="Times New Roman" panose="02020603050405020304" pitchFamily="18" charset="0"/>
                  <a:ea typeface="Times New Roman" panose="02020603050405020304" pitchFamily="18" charset="0"/>
                </a:rPr>
                <a:t> </a:t>
              </a:r>
              <a:endParaRPr lang="en-IN" sz="1150" kern="1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6176A422-AA70-24F9-A5E9-A9E61C3886F1}"/>
                </a:ext>
              </a:extLst>
            </p:cNvPr>
            <p:cNvSpPr/>
            <p:nvPr/>
          </p:nvSpPr>
          <p:spPr>
            <a:xfrm>
              <a:off x="0" y="3282501"/>
              <a:ext cx="57709" cy="206263"/>
            </a:xfrm>
            <a:prstGeom prst="rect">
              <a:avLst/>
            </a:prstGeom>
            <a:ln>
              <a:noFill/>
            </a:ln>
          </p:spPr>
          <p:txBody>
            <a:bodyPr vert="horz" lIns="0" tIns="0" rIns="0" bIns="0" rtlCol="0">
              <a:noAutofit/>
            </a:bodyPr>
            <a:lstStyle/>
            <a:p>
              <a:pPr marL="6350" marR="494665" indent="-6350" algn="l">
                <a:lnSpc>
                  <a:spcPct val="107000"/>
                </a:lnSpc>
                <a:spcAft>
                  <a:spcPts val="800"/>
                </a:spcAft>
              </a:pPr>
              <a:r>
                <a:rPr lang="en-IN" sz="1350" kern="100">
                  <a:solidFill>
                    <a:srgbClr val="000000"/>
                  </a:solidFill>
                  <a:effectLst/>
                  <a:latin typeface="Times New Roman" panose="02020603050405020304" pitchFamily="18" charset="0"/>
                  <a:ea typeface="Times New Roman" panose="02020603050405020304" pitchFamily="18" charset="0"/>
                </a:rPr>
                <a:t> </a:t>
              </a:r>
              <a:endParaRPr lang="en-IN" sz="1150" kern="100">
                <a:solidFill>
                  <a:srgbClr val="000000"/>
                </a:solidFill>
                <a:effectLst/>
                <a:latin typeface="Times New Roman" panose="02020603050405020304" pitchFamily="18" charset="0"/>
                <a:ea typeface="Times New Roman" panose="02020603050405020304" pitchFamily="18" charset="0"/>
              </a:endParaRPr>
            </a:p>
          </p:txBody>
        </p:sp>
        <p:sp>
          <p:nvSpPr>
            <p:cNvPr id="10" name="Shape 824">
              <a:extLst>
                <a:ext uri="{FF2B5EF4-FFF2-40B4-BE49-F238E27FC236}">
                  <a16:creationId xmlns:a16="http://schemas.microsoft.com/office/drawing/2014/main" id="{84C6FD16-164A-8673-F263-11619AE65DE0}"/>
                </a:ext>
              </a:extLst>
            </p:cNvPr>
            <p:cNvSpPr/>
            <p:nvPr/>
          </p:nvSpPr>
          <p:spPr>
            <a:xfrm>
              <a:off x="4443331" y="205521"/>
              <a:ext cx="653" cy="2218"/>
            </a:xfrm>
            <a:custGeom>
              <a:avLst/>
              <a:gdLst/>
              <a:ahLst/>
              <a:cxnLst/>
              <a:rect l="0" t="0" r="0" b="0"/>
              <a:pathLst>
                <a:path w="653" h="2218">
                  <a:moveTo>
                    <a:pt x="0" y="0"/>
                  </a:moveTo>
                  <a:lnTo>
                    <a:pt x="367" y="551"/>
                  </a:lnTo>
                  <a:lnTo>
                    <a:pt x="653" y="1742"/>
                  </a:lnTo>
                  <a:lnTo>
                    <a:pt x="653" y="2064"/>
                  </a:lnTo>
                  <a:lnTo>
                    <a:pt x="443" y="221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1" name="Shape 825">
              <a:extLst>
                <a:ext uri="{FF2B5EF4-FFF2-40B4-BE49-F238E27FC236}">
                  <a16:creationId xmlns:a16="http://schemas.microsoft.com/office/drawing/2014/main" id="{D895933A-565F-C886-F28A-2F784C76B747}"/>
                </a:ext>
              </a:extLst>
            </p:cNvPr>
            <p:cNvSpPr/>
            <p:nvPr/>
          </p:nvSpPr>
          <p:spPr>
            <a:xfrm>
              <a:off x="4514088" y="74675"/>
              <a:ext cx="1" cy="0"/>
            </a:xfrm>
            <a:custGeom>
              <a:avLst/>
              <a:gdLst/>
              <a:ahLst/>
              <a:cxnLst/>
              <a:rect l="0" t="0" r="0" b="0"/>
              <a:pathLst>
                <a:path w="1">
                  <a:moveTo>
                    <a:pt x="1" y="0"/>
                  </a:moveTo>
                  <a:lnTo>
                    <a:pt x="1" y="0"/>
                  </a:lnTo>
                  <a:lnTo>
                    <a:pt x="0" y="0"/>
                  </a:lnTo>
                  <a:lnTo>
                    <a:pt x="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3" name="Shape 827">
              <a:extLst>
                <a:ext uri="{FF2B5EF4-FFF2-40B4-BE49-F238E27FC236}">
                  <a16:creationId xmlns:a16="http://schemas.microsoft.com/office/drawing/2014/main" id="{249D4320-8731-301D-4ADC-2117CE5429D5}"/>
                </a:ext>
              </a:extLst>
            </p:cNvPr>
            <p:cNvSpPr/>
            <p:nvPr/>
          </p:nvSpPr>
          <p:spPr>
            <a:xfrm>
              <a:off x="5215128" y="384047"/>
              <a:ext cx="4572" cy="1524"/>
            </a:xfrm>
            <a:custGeom>
              <a:avLst/>
              <a:gdLst/>
              <a:ahLst/>
              <a:cxnLst/>
              <a:rect l="0" t="0" r="0" b="0"/>
              <a:pathLst>
                <a:path w="4572" h="1524">
                  <a:moveTo>
                    <a:pt x="0" y="1524"/>
                  </a:moveTo>
                  <a:lnTo>
                    <a:pt x="45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4" name="Shape 828">
              <a:extLst>
                <a:ext uri="{FF2B5EF4-FFF2-40B4-BE49-F238E27FC236}">
                  <a16:creationId xmlns:a16="http://schemas.microsoft.com/office/drawing/2014/main" id="{E144C056-3697-FD98-E18A-6206839C402C}"/>
                </a:ext>
              </a:extLst>
            </p:cNvPr>
            <p:cNvSpPr/>
            <p:nvPr/>
          </p:nvSpPr>
          <p:spPr>
            <a:xfrm>
              <a:off x="5303520" y="60959"/>
              <a:ext cx="3048" cy="1524"/>
            </a:xfrm>
            <a:custGeom>
              <a:avLst/>
              <a:gdLst/>
              <a:ahLst/>
              <a:cxnLst/>
              <a:rect l="0" t="0" r="0" b="0"/>
              <a:pathLst>
                <a:path w="3048" h="1524">
                  <a:moveTo>
                    <a:pt x="0" y="1524"/>
                  </a:moveTo>
                  <a:lnTo>
                    <a:pt x="30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6" name="Shape 830">
              <a:extLst>
                <a:ext uri="{FF2B5EF4-FFF2-40B4-BE49-F238E27FC236}">
                  <a16:creationId xmlns:a16="http://schemas.microsoft.com/office/drawing/2014/main" id="{F8ED9FBB-FF61-78C0-B20B-F41A2DB570C0}"/>
                </a:ext>
              </a:extLst>
            </p:cNvPr>
            <p:cNvSpPr/>
            <p:nvPr/>
          </p:nvSpPr>
          <p:spPr>
            <a:xfrm>
              <a:off x="5763768" y="289559"/>
              <a:ext cx="16764" cy="22860"/>
            </a:xfrm>
            <a:custGeom>
              <a:avLst/>
              <a:gdLst/>
              <a:ahLst/>
              <a:cxnLst/>
              <a:rect l="0" t="0" r="0" b="0"/>
              <a:pathLst>
                <a:path w="16764" h="22860">
                  <a:moveTo>
                    <a:pt x="16764" y="0"/>
                  </a:moveTo>
                  <a:cubicBezTo>
                    <a:pt x="13716" y="7620"/>
                    <a:pt x="7620" y="15240"/>
                    <a:pt x="1524" y="21336"/>
                  </a:cubicBezTo>
                  <a:lnTo>
                    <a:pt x="0" y="22860"/>
                  </a:lnTo>
                  <a:lnTo>
                    <a:pt x="1676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7" name="Shape 831">
              <a:extLst>
                <a:ext uri="{FF2B5EF4-FFF2-40B4-BE49-F238E27FC236}">
                  <a16:creationId xmlns:a16="http://schemas.microsoft.com/office/drawing/2014/main" id="{15FBF4DC-1B04-DAF8-7EE2-A56EC7A83004}"/>
                </a:ext>
              </a:extLst>
            </p:cNvPr>
            <p:cNvSpPr/>
            <p:nvPr/>
          </p:nvSpPr>
          <p:spPr>
            <a:xfrm>
              <a:off x="5782056" y="280414"/>
              <a:ext cx="1524" cy="7620"/>
            </a:xfrm>
            <a:custGeom>
              <a:avLst/>
              <a:gdLst/>
              <a:ahLst/>
              <a:cxnLst/>
              <a:rect l="0" t="0" r="0" b="0"/>
              <a:pathLst>
                <a:path w="1524" h="7620">
                  <a:moveTo>
                    <a:pt x="0" y="7620"/>
                  </a:moveTo>
                  <a:lnTo>
                    <a:pt x="152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8" name="Shape 832">
              <a:extLst>
                <a:ext uri="{FF2B5EF4-FFF2-40B4-BE49-F238E27FC236}">
                  <a16:creationId xmlns:a16="http://schemas.microsoft.com/office/drawing/2014/main" id="{6A928672-BE9A-FD0C-8442-CA31E5A86E74}"/>
                </a:ext>
              </a:extLst>
            </p:cNvPr>
            <p:cNvSpPr/>
            <p:nvPr/>
          </p:nvSpPr>
          <p:spPr>
            <a:xfrm>
              <a:off x="5788152" y="251968"/>
              <a:ext cx="2540" cy="17779"/>
            </a:xfrm>
            <a:custGeom>
              <a:avLst/>
              <a:gdLst/>
              <a:ahLst/>
              <a:cxnLst/>
              <a:rect l="0" t="0" r="0" b="0"/>
              <a:pathLst>
                <a:path w="2540" h="17779">
                  <a:moveTo>
                    <a:pt x="2540" y="0"/>
                  </a:moveTo>
                  <a:lnTo>
                    <a:pt x="0" y="17779"/>
                  </a:lnTo>
                  <a:lnTo>
                    <a:pt x="0" y="16255"/>
                  </a:lnTo>
                  <a:lnTo>
                    <a:pt x="1040" y="5999"/>
                  </a:lnTo>
                  <a:lnTo>
                    <a:pt x="254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9" name="Shape 833">
              <a:extLst>
                <a:ext uri="{FF2B5EF4-FFF2-40B4-BE49-F238E27FC236}">
                  <a16:creationId xmlns:a16="http://schemas.microsoft.com/office/drawing/2014/main" id="{AEF40054-0DDE-8220-1048-6F9277CDF003}"/>
                </a:ext>
              </a:extLst>
            </p:cNvPr>
            <p:cNvSpPr/>
            <p:nvPr/>
          </p:nvSpPr>
          <p:spPr>
            <a:xfrm>
              <a:off x="5790692" y="248411"/>
              <a:ext cx="508" cy="3557"/>
            </a:xfrm>
            <a:custGeom>
              <a:avLst/>
              <a:gdLst/>
              <a:ahLst/>
              <a:cxnLst/>
              <a:rect l="0" t="0" r="0" b="0"/>
              <a:pathLst>
                <a:path w="508" h="3557">
                  <a:moveTo>
                    <a:pt x="508" y="0"/>
                  </a:moveTo>
                  <a:lnTo>
                    <a:pt x="508" y="1524"/>
                  </a:lnTo>
                  <a:lnTo>
                    <a:pt x="0" y="3557"/>
                  </a:lnTo>
                  <a:lnTo>
                    <a:pt x="5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11B5A809-7CC1-E840-1E4E-52B3FED83F58}"/>
                  </a:ext>
                </a:extLst>
              </p14:cNvPr>
              <p14:cNvContentPartPr/>
              <p14:nvPr/>
            </p14:nvContentPartPr>
            <p14:xfrm>
              <a:off x="8919411" y="2726779"/>
              <a:ext cx="360" cy="360"/>
            </p14:xfrm>
          </p:contentPart>
        </mc:Choice>
        <mc:Fallback xmlns="">
          <p:pic>
            <p:nvPicPr>
              <p:cNvPr id="22" name="Ink 21">
                <a:extLst>
                  <a:ext uri="{FF2B5EF4-FFF2-40B4-BE49-F238E27FC236}">
                    <a16:creationId xmlns:a16="http://schemas.microsoft.com/office/drawing/2014/main" id="{11B5A809-7CC1-E840-1E4E-52B3FED83F58}"/>
                  </a:ext>
                </a:extLst>
              </p:cNvPr>
              <p:cNvPicPr/>
              <p:nvPr/>
            </p:nvPicPr>
            <p:blipFill>
              <a:blip r:embed="rId5"/>
              <a:stretch>
                <a:fillRect/>
              </a:stretch>
            </p:blipFill>
            <p:spPr>
              <a:xfrm>
                <a:off x="8910411" y="2717779"/>
                <a:ext cx="18000" cy="18000"/>
              </a:xfrm>
              <a:prstGeom prst="rect">
                <a:avLst/>
              </a:prstGeom>
            </p:spPr>
          </p:pic>
        </mc:Fallback>
      </mc:AlternateContent>
      <p:pic>
        <p:nvPicPr>
          <p:cNvPr id="3" name="Picture 2">
            <a:extLst>
              <a:ext uri="{FF2B5EF4-FFF2-40B4-BE49-F238E27FC236}">
                <a16:creationId xmlns:a16="http://schemas.microsoft.com/office/drawing/2014/main" id="{47DB0BA3-79DA-835D-F9F5-7C9DBEE9CFF8}"/>
              </a:ext>
            </a:extLst>
          </p:cNvPr>
          <p:cNvPicPr/>
          <p:nvPr/>
        </p:nvPicPr>
        <p:blipFill>
          <a:blip r:embed="rId6"/>
          <a:stretch>
            <a:fillRect/>
          </a:stretch>
        </p:blipFill>
        <p:spPr>
          <a:xfrm>
            <a:off x="2781300" y="1360050"/>
            <a:ext cx="8902340" cy="4970231"/>
          </a:xfrm>
          <a:prstGeom prst="rect">
            <a:avLst/>
          </a:prstGeom>
        </p:spPr>
      </p:pic>
      <p:sp>
        <p:nvSpPr>
          <p:cNvPr id="7" name="Rectangle 6">
            <a:extLst>
              <a:ext uri="{FF2B5EF4-FFF2-40B4-BE49-F238E27FC236}">
                <a16:creationId xmlns:a16="http://schemas.microsoft.com/office/drawing/2014/main" id="{83C7578B-B9CF-2084-FB73-06C80EFDC6A7}"/>
              </a:ext>
            </a:extLst>
          </p:cNvPr>
          <p:cNvSpPr/>
          <p:nvPr/>
        </p:nvSpPr>
        <p:spPr>
          <a:xfrm>
            <a:off x="9300018" y="1424289"/>
            <a:ext cx="2383622" cy="8551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chemeClr val="tx1"/>
                </a:solidFill>
                <a:prstDash val="solid"/>
              </a:ln>
            </a:endParaRPr>
          </a:p>
        </p:txBody>
      </p:sp>
    </p:spTree>
    <p:extLst>
      <p:ext uri="{BB962C8B-B14F-4D97-AF65-F5344CB8AC3E}">
        <p14:creationId xmlns:p14="http://schemas.microsoft.com/office/powerpoint/2010/main" val="321790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02731-462E-B830-D56F-6B0DA4286D46}"/>
              </a:ext>
            </a:extLst>
          </p:cNvPr>
          <p:cNvSpPr>
            <a:spLocks noGrp="1"/>
          </p:cNvSpPr>
          <p:nvPr>
            <p:ph idx="1"/>
          </p:nvPr>
        </p:nvSpPr>
        <p:spPr>
          <a:xfrm>
            <a:off x="1331913" y="914399"/>
            <a:ext cx="9528175" cy="5571931"/>
          </a:xfrm>
        </p:spPr>
        <p:txBody>
          <a:bodyPr>
            <a:noAutofit/>
          </a:bodyPr>
          <a:lstStyle/>
          <a:p>
            <a:pPr algn="just"/>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16-bit parallel adder and subtractor comprise two primary components: 15 full adders, and additionally, a half-adder. The structure includes 15 full adders in combination with a single half adder, resulting in a total of 16 full adders collectively contributing to the functionality of the parallel adder and subtractor circuit</a:t>
            </a:r>
          </a:p>
          <a:p>
            <a:pPr marL="6350" marR="494665" indent="-6350" algn="just">
              <a:spcAft>
                <a:spcPts val="455"/>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Working: </a:t>
            </a:r>
          </a:p>
          <a:p>
            <a:pPr marR="486410" lvl="0" algn="just" fontAlgn="base">
              <a:spcAft>
                <a:spcPts val="585"/>
              </a:spcAft>
              <a:buClr>
                <a:srgbClr val="000000"/>
              </a:buClr>
              <a:buSzPts val="1150"/>
              <a:buFont typeface="Wingdings" panose="05000000000000000000" pitchFamily="2" charset="2"/>
              <a:buChar char="v"/>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Add16(a=a, b=b, out=sum): </a:t>
            </a:r>
          </a:p>
          <a:p>
            <a:pPr marR="486410" lvl="1" algn="just" fontAlgn="base">
              <a:spcAft>
                <a:spcPts val="705"/>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Performs a 16-bit addition of inputs a and b. </a:t>
            </a:r>
          </a:p>
          <a:p>
            <a:pPr marR="486410" lvl="1" algn="just" fontAlgn="base">
              <a:spcAft>
                <a:spcPts val="675"/>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Equation: sum = a + b (using 16-bit binary addition) </a:t>
            </a:r>
          </a:p>
          <a:p>
            <a:pPr marR="486410" lvl="0" algn="just" fontAlgn="base">
              <a:spcAft>
                <a:spcPts val="595"/>
              </a:spcAft>
              <a:buClr>
                <a:srgbClr val="000000"/>
              </a:buClr>
              <a:buSzPts val="1150"/>
              <a:buFont typeface="Wingdings" panose="05000000000000000000" pitchFamily="2" charset="2"/>
              <a:buChar char="v"/>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Not16(in=b, out=</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nb</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486410" lvl="1" algn="just" fontAlgn="base">
              <a:spcAft>
                <a:spcPts val="695"/>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Performs a 16-bit bitwise NOT operation on input b. </a:t>
            </a:r>
          </a:p>
          <a:p>
            <a:pPr marR="486410" lvl="1" algn="just" fontAlgn="base">
              <a:spcAft>
                <a:spcPts val="69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Equation: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nb</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~b (inverts each bit of b) </a:t>
            </a:r>
          </a:p>
        </p:txBody>
      </p:sp>
      <p:sp>
        <p:nvSpPr>
          <p:cNvPr id="2" name="TextBox 1">
            <a:extLst>
              <a:ext uri="{FF2B5EF4-FFF2-40B4-BE49-F238E27FC236}">
                <a16:creationId xmlns:a16="http://schemas.microsoft.com/office/drawing/2014/main" id="{4D8C983C-25AB-1008-F589-1B1A557EB444}"/>
              </a:ext>
            </a:extLst>
          </p:cNvPr>
          <p:cNvSpPr txBox="1"/>
          <p:nvPr/>
        </p:nvSpPr>
        <p:spPr>
          <a:xfrm>
            <a:off x="2135155" y="223935"/>
            <a:ext cx="7921690"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Working of 16-bit Parallel adder/subtractor</a:t>
            </a:r>
            <a:endParaRPr lang="en-IN" sz="2800" dirty="0"/>
          </a:p>
        </p:txBody>
      </p:sp>
    </p:spTree>
    <p:extLst>
      <p:ext uri="{BB962C8B-B14F-4D97-AF65-F5344CB8AC3E}">
        <p14:creationId xmlns:p14="http://schemas.microsoft.com/office/powerpoint/2010/main" val="162665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A3A93-5E07-9DF0-F4DC-45DA6B30290D}"/>
              </a:ext>
            </a:extLst>
          </p:cNvPr>
          <p:cNvSpPr>
            <a:spLocks noGrp="1"/>
          </p:cNvSpPr>
          <p:nvPr>
            <p:ph idx="1"/>
          </p:nvPr>
        </p:nvSpPr>
        <p:spPr>
          <a:xfrm>
            <a:off x="1022351" y="898634"/>
            <a:ext cx="10147299" cy="5234152"/>
          </a:xfrm>
        </p:spPr>
        <p:txBody>
          <a:bodyPr>
            <a:normAutofit/>
          </a:bodyPr>
          <a:lstStyle/>
          <a:p>
            <a:pPr marR="486410" lvl="0" algn="just" fontAlgn="base">
              <a:spcAft>
                <a:spcPts val="600"/>
              </a:spcAft>
              <a:buClr>
                <a:srgbClr val="000000"/>
              </a:buClr>
              <a:buSzPts val="1150"/>
              <a:buFont typeface="Wingdings" panose="05000000000000000000" pitchFamily="2" charset="2"/>
              <a:buChar char="v"/>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Add16(a=a, b=</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nb</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out=</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ndifference</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486410" lvl="1" algn="just" fontAlgn="base">
              <a:spcAft>
                <a:spcPts val="69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Adds a to the inverted value of b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nb</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486410" lvl="1" algn="just" fontAlgn="base">
              <a:spcAft>
                <a:spcPts val="68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Equation: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ndifference</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a +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nb</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(using 16-bit binary addition) </a:t>
            </a:r>
          </a:p>
          <a:p>
            <a:pPr marR="486410" lvl="0" algn="just" fontAlgn="base">
              <a:spcAft>
                <a:spcPts val="610"/>
              </a:spcAft>
              <a:buClr>
                <a:srgbClr val="000000"/>
              </a:buClr>
              <a:buSzPts val="1150"/>
              <a:buFont typeface="Wingdings" panose="05000000000000000000" pitchFamily="2" charset="2"/>
              <a:buChar char="v"/>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Or16(a[0]=false, b[0]=true, out=t): </a:t>
            </a:r>
            <a:endParaRPr lang="en-IN"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486410" lvl="1" algn="just" fontAlgn="base">
              <a:spcAft>
                <a:spcPts val="610"/>
              </a:spcAft>
              <a:buClr>
                <a:srgbClr val="000000"/>
              </a:buClr>
              <a:buSzPts val="1150"/>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Performs a 16-bit bitwise OR operation with a[0] set to false and b[0] set to true</a:t>
            </a:r>
          </a:p>
          <a:p>
            <a:pPr marR="486410" lvl="1" algn="just" fontAlgn="base">
              <a:spcAft>
                <a:spcPts val="68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Equation: t = 0000000000000001 (only the first bit is 1) </a:t>
            </a:r>
          </a:p>
          <a:p>
            <a:pPr marR="486410" lvl="0" algn="just" fontAlgn="base">
              <a:spcAft>
                <a:spcPts val="600"/>
              </a:spcAft>
              <a:buClr>
                <a:srgbClr val="000000"/>
              </a:buClr>
              <a:buSzPts val="1150"/>
              <a:buFont typeface="Wingdings" panose="05000000000000000000" pitchFamily="2" charset="2"/>
              <a:buChar char="v"/>
            </a:pP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Add16(a=</a:t>
            </a:r>
            <a:r>
              <a:rPr lang="en-IN"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ndifference</a:t>
            </a:r>
            <a:r>
              <a:rPr lang="en-IN"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b=t, out=difference): </a:t>
            </a:r>
          </a:p>
          <a:p>
            <a:pPr marR="486410" lvl="1" algn="just" fontAlgn="base">
              <a:spcAft>
                <a:spcPts val="69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Adds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ndifference</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 t. </a:t>
            </a:r>
          </a:p>
          <a:p>
            <a:pPr marR="486410" lvl="1" algn="just" fontAlgn="base">
              <a:spcAft>
                <a:spcPts val="650"/>
              </a:spcAft>
              <a:buClr>
                <a:srgbClr val="000000"/>
              </a:buClr>
              <a:buSzPts val="1150"/>
              <a:buFont typeface="Wingdings" panose="05000000000000000000" pitchFamily="2" charset="2"/>
              <a:buChar char="v"/>
            </a:pP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Equation: difference = </a:t>
            </a:r>
            <a:r>
              <a:rPr lang="en-IN" sz="2400"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ndifference</a:t>
            </a:r>
            <a:r>
              <a:rPr lang="en-IN" sz="2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t (using 16-bit binary addition) </a:t>
            </a:r>
          </a:p>
        </p:txBody>
      </p:sp>
    </p:spTree>
    <p:extLst>
      <p:ext uri="{BB962C8B-B14F-4D97-AF65-F5344CB8AC3E}">
        <p14:creationId xmlns:p14="http://schemas.microsoft.com/office/powerpoint/2010/main" val="375709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12BB-CA24-1467-DFDB-E935A3677A32}"/>
              </a:ext>
            </a:extLst>
          </p:cNvPr>
          <p:cNvSpPr>
            <a:spLocks noGrp="1"/>
          </p:cNvSpPr>
          <p:nvPr>
            <p:ph type="title"/>
          </p:nvPr>
        </p:nvSpPr>
        <p:spPr>
          <a:xfrm>
            <a:off x="1274417" y="1534014"/>
            <a:ext cx="2722730" cy="2454890"/>
          </a:xfrm>
        </p:spPr>
        <p:txBody>
          <a:bodyPr>
            <a:normAutofit/>
          </a:bodyPr>
          <a:lstStyle/>
          <a:p>
            <a:pPr algn="l"/>
            <a:r>
              <a:rPr lang="en-IN" sz="2400" dirty="0">
                <a:latin typeface="Times New Roman" panose="02020603050405020304" pitchFamily="18" charset="0"/>
                <a:cs typeface="Times New Roman" panose="02020603050405020304" pitchFamily="18" charset="0"/>
              </a:rPr>
              <a:t>16 bit parallel adder and subtractor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Positive numbers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5" name="Content Placeholder 34">
            <a:extLst>
              <a:ext uri="{FF2B5EF4-FFF2-40B4-BE49-F238E27FC236}">
                <a16:creationId xmlns:a16="http://schemas.microsoft.com/office/drawing/2014/main" id="{6FC72469-3D1E-D221-EA43-DF79D98AE864}"/>
              </a:ext>
            </a:extLst>
          </p:cNvPr>
          <p:cNvPicPr>
            <a:picLocks noGrp="1"/>
          </p:cNvPicPr>
          <p:nvPr>
            <p:ph idx="1"/>
          </p:nvPr>
        </p:nvPicPr>
        <p:blipFill>
          <a:blip r:embed="rId2"/>
          <a:stretch>
            <a:fillRect/>
          </a:stretch>
        </p:blipFill>
        <p:spPr>
          <a:xfrm>
            <a:off x="3997147" y="796234"/>
            <a:ext cx="7756357" cy="5603387"/>
          </a:xfrm>
          <a:prstGeom prst="rect">
            <a:avLst/>
          </a:prstGeom>
        </p:spPr>
      </p:pic>
      <p:sp>
        <p:nvSpPr>
          <p:cNvPr id="3" name="TextBox 2">
            <a:extLst>
              <a:ext uri="{FF2B5EF4-FFF2-40B4-BE49-F238E27FC236}">
                <a16:creationId xmlns:a16="http://schemas.microsoft.com/office/drawing/2014/main" id="{E10AE51C-620B-ED73-50A4-92C844ADE1D7}"/>
              </a:ext>
            </a:extLst>
          </p:cNvPr>
          <p:cNvSpPr txBox="1"/>
          <p:nvPr/>
        </p:nvSpPr>
        <p:spPr>
          <a:xfrm>
            <a:off x="4192555" y="298580"/>
            <a:ext cx="380689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426782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EAD30-60E8-D3A0-D428-9438A58ABC7D}"/>
              </a:ext>
            </a:extLst>
          </p:cNvPr>
          <p:cNvSpPr>
            <a:spLocks noGrp="1"/>
          </p:cNvSpPr>
          <p:nvPr>
            <p:ph idx="1"/>
          </p:nvPr>
        </p:nvSpPr>
        <p:spPr>
          <a:xfrm>
            <a:off x="1258954" y="1404731"/>
            <a:ext cx="2663689" cy="2266122"/>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16 bit parallel adder and subtractor</a:t>
            </a:r>
          </a:p>
          <a:p>
            <a:pPr marL="0" indent="0">
              <a:buNone/>
            </a:pPr>
            <a:r>
              <a:rPr lang="en-IN" dirty="0">
                <a:latin typeface="Times New Roman" panose="02020603050405020304" pitchFamily="18" charset="0"/>
                <a:cs typeface="Times New Roman" panose="02020603050405020304" pitchFamily="18" charset="0"/>
              </a:rPr>
              <a:t>Negative numbers</a:t>
            </a:r>
            <a:endParaRPr lang="en-IN" dirty="0"/>
          </a:p>
        </p:txBody>
      </p:sp>
      <p:pic>
        <p:nvPicPr>
          <p:cNvPr id="5" name="Picture 4">
            <a:extLst>
              <a:ext uri="{FF2B5EF4-FFF2-40B4-BE49-F238E27FC236}">
                <a16:creationId xmlns:a16="http://schemas.microsoft.com/office/drawing/2014/main" id="{353C3C71-7BCC-2E3D-873C-EED6A4C44681}"/>
              </a:ext>
            </a:extLst>
          </p:cNvPr>
          <p:cNvPicPr>
            <a:picLocks noChangeAspect="1"/>
          </p:cNvPicPr>
          <p:nvPr/>
        </p:nvPicPr>
        <p:blipFill>
          <a:blip r:embed="rId2"/>
          <a:stretch>
            <a:fillRect/>
          </a:stretch>
        </p:blipFill>
        <p:spPr>
          <a:xfrm>
            <a:off x="3824673" y="1139686"/>
            <a:ext cx="7911782" cy="5177659"/>
          </a:xfrm>
          <a:prstGeom prst="rect">
            <a:avLst/>
          </a:prstGeom>
        </p:spPr>
      </p:pic>
    </p:spTree>
    <p:extLst>
      <p:ext uri="{BB962C8B-B14F-4D97-AF65-F5344CB8AC3E}">
        <p14:creationId xmlns:p14="http://schemas.microsoft.com/office/powerpoint/2010/main" val="175826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0049-0170-6C93-8B35-F6565E3C42DD}"/>
              </a:ext>
            </a:extLst>
          </p:cNvPr>
          <p:cNvSpPr>
            <a:spLocks noGrp="1"/>
          </p:cNvSpPr>
          <p:nvPr>
            <p:ph type="title"/>
          </p:nvPr>
        </p:nvSpPr>
        <p:spPr>
          <a:xfrm>
            <a:off x="2165350" y="165099"/>
            <a:ext cx="7861300" cy="736601"/>
          </a:xfrm>
        </p:spPr>
        <p:txBody>
          <a:bodyPr>
            <a:normAutofit/>
          </a:bodyPr>
          <a:lstStyle/>
          <a:p>
            <a:pPr algn="ctr"/>
            <a:r>
              <a:rPr lang="en-IN" sz="2800" b="1">
                <a:latin typeface="Times New Roman" panose="02020603050405020304" pitchFamily="18" charset="0"/>
                <a:cs typeface="Times New Roman" panose="02020603050405020304" pitchFamily="18" charset="0"/>
              </a:rPr>
              <a:t>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EFAA62-46BA-E6C2-5B0B-8E2A87C3A130}"/>
              </a:ext>
            </a:extLst>
          </p:cNvPr>
          <p:cNvSpPr>
            <a:spLocks noGrp="1"/>
          </p:cNvSpPr>
          <p:nvPr>
            <p:ph idx="1"/>
          </p:nvPr>
        </p:nvSpPr>
        <p:spPr>
          <a:xfrm>
            <a:off x="1731579" y="1308538"/>
            <a:ext cx="10237789" cy="5384363"/>
          </a:xfrm>
        </p:spPr>
        <p:txBody>
          <a:bodyPr>
            <a:noAutofit/>
          </a:bodyPr>
          <a:lstStyle/>
          <a:p>
            <a:pPr marL="342900" marR="486410" lvl="0" indent="-342900" algn="just" fontAlgn="base">
              <a:spcAft>
                <a:spcPts val="25"/>
              </a:spcAft>
              <a:buClr>
                <a:srgbClr val="000000"/>
              </a:buClr>
              <a:buSzPts val="1150"/>
              <a:buFont typeface="Arial" panose="020B0604020202020204" pitchFamily="34" charset="0"/>
              <a:buChar char="•"/>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Customizable Architectures: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Building upon the Hack's base, future iterations could explore modularity, allowing users to add custom instructions or components for specific applications like cryptography or signal processing. </a:t>
            </a:r>
          </a:p>
          <a:p>
            <a:pPr marL="342900" marR="486410" lvl="0" indent="-342900" algn="just" fontAlgn="base">
              <a:spcAft>
                <a:spcPts val="25"/>
              </a:spcAft>
              <a:buClr>
                <a:srgbClr val="000000"/>
              </a:buClr>
              <a:buSzPts val="1150"/>
              <a:buFont typeface="Arial" panose="020B0604020202020204" pitchFamily="34" charset="0"/>
              <a:buChar char="•"/>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Educational Expansion: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Integrating advanced topics like pipelining or multiprocessing into the Hack architecture could further enhance its educational value for computer science students. </a:t>
            </a:r>
          </a:p>
          <a:p>
            <a:pPr marL="342900" marR="486410" lvl="0" indent="-342900" algn="just" fontAlgn="base">
              <a:spcAft>
                <a:spcPts val="25"/>
              </a:spcAft>
              <a:buClr>
                <a:srgbClr val="000000"/>
              </a:buClr>
              <a:buSzPts val="1150"/>
              <a:buFont typeface="Arial" panose="020B0604020202020204" pitchFamily="34" charset="0"/>
              <a:buChar char="•"/>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Hardware/Software Co-design: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Exploring deeper integration between the Hack architecture and specialized hardware could push the boundaries of performance and efficiency for specific tasks. </a:t>
            </a:r>
          </a:p>
          <a:p>
            <a:pPr marL="342900" marR="486410" lvl="0" indent="-342900" algn="just" fontAlgn="base">
              <a:spcAft>
                <a:spcPts val="130"/>
              </a:spcAft>
              <a:buClr>
                <a:srgbClr val="000000"/>
              </a:buClr>
              <a:buSzPts val="1150"/>
              <a:buFont typeface="Arial" panose="020B0604020202020204" pitchFamily="34" charset="0"/>
              <a:buChar char="•"/>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Virtualization and Simulation: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Enhanced virtualization and simulation capabilities for the Hack could provide a robust platform for testing and developing software for real-world embedded systems. </a:t>
            </a:r>
          </a:p>
        </p:txBody>
      </p:sp>
      <p:sp>
        <p:nvSpPr>
          <p:cNvPr id="4" name="TextBox 3">
            <a:extLst>
              <a:ext uri="{FF2B5EF4-FFF2-40B4-BE49-F238E27FC236}">
                <a16:creationId xmlns:a16="http://schemas.microsoft.com/office/drawing/2014/main" id="{503C7A84-5130-1AA4-D473-77A169B79C1F}"/>
              </a:ext>
            </a:extLst>
          </p:cNvPr>
          <p:cNvSpPr txBox="1"/>
          <p:nvPr/>
        </p:nvSpPr>
        <p:spPr>
          <a:xfrm>
            <a:off x="2165350" y="901700"/>
            <a:ext cx="895744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HACK CPU</a:t>
            </a:r>
          </a:p>
        </p:txBody>
      </p:sp>
    </p:spTree>
    <p:extLst>
      <p:ext uri="{BB962C8B-B14F-4D97-AF65-F5344CB8AC3E}">
        <p14:creationId xmlns:p14="http://schemas.microsoft.com/office/powerpoint/2010/main" val="2326312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9EB-2F0A-5D88-F915-EE7A2A186568}"/>
              </a:ext>
            </a:extLst>
          </p:cNvPr>
          <p:cNvSpPr>
            <a:spLocks noGrp="1"/>
          </p:cNvSpPr>
          <p:nvPr>
            <p:ph type="title"/>
          </p:nvPr>
        </p:nvSpPr>
        <p:spPr>
          <a:xfrm>
            <a:off x="1815548" y="137491"/>
            <a:ext cx="9523087" cy="482599"/>
          </a:xfrm>
        </p:spPr>
        <p:txBody>
          <a:bodyPr>
            <a:noAutofit/>
          </a:bodyPr>
          <a:lstStyle/>
          <a:p>
            <a:pPr algn="l"/>
            <a:r>
              <a:rPr lang="en-IN" sz="2400" dirty="0">
                <a:latin typeface="Times New Roman" panose="02020603050405020304" pitchFamily="18" charset="0"/>
                <a:cs typeface="Times New Roman" panose="02020603050405020304" pitchFamily="18" charset="0"/>
              </a:rPr>
              <a:t>16 bit parallel adder</a:t>
            </a:r>
          </a:p>
        </p:txBody>
      </p:sp>
      <p:sp>
        <p:nvSpPr>
          <p:cNvPr id="3" name="Content Placeholder 2">
            <a:extLst>
              <a:ext uri="{FF2B5EF4-FFF2-40B4-BE49-F238E27FC236}">
                <a16:creationId xmlns:a16="http://schemas.microsoft.com/office/drawing/2014/main" id="{BA568C8D-BCBC-6431-F99F-6F6087E979A1}"/>
              </a:ext>
            </a:extLst>
          </p:cNvPr>
          <p:cNvSpPr>
            <a:spLocks noGrp="1"/>
          </p:cNvSpPr>
          <p:nvPr>
            <p:ph idx="1"/>
          </p:nvPr>
        </p:nvSpPr>
        <p:spPr>
          <a:xfrm>
            <a:off x="1536700" y="977900"/>
            <a:ext cx="10655300" cy="5397500"/>
          </a:xfrm>
        </p:spPr>
        <p:txBody>
          <a:bodyPr>
            <a:noAutofit/>
          </a:bodyPr>
          <a:lstStyle/>
          <a:p>
            <a:pPr marR="494665" algn="just">
              <a:spcAft>
                <a:spcPts val="120"/>
              </a:spcAft>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Modular and Customizable Architectures: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Future iterations of the 16-bit adder/subtractor could explore modularity, allowing users to incorporate custom instructions or components. This adaptability would cater to specific application domains such as cryptography or signal processing. </a:t>
            </a:r>
          </a:p>
          <a:p>
            <a:pPr marR="494665" algn="just">
              <a:spcAft>
                <a:spcPts val="120"/>
              </a:spcAft>
            </a:pPr>
            <a:r>
              <a:rPr lang="en-IN" b="1"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Expansion of Educational Content: </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architecture's educational value can be further enriched by incorporating advanced topics such as pipelining or multiprocessing. This </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expansion would provide computer science students with a more comprehensive understanding of modern computing concepts.</a:t>
            </a:r>
          </a:p>
          <a:p>
            <a:pPr marR="467995" algn="just">
              <a:spcAft>
                <a:spcPts val="110"/>
              </a:spcAf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Hardware/Software Co-Design Exploration: </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Delving into deeper integration between the 16-bit architecture and specialized hardware components could push the boundaries of performance and efficiency for specific computational tasks. </a:t>
            </a:r>
          </a:p>
          <a:p>
            <a:pPr algn="just"/>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Enhanced Virtualization and Simulation: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16-bit adder/subtractor could be enhanced with advanced virtualization and simulation capabilities, providing a robust platform for testing and developing software targeting real-world embedded systems</a:t>
            </a:r>
            <a:r>
              <a:rPr lang="en-IN"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p:txBody>
      </p:sp>
    </p:spTree>
    <p:extLst>
      <p:ext uri="{BB962C8B-B14F-4D97-AF65-F5344CB8AC3E}">
        <p14:creationId xmlns:p14="http://schemas.microsoft.com/office/powerpoint/2010/main" val="334639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8598-B64C-42C9-6B14-0056B3DBAA88}"/>
              </a:ext>
            </a:extLst>
          </p:cNvPr>
          <p:cNvSpPr>
            <a:spLocks noGrp="1"/>
          </p:cNvSpPr>
          <p:nvPr>
            <p:ph type="title"/>
          </p:nvPr>
        </p:nvSpPr>
        <p:spPr>
          <a:xfrm>
            <a:off x="1143001" y="298019"/>
            <a:ext cx="9905998" cy="707886"/>
          </a:xfrm>
        </p:spPr>
        <p:txBody>
          <a:bodyPr>
            <a:normAutofit/>
          </a:bodyPr>
          <a:lstStyle/>
          <a:p>
            <a:r>
              <a:rPr lang="en-IN" sz="28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A1F788-A5DC-3BE4-E7A1-60046FF957C0}"/>
              </a:ext>
            </a:extLst>
          </p:cNvPr>
          <p:cNvSpPr>
            <a:spLocks noGrp="1"/>
          </p:cNvSpPr>
          <p:nvPr>
            <p:ph idx="1"/>
          </p:nvPr>
        </p:nvSpPr>
        <p:spPr>
          <a:xfrm>
            <a:off x="1143001" y="2310381"/>
            <a:ext cx="9905999" cy="3112519"/>
          </a:xfrm>
        </p:spPr>
        <p:txBody>
          <a:bodyPr/>
          <a:lstStyle/>
          <a:p>
            <a:pPr marL="0" indent="0" algn="just">
              <a:buNone/>
            </a:pPr>
            <a:r>
              <a:rPr lang="en-US" dirty="0">
                <a:latin typeface="Times New Roman" panose="02020603050405020304" pitchFamily="18" charset="0"/>
                <a:cs typeface="Times New Roman" panose="02020603050405020304" pitchFamily="18" charset="0"/>
              </a:rPr>
              <a:t>The Hack CPU project involved the design and implementation of a simplified yet powerful 16- bit CPU architecture. The CPU serves as the brain of a computer, executing instructions and managing data flow. Through the Hack CPU project, we gained a deep understanding of instruction set architecture, control unit design, and memory management.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05CF88-583A-7251-3871-9AFC4C01E5DF}"/>
              </a:ext>
            </a:extLst>
          </p:cNvPr>
          <p:cNvSpPr txBox="1"/>
          <p:nvPr/>
        </p:nvSpPr>
        <p:spPr>
          <a:xfrm>
            <a:off x="2985836" y="1215189"/>
            <a:ext cx="6220326"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HACK CPU</a:t>
            </a:r>
          </a:p>
        </p:txBody>
      </p:sp>
    </p:spTree>
    <p:extLst>
      <p:ext uri="{BB962C8B-B14F-4D97-AF65-F5344CB8AC3E}">
        <p14:creationId xmlns:p14="http://schemas.microsoft.com/office/powerpoint/2010/main" val="386590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2483-961C-AAA3-CB2D-72C31E046250}"/>
              </a:ext>
            </a:extLst>
          </p:cNvPr>
          <p:cNvSpPr>
            <a:spLocks noGrp="1"/>
          </p:cNvSpPr>
          <p:nvPr>
            <p:ph type="title"/>
          </p:nvPr>
        </p:nvSpPr>
        <p:spPr>
          <a:xfrm>
            <a:off x="1143001" y="327514"/>
            <a:ext cx="9905998" cy="1478570"/>
          </a:xfrm>
        </p:spPr>
        <p:txBody>
          <a:bodyPr>
            <a:normAutofit/>
          </a:bodyPr>
          <a:lstStyle/>
          <a:p>
            <a:r>
              <a:rPr lang="en-IN" sz="2800" dirty="0">
                <a:latin typeface="Times New Roman" panose="02020603050405020304" pitchFamily="18" charset="0"/>
                <a:cs typeface="Times New Roman" panose="02020603050405020304" pitchFamily="18" charset="0"/>
              </a:rPr>
              <a:t>16-Bit Parallel Adder/Subtractor</a:t>
            </a:r>
          </a:p>
        </p:txBody>
      </p:sp>
      <p:sp>
        <p:nvSpPr>
          <p:cNvPr id="3" name="Content Placeholder 2">
            <a:extLst>
              <a:ext uri="{FF2B5EF4-FFF2-40B4-BE49-F238E27FC236}">
                <a16:creationId xmlns:a16="http://schemas.microsoft.com/office/drawing/2014/main" id="{6F3C02A0-6E6A-6AC4-D4D7-BA605386C22D}"/>
              </a:ext>
            </a:extLst>
          </p:cNvPr>
          <p:cNvSpPr>
            <a:spLocks noGrp="1"/>
          </p:cNvSpPr>
          <p:nvPr>
            <p:ph idx="1"/>
          </p:nvPr>
        </p:nvSpPr>
        <p:spPr>
          <a:xfrm>
            <a:off x="1141412" y="1806084"/>
            <a:ext cx="9905999" cy="398511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16-Bit Parallel Adder/Subtractor project focused on the design and implementation of a versatile arithmetic circuit capable of performing addition and subtraction operations on 16-bit binary numbers. The parallel nature of the circuit allows for efficient processing, essential in digital systems where arithmetic operations are fundamental. In conclusion, the Hack CPU and 16-Bit Parallel Adder/Subtractor projects have provided a </a:t>
            </a:r>
            <a:r>
              <a:rPr lang="en-US" dirty="0" err="1">
                <a:latin typeface="Times New Roman" panose="02020603050405020304" pitchFamily="18" charset="0"/>
                <a:cs typeface="Times New Roman" panose="02020603050405020304" pitchFamily="18" charset="0"/>
              </a:rPr>
              <a:t>handson</a:t>
            </a:r>
            <a:r>
              <a:rPr lang="en-US" dirty="0">
                <a:latin typeface="Times New Roman" panose="02020603050405020304" pitchFamily="18" charset="0"/>
                <a:cs typeface="Times New Roman" panose="02020603050405020304" pitchFamily="18" charset="0"/>
              </a:rPr>
              <a:t> experience in digital circuit design and computer architecture. The knowledge gained from these endeavors lays the groundwork for future innovations in the field, pushing the boundaries of computational efficiency and advancing the understanding of digital systems.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08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CE8D7-0E08-00D7-B95C-3E0C26A4672F}"/>
              </a:ext>
            </a:extLst>
          </p:cNvPr>
          <p:cNvSpPr>
            <a:spLocks noGrp="1"/>
          </p:cNvSpPr>
          <p:nvPr>
            <p:ph idx="1"/>
          </p:nvPr>
        </p:nvSpPr>
        <p:spPr>
          <a:xfrm>
            <a:off x="4304894" y="2625790"/>
            <a:ext cx="3582212" cy="1606421"/>
          </a:xfrm>
        </p:spPr>
        <p:txBody>
          <a:bodyPr>
            <a:normAutofit/>
          </a:bodyPr>
          <a:lstStyle/>
          <a:p>
            <a:pPr marL="0" indent="0">
              <a:buNone/>
            </a:pP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9078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43D4-1D9A-7F14-EDB3-D7749B90F849}"/>
              </a:ext>
            </a:extLst>
          </p:cNvPr>
          <p:cNvSpPr>
            <a:spLocks noGrp="1"/>
          </p:cNvSpPr>
          <p:nvPr>
            <p:ph type="title"/>
          </p:nvPr>
        </p:nvSpPr>
        <p:spPr>
          <a:xfrm>
            <a:off x="1143001" y="488523"/>
            <a:ext cx="9905998" cy="817763"/>
          </a:xfrm>
        </p:spPr>
        <p:txBody>
          <a:bodyPr>
            <a:normAutofit/>
          </a:bodyPr>
          <a:lstStyle/>
          <a:p>
            <a:pPr algn="ctr"/>
            <a:r>
              <a:rPr lang="en-IN" sz="2800" b="1" dirty="0">
                <a:latin typeface="Times New Roman" panose="02020603050405020304" pitchFamily="18" charset="0"/>
                <a:cs typeface="Times New Roman" panose="02020603050405020304" pitchFamily="18" charset="0"/>
              </a:rPr>
              <a:t>DESIGN</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F46550-5F8B-35AC-2877-D3EC477AE18E}"/>
              </a:ext>
            </a:extLst>
          </p:cNvPr>
          <p:cNvSpPr txBox="1"/>
          <p:nvPr/>
        </p:nvSpPr>
        <p:spPr>
          <a:xfrm>
            <a:off x="1408922" y="1380931"/>
            <a:ext cx="316307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HACK COMPUTER</a:t>
            </a:r>
          </a:p>
        </p:txBody>
      </p:sp>
      <p:pic>
        <p:nvPicPr>
          <p:cNvPr id="3" name="Picture 2">
            <a:extLst>
              <a:ext uri="{FF2B5EF4-FFF2-40B4-BE49-F238E27FC236}">
                <a16:creationId xmlns:a16="http://schemas.microsoft.com/office/drawing/2014/main" id="{27581EEB-EA38-48E0-4800-1A388E3F009B}"/>
              </a:ext>
            </a:extLst>
          </p:cNvPr>
          <p:cNvPicPr>
            <a:picLocks noChangeAspect="1"/>
          </p:cNvPicPr>
          <p:nvPr/>
        </p:nvPicPr>
        <p:blipFill>
          <a:blip r:embed="rId2"/>
          <a:stretch>
            <a:fillRect/>
          </a:stretch>
        </p:blipFill>
        <p:spPr>
          <a:xfrm>
            <a:off x="2019799" y="2002971"/>
            <a:ext cx="9627915" cy="4366506"/>
          </a:xfrm>
          <a:prstGeom prst="rect">
            <a:avLst/>
          </a:prstGeom>
        </p:spPr>
      </p:pic>
    </p:spTree>
    <p:extLst>
      <p:ext uri="{BB962C8B-B14F-4D97-AF65-F5344CB8AC3E}">
        <p14:creationId xmlns:p14="http://schemas.microsoft.com/office/powerpoint/2010/main" val="135757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97D6-A9ED-6DCB-046D-6537543BB3D7}"/>
              </a:ext>
            </a:extLst>
          </p:cNvPr>
          <p:cNvSpPr>
            <a:spLocks noGrp="1"/>
          </p:cNvSpPr>
          <p:nvPr>
            <p:ph type="title"/>
          </p:nvPr>
        </p:nvSpPr>
        <p:spPr>
          <a:xfrm>
            <a:off x="2195511" y="360681"/>
            <a:ext cx="8635049" cy="1082040"/>
          </a:xfrm>
        </p:spPr>
        <p:txBody>
          <a:bodyPr>
            <a:normAutofit/>
          </a:bodyPr>
          <a:lstStyle/>
          <a:p>
            <a:r>
              <a:rPr lang="en-IN" sz="2800" b="1" dirty="0">
                <a:latin typeface="Times New Roman" panose="02020603050405020304" pitchFamily="18" charset="0"/>
                <a:cs typeface="Times New Roman" panose="02020603050405020304" pitchFamily="18" charset="0"/>
              </a:rPr>
              <a:t>REGISTERS</a:t>
            </a:r>
            <a:endParaRPr lang="en-IN" sz="3200" b="1" dirty="0"/>
          </a:p>
        </p:txBody>
      </p:sp>
      <p:sp>
        <p:nvSpPr>
          <p:cNvPr id="3" name="Content Placeholder 2">
            <a:extLst>
              <a:ext uri="{FF2B5EF4-FFF2-40B4-BE49-F238E27FC236}">
                <a16:creationId xmlns:a16="http://schemas.microsoft.com/office/drawing/2014/main" id="{34C02E73-F2F9-79FA-6028-216A6358FE19}"/>
              </a:ext>
            </a:extLst>
          </p:cNvPr>
          <p:cNvSpPr>
            <a:spLocks noGrp="1"/>
          </p:cNvSpPr>
          <p:nvPr>
            <p:ph idx="1"/>
          </p:nvPr>
        </p:nvSpPr>
        <p:spPr>
          <a:xfrm>
            <a:off x="1890710" y="1354074"/>
            <a:ext cx="10018713" cy="3423920"/>
          </a:xfrm>
        </p:spPr>
        <p:txBody>
          <a:bodyPr>
            <a:normAutofit/>
          </a:bodyPr>
          <a:lstStyle/>
          <a:p>
            <a:r>
              <a:rPr lang="en-US" sz="2400" dirty="0">
                <a:latin typeface="Times New Roman" panose="02020603050405020304" pitchFamily="18" charset="0"/>
                <a:cs typeface="Times New Roman" panose="02020603050405020304" pitchFamily="18" charset="0"/>
              </a:rPr>
              <a:t>1. Data Register (D) : This register is used for storing data values.</a:t>
            </a:r>
          </a:p>
          <a:p>
            <a:r>
              <a:rPr lang="en-US" sz="2400" dirty="0">
                <a:latin typeface="Times New Roman" panose="02020603050405020304" pitchFamily="18" charset="0"/>
                <a:cs typeface="Times New Roman" panose="02020603050405020304" pitchFamily="18" charset="0"/>
              </a:rPr>
              <a:t>2. Address Register (A): The A register serves three different purposes, depending on the context in which it is used: storing a data value, pointing at an address in the instruction memory, or pointing at an address in the data memory.</a:t>
            </a:r>
          </a:p>
          <a:p>
            <a:r>
              <a:rPr lang="en-US" sz="2400" dirty="0">
                <a:latin typeface="Times New Roman" panose="02020603050405020304" pitchFamily="18" charset="0"/>
                <a:cs typeface="Times New Roman" panose="02020603050405020304" pitchFamily="18" charset="0"/>
              </a:rPr>
              <a:t>3. Program Counter (PC): This register holds the address of the next instruction to be executed.</a:t>
            </a:r>
          </a:p>
          <a:p>
            <a:endParaRPr lang="en-IN" dirty="0"/>
          </a:p>
        </p:txBody>
      </p:sp>
      <p:pic>
        <p:nvPicPr>
          <p:cNvPr id="4" name="Picture 3">
            <a:extLst>
              <a:ext uri="{FF2B5EF4-FFF2-40B4-BE49-F238E27FC236}">
                <a16:creationId xmlns:a16="http://schemas.microsoft.com/office/drawing/2014/main" id="{FBCFFCD0-A546-49DB-53AD-AF81C996004B}"/>
              </a:ext>
            </a:extLst>
          </p:cNvPr>
          <p:cNvPicPr>
            <a:picLocks noChangeAspect="1"/>
          </p:cNvPicPr>
          <p:nvPr/>
        </p:nvPicPr>
        <p:blipFill>
          <a:blip r:embed="rId2"/>
          <a:stretch>
            <a:fillRect/>
          </a:stretch>
        </p:blipFill>
        <p:spPr>
          <a:xfrm>
            <a:off x="2641172" y="4676392"/>
            <a:ext cx="6909657" cy="1130047"/>
          </a:xfrm>
          <a:prstGeom prst="rect">
            <a:avLst/>
          </a:prstGeom>
        </p:spPr>
      </p:pic>
    </p:spTree>
    <p:extLst>
      <p:ext uri="{BB962C8B-B14F-4D97-AF65-F5344CB8AC3E}">
        <p14:creationId xmlns:p14="http://schemas.microsoft.com/office/powerpoint/2010/main" val="321239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733F-2DF6-8603-30A6-4422D74592AB}"/>
              </a:ext>
            </a:extLst>
          </p:cNvPr>
          <p:cNvSpPr>
            <a:spLocks noGrp="1"/>
          </p:cNvSpPr>
          <p:nvPr>
            <p:ph type="title"/>
          </p:nvPr>
        </p:nvSpPr>
        <p:spPr>
          <a:xfrm>
            <a:off x="4796648" y="448985"/>
            <a:ext cx="3254828" cy="548386"/>
          </a:xfrm>
        </p:spPr>
        <p:txBody>
          <a:bodyPr>
            <a:normAutofit/>
          </a:bodyPr>
          <a:lstStyle/>
          <a:p>
            <a:r>
              <a:rPr lang="en-IN" sz="2800" b="1" dirty="0">
                <a:latin typeface="Times New Roman" panose="02020603050405020304" pitchFamily="18" charset="0"/>
                <a:cs typeface="Times New Roman" panose="02020603050405020304" pitchFamily="18" charset="0"/>
              </a:rPr>
              <a:t>HACK CPU</a:t>
            </a:r>
          </a:p>
        </p:txBody>
      </p:sp>
      <p:pic>
        <p:nvPicPr>
          <p:cNvPr id="6" name="Picture 5">
            <a:extLst>
              <a:ext uri="{FF2B5EF4-FFF2-40B4-BE49-F238E27FC236}">
                <a16:creationId xmlns:a16="http://schemas.microsoft.com/office/drawing/2014/main" id="{CE5C90AB-FADA-8E9A-17C0-E497E63E8CBC}"/>
              </a:ext>
            </a:extLst>
          </p:cNvPr>
          <p:cNvPicPr>
            <a:picLocks noChangeAspect="1"/>
          </p:cNvPicPr>
          <p:nvPr/>
        </p:nvPicPr>
        <p:blipFill>
          <a:blip r:embed="rId2"/>
          <a:stretch>
            <a:fillRect/>
          </a:stretch>
        </p:blipFill>
        <p:spPr>
          <a:xfrm>
            <a:off x="3157620" y="1307585"/>
            <a:ext cx="8473714" cy="5101430"/>
          </a:xfrm>
          <a:prstGeom prst="rect">
            <a:avLst/>
          </a:prstGeom>
        </p:spPr>
      </p:pic>
    </p:spTree>
    <p:extLst>
      <p:ext uri="{BB962C8B-B14F-4D97-AF65-F5344CB8AC3E}">
        <p14:creationId xmlns:p14="http://schemas.microsoft.com/office/powerpoint/2010/main" val="272651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DF2B6-987C-D87E-CB1D-3D3318FB26C1}"/>
              </a:ext>
            </a:extLst>
          </p:cNvPr>
          <p:cNvSpPr>
            <a:spLocks noGrp="1"/>
          </p:cNvSpPr>
          <p:nvPr>
            <p:ph idx="1"/>
          </p:nvPr>
        </p:nvSpPr>
        <p:spPr>
          <a:xfrm>
            <a:off x="1436914" y="356303"/>
            <a:ext cx="3646715" cy="6251326"/>
          </a:xfrm>
        </p:spPr>
        <p:txBody>
          <a:bodyPr>
            <a:normAutofit/>
          </a:bodyPr>
          <a:lstStyle/>
          <a:p>
            <a:pPr marL="1270" marR="486410" indent="0" algn="just">
              <a:spcAft>
                <a:spcPts val="630"/>
              </a:spcAft>
              <a:buNone/>
            </a:pPr>
            <a:r>
              <a:rPr lang="en-IN" kern="100" dirty="0">
                <a:solidFill>
                  <a:schemeClr val="tx1">
                    <a:lumMod val="95000"/>
                  </a:schemeClr>
                </a:solidFill>
                <a:effectLst/>
                <a:latin typeface="Times New Roman" panose="02020603050405020304" pitchFamily="18" charset="0"/>
                <a:ea typeface="Times New Roman" panose="02020603050405020304" pitchFamily="18" charset="0"/>
              </a:rPr>
              <a:t>The CPU is the brain of the Hack computer, responsible for fetching, decoding, and executing instructions. It has these key components: </a:t>
            </a:r>
          </a:p>
          <a:p>
            <a:pPr marL="0" indent="0" algn="just">
              <a:buNone/>
            </a:pPr>
            <a:r>
              <a:rPr lang="en-IN" b="1" dirty="0">
                <a:solidFill>
                  <a:schemeClr val="tx1">
                    <a:lumMod val="95000"/>
                  </a:schemeClr>
                </a:solidFill>
                <a:effectLst/>
                <a:latin typeface="Times New Roman" panose="02020603050405020304" pitchFamily="18" charset="0"/>
                <a:ea typeface="Times New Roman" panose="02020603050405020304" pitchFamily="18" charset="0"/>
              </a:rPr>
              <a:t>Arithmetic Logic Unit (ALU): </a:t>
            </a:r>
            <a:r>
              <a:rPr lang="en-IN" dirty="0">
                <a:solidFill>
                  <a:schemeClr val="tx1">
                    <a:lumMod val="95000"/>
                  </a:schemeClr>
                </a:solidFill>
                <a:effectLst/>
                <a:latin typeface="Times New Roman" panose="02020603050405020304" pitchFamily="18" charset="0"/>
                <a:ea typeface="Times New Roman" panose="02020603050405020304" pitchFamily="18" charset="0"/>
              </a:rPr>
              <a:t>Performs mathematical and logical operations like addition, subtraction, and AND/OR on two 16-bit inputs</a:t>
            </a:r>
            <a:endParaRPr lang="en-IN" sz="3200" dirty="0">
              <a:solidFill>
                <a:schemeClr val="tx1">
                  <a:lumMod val="95000"/>
                </a:schemeClr>
              </a:solidFill>
            </a:endParaRPr>
          </a:p>
        </p:txBody>
      </p:sp>
      <p:pic>
        <p:nvPicPr>
          <p:cNvPr id="10" name="Picture 9">
            <a:extLst>
              <a:ext uri="{FF2B5EF4-FFF2-40B4-BE49-F238E27FC236}">
                <a16:creationId xmlns:a16="http://schemas.microsoft.com/office/drawing/2014/main" id="{14273FDD-9692-7AA0-8196-EF84A88B2113}"/>
              </a:ext>
            </a:extLst>
          </p:cNvPr>
          <p:cNvPicPr/>
          <p:nvPr/>
        </p:nvPicPr>
        <p:blipFill>
          <a:blip r:embed="rId2"/>
          <a:stretch>
            <a:fillRect/>
          </a:stretch>
        </p:blipFill>
        <p:spPr>
          <a:xfrm>
            <a:off x="5083629" y="1295401"/>
            <a:ext cx="6649341" cy="5206298"/>
          </a:xfrm>
          <a:prstGeom prst="rect">
            <a:avLst/>
          </a:prstGeom>
        </p:spPr>
      </p:pic>
    </p:spTree>
    <p:extLst>
      <p:ext uri="{BB962C8B-B14F-4D97-AF65-F5344CB8AC3E}">
        <p14:creationId xmlns:p14="http://schemas.microsoft.com/office/powerpoint/2010/main" val="286892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3125D91-97AF-AAA5-5E20-90B90573C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355" y="765304"/>
            <a:ext cx="9579783" cy="5651048"/>
          </a:xfrm>
        </p:spPr>
      </p:pic>
      <p:sp>
        <p:nvSpPr>
          <p:cNvPr id="7" name="TextBox 6">
            <a:extLst>
              <a:ext uri="{FF2B5EF4-FFF2-40B4-BE49-F238E27FC236}">
                <a16:creationId xmlns:a16="http://schemas.microsoft.com/office/drawing/2014/main" id="{97CD8B37-72E6-2F69-56EF-94956CADEAD9}"/>
              </a:ext>
            </a:extLst>
          </p:cNvPr>
          <p:cNvSpPr txBox="1"/>
          <p:nvPr/>
        </p:nvSpPr>
        <p:spPr>
          <a:xfrm>
            <a:off x="2211355" y="242084"/>
            <a:ext cx="804298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CPU Abstraction</a:t>
            </a:r>
          </a:p>
        </p:txBody>
      </p:sp>
    </p:spTree>
    <p:extLst>
      <p:ext uri="{BB962C8B-B14F-4D97-AF65-F5344CB8AC3E}">
        <p14:creationId xmlns:p14="http://schemas.microsoft.com/office/powerpoint/2010/main" val="186581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1B627E4-B24E-D4E0-05A8-506DCA23C14B}"/>
              </a:ext>
            </a:extLst>
          </p:cNvPr>
          <p:cNvPicPr>
            <a:picLocks noGrp="1" noChangeAspect="1"/>
          </p:cNvPicPr>
          <p:nvPr>
            <p:ph idx="1"/>
          </p:nvPr>
        </p:nvPicPr>
        <p:blipFill>
          <a:blip r:embed="rId2"/>
          <a:stretch>
            <a:fillRect/>
          </a:stretch>
        </p:blipFill>
        <p:spPr>
          <a:xfrm>
            <a:off x="1179669" y="1044151"/>
            <a:ext cx="5043643" cy="4769698"/>
          </a:xfrm>
        </p:spPr>
      </p:pic>
      <p:sp>
        <p:nvSpPr>
          <p:cNvPr id="5" name="Title 4">
            <a:extLst>
              <a:ext uri="{FF2B5EF4-FFF2-40B4-BE49-F238E27FC236}">
                <a16:creationId xmlns:a16="http://schemas.microsoft.com/office/drawing/2014/main" id="{3101181D-96F5-03BD-407E-A6952E581BDE}"/>
              </a:ext>
            </a:extLst>
          </p:cNvPr>
          <p:cNvSpPr txBox="1">
            <a:spLocks noGrp="1"/>
          </p:cNvSpPr>
          <p:nvPr>
            <p:ph type="title"/>
          </p:nvPr>
        </p:nvSpPr>
        <p:spPr>
          <a:xfrm>
            <a:off x="1641475" y="296396"/>
            <a:ext cx="890905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ALU</a:t>
            </a:r>
          </a:p>
        </p:txBody>
      </p:sp>
      <p:pic>
        <p:nvPicPr>
          <p:cNvPr id="6" name="Picture 5">
            <a:extLst>
              <a:ext uri="{FF2B5EF4-FFF2-40B4-BE49-F238E27FC236}">
                <a16:creationId xmlns:a16="http://schemas.microsoft.com/office/drawing/2014/main" id="{F1C1F58A-4064-FC2B-4E6C-787CF64D048C}"/>
              </a:ext>
            </a:extLst>
          </p:cNvPr>
          <p:cNvPicPr>
            <a:picLocks noChangeAspect="1"/>
          </p:cNvPicPr>
          <p:nvPr/>
        </p:nvPicPr>
        <p:blipFill>
          <a:blip r:embed="rId3"/>
          <a:stretch>
            <a:fillRect/>
          </a:stretch>
        </p:blipFill>
        <p:spPr>
          <a:xfrm>
            <a:off x="6335487" y="1631133"/>
            <a:ext cx="5517476" cy="4834360"/>
          </a:xfrm>
          <a:prstGeom prst="rect">
            <a:avLst/>
          </a:prstGeom>
        </p:spPr>
      </p:pic>
    </p:spTree>
    <p:extLst>
      <p:ext uri="{BB962C8B-B14F-4D97-AF65-F5344CB8AC3E}">
        <p14:creationId xmlns:p14="http://schemas.microsoft.com/office/powerpoint/2010/main" val="236053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0FD-1737-F18F-C0F5-0315C20CA9B9}"/>
              </a:ext>
            </a:extLst>
          </p:cNvPr>
          <p:cNvSpPr>
            <a:spLocks noGrp="1"/>
          </p:cNvSpPr>
          <p:nvPr>
            <p:ph type="title"/>
          </p:nvPr>
        </p:nvSpPr>
        <p:spPr>
          <a:xfrm>
            <a:off x="4699000" y="347618"/>
            <a:ext cx="2794000" cy="594774"/>
          </a:xfrm>
        </p:spPr>
        <p:txBody>
          <a:bodyPr>
            <a:normAutofit/>
          </a:bodyPr>
          <a:lstStyle/>
          <a:p>
            <a:r>
              <a:rPr lang="en-GB" sz="2800" b="1" dirty="0">
                <a:latin typeface="Times New Roman"/>
                <a:cs typeface="Calibri Light"/>
              </a:rPr>
              <a:t>BIT</a:t>
            </a:r>
            <a:endParaRPr lang="en-IN" sz="2800" b="1" dirty="0"/>
          </a:p>
        </p:txBody>
      </p:sp>
      <p:pic>
        <p:nvPicPr>
          <p:cNvPr id="5" name="Picture 4">
            <a:extLst>
              <a:ext uri="{FF2B5EF4-FFF2-40B4-BE49-F238E27FC236}">
                <a16:creationId xmlns:a16="http://schemas.microsoft.com/office/drawing/2014/main" id="{9A51F020-2B67-5C2C-EF63-0B1BA1230934}"/>
              </a:ext>
            </a:extLst>
          </p:cNvPr>
          <p:cNvPicPr>
            <a:picLocks noChangeAspect="1"/>
          </p:cNvPicPr>
          <p:nvPr/>
        </p:nvPicPr>
        <p:blipFill>
          <a:blip r:embed="rId2"/>
          <a:stretch>
            <a:fillRect/>
          </a:stretch>
        </p:blipFill>
        <p:spPr>
          <a:xfrm>
            <a:off x="1498669" y="1465459"/>
            <a:ext cx="4597331" cy="1963541"/>
          </a:xfrm>
          <a:prstGeom prst="rect">
            <a:avLst/>
          </a:prstGeom>
        </p:spPr>
      </p:pic>
      <p:pic>
        <p:nvPicPr>
          <p:cNvPr id="9" name="Picture 8">
            <a:extLst>
              <a:ext uri="{FF2B5EF4-FFF2-40B4-BE49-F238E27FC236}">
                <a16:creationId xmlns:a16="http://schemas.microsoft.com/office/drawing/2014/main" id="{AC5571C4-751C-67BC-0D70-C7FA4443A06B}"/>
              </a:ext>
            </a:extLst>
          </p:cNvPr>
          <p:cNvPicPr>
            <a:picLocks noChangeAspect="1"/>
          </p:cNvPicPr>
          <p:nvPr/>
        </p:nvPicPr>
        <p:blipFill>
          <a:blip r:embed="rId3"/>
          <a:stretch>
            <a:fillRect/>
          </a:stretch>
        </p:blipFill>
        <p:spPr>
          <a:xfrm>
            <a:off x="6280274" y="1789625"/>
            <a:ext cx="5509737" cy="4618120"/>
          </a:xfrm>
          <a:prstGeom prst="rect">
            <a:avLst/>
          </a:prstGeom>
        </p:spPr>
      </p:pic>
    </p:spTree>
    <p:extLst>
      <p:ext uri="{BB962C8B-B14F-4D97-AF65-F5344CB8AC3E}">
        <p14:creationId xmlns:p14="http://schemas.microsoft.com/office/powerpoint/2010/main" val="2807068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TM03090434[[fn=Wood Type]]</Template>
  <TotalTime>774</TotalTime>
  <Words>1828</Words>
  <Application>Microsoft Office PowerPoint</Application>
  <PresentationFormat>Widescreen</PresentationFormat>
  <Paragraphs>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Corbel</vt:lpstr>
      <vt:lpstr>Times New Roman</vt:lpstr>
      <vt:lpstr>Wingdings</vt:lpstr>
      <vt:lpstr>Parallax</vt:lpstr>
      <vt:lpstr>                  Hack CPU                          &amp;   16bit parallel adder/subtractor</vt:lpstr>
      <vt:lpstr>HACK CPU</vt:lpstr>
      <vt:lpstr>DESIGN</vt:lpstr>
      <vt:lpstr>REGISTERS</vt:lpstr>
      <vt:lpstr>HACK CPU</vt:lpstr>
      <vt:lpstr>PowerPoint Presentation</vt:lpstr>
      <vt:lpstr>PowerPoint Presentation</vt:lpstr>
      <vt:lpstr>ALU</vt:lpstr>
      <vt:lpstr>BIT</vt:lpstr>
      <vt:lpstr>REGISTERS</vt:lpstr>
      <vt:lpstr>PC(PROGRAM COUNTER)</vt:lpstr>
      <vt:lpstr>PowerPoint Presentation</vt:lpstr>
      <vt:lpstr>PowerPoint Presentation</vt:lpstr>
      <vt:lpstr>Working of Hack CPU</vt:lpstr>
      <vt:lpstr>PowerPoint Presentation</vt:lpstr>
      <vt:lpstr>CODE</vt:lpstr>
      <vt:lpstr>RESULT</vt:lpstr>
      <vt:lpstr>16-BIT PARALLEL ADDER/SUBTRACTOR</vt:lpstr>
      <vt:lpstr>16 –bit parallel Adder and Subtractor code</vt:lpstr>
      <vt:lpstr>16 bit parallel adder &amp; subtractor</vt:lpstr>
      <vt:lpstr>PowerPoint Presentation</vt:lpstr>
      <vt:lpstr>PowerPoint Presentation</vt:lpstr>
      <vt:lpstr>16 bit parallel adder and subtractor Positive numbers </vt:lpstr>
      <vt:lpstr>PowerPoint Presentation</vt:lpstr>
      <vt:lpstr>SCOPE</vt:lpstr>
      <vt:lpstr>16 bit parallel adder</vt:lpstr>
      <vt:lpstr>CONCLUSION</vt:lpstr>
      <vt:lpstr>16-Bit Parallel Adder/Subtractor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CPU                          &amp;   16bit parallel adder/subtractor</dc:title>
  <dc:creator>Nareen Babu</dc:creator>
  <cp:lastModifiedBy>Sanggit Saaran</cp:lastModifiedBy>
  <cp:revision>10</cp:revision>
  <dcterms:created xsi:type="dcterms:W3CDTF">2023-12-20T16:24:05Z</dcterms:created>
  <dcterms:modified xsi:type="dcterms:W3CDTF">2023-12-24T04:30:48Z</dcterms:modified>
</cp:coreProperties>
</file>