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57" r:id="rId4"/>
    <p:sldId id="266" r:id="rId5"/>
    <p:sldId id="267" r:id="rId6"/>
    <p:sldId id="273" r:id="rId7"/>
    <p:sldId id="268" r:id="rId8"/>
    <p:sldId id="274" r:id="rId9"/>
    <p:sldId id="275" r:id="rId10"/>
    <p:sldId id="276" r:id="rId11"/>
    <p:sldId id="269" r:id="rId12"/>
    <p:sldId id="277" r:id="rId13"/>
    <p:sldId id="270" r:id="rId14"/>
    <p:sldId id="278" r:id="rId15"/>
    <p:sldId id="279" r:id="rId16"/>
    <p:sldId id="280" r:id="rId17"/>
    <p:sldId id="27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D66"/>
    <a:srgbClr val="EA5662"/>
    <a:srgbClr val="A73C9D"/>
    <a:srgbClr val="F27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DC88-0887-40DF-860E-86027E7F9046}" v="110" dt="2024-06-01T10:54:32.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git Saaran" userId="9ce57e31786c25a9" providerId="LiveId" clId="{C7E0DC88-0887-40DF-860E-86027E7F9046}"/>
    <pc:docChg chg="undo redo custSel addSld delSld modSld sldOrd">
      <pc:chgData name="Sanggit Saaran" userId="9ce57e31786c25a9" providerId="LiveId" clId="{C7E0DC88-0887-40DF-860E-86027E7F9046}" dt="2024-06-03T08:01:07.779" v="2169" actId="20577"/>
      <pc:docMkLst>
        <pc:docMk/>
      </pc:docMkLst>
      <pc:sldChg chg="addSp delSp modSp mod modTransition">
        <pc:chgData name="Sanggit Saaran" userId="9ce57e31786c25a9" providerId="LiveId" clId="{C7E0DC88-0887-40DF-860E-86027E7F9046}" dt="2024-06-03T06:40:55.916" v="2079" actId="478"/>
        <pc:sldMkLst>
          <pc:docMk/>
          <pc:sldMk cId="62344500" sldId="256"/>
        </pc:sldMkLst>
        <pc:spChg chg="mod">
          <ac:chgData name="Sanggit Saaran" userId="9ce57e31786c25a9" providerId="LiveId" clId="{C7E0DC88-0887-40DF-860E-86027E7F9046}" dt="2024-06-01T08:12:11.798" v="150" actId="1076"/>
          <ac:spMkLst>
            <pc:docMk/>
            <pc:sldMk cId="62344500" sldId="256"/>
            <ac:spMk id="2" creationId="{A0D4DD03-10AE-A4C2-6F59-B6B3E8CFB099}"/>
          </ac:spMkLst>
        </pc:spChg>
        <pc:spChg chg="del">
          <ac:chgData name="Sanggit Saaran" userId="9ce57e31786c25a9" providerId="LiveId" clId="{C7E0DC88-0887-40DF-860E-86027E7F9046}" dt="2024-06-01T07:46:04.885" v="0" actId="478"/>
          <ac:spMkLst>
            <pc:docMk/>
            <pc:sldMk cId="62344500" sldId="256"/>
            <ac:spMk id="3" creationId="{A31A72AA-EBEC-70D1-F6F4-F49FD1117496}"/>
          </ac:spMkLst>
        </pc:spChg>
        <pc:spChg chg="add mod">
          <ac:chgData name="Sanggit Saaran" userId="9ce57e31786c25a9" providerId="LiveId" clId="{C7E0DC88-0887-40DF-860E-86027E7F9046}" dt="2024-06-01T08:12:29.548" v="153" actId="1076"/>
          <ac:spMkLst>
            <pc:docMk/>
            <pc:sldMk cId="62344500" sldId="256"/>
            <ac:spMk id="4" creationId="{5790C832-81E4-0AC0-5A07-B45E057D6CC3}"/>
          </ac:spMkLst>
        </pc:spChg>
        <pc:spChg chg="add mod">
          <ac:chgData name="Sanggit Saaran" userId="9ce57e31786c25a9" providerId="LiveId" clId="{C7E0DC88-0887-40DF-860E-86027E7F9046}" dt="2024-06-01T08:12:22.736" v="152" actId="1076"/>
          <ac:spMkLst>
            <pc:docMk/>
            <pc:sldMk cId="62344500" sldId="256"/>
            <ac:spMk id="6" creationId="{15C26271-CD29-613B-21C3-3AF8C203B7F7}"/>
          </ac:spMkLst>
        </pc:spChg>
        <pc:picChg chg="add mod ord">
          <ac:chgData name="Sanggit Saaran" userId="9ce57e31786c25a9" providerId="LiveId" clId="{C7E0DC88-0887-40DF-860E-86027E7F9046}" dt="2024-06-01T08:11:44.485" v="148" actId="14100"/>
          <ac:picMkLst>
            <pc:docMk/>
            <pc:sldMk cId="62344500" sldId="256"/>
            <ac:picMk id="5" creationId="{B2F68FD3-DA41-6E77-21FF-1136BAA65525}"/>
          </ac:picMkLst>
        </pc:picChg>
        <pc:picChg chg="add del mod ord">
          <ac:chgData name="Sanggit Saaran" userId="9ce57e31786c25a9" providerId="LiveId" clId="{C7E0DC88-0887-40DF-860E-86027E7F9046}" dt="2024-06-01T08:06:39.762" v="90" actId="478"/>
          <ac:picMkLst>
            <pc:docMk/>
            <pc:sldMk cId="62344500" sldId="256"/>
            <ac:picMk id="7" creationId="{8E11BCA0-C26C-B4BB-1A22-8735B2C9DEFC}"/>
          </ac:picMkLst>
        </pc:picChg>
        <pc:picChg chg="add del mod">
          <ac:chgData name="Sanggit Saaran" userId="9ce57e31786c25a9" providerId="LiveId" clId="{C7E0DC88-0887-40DF-860E-86027E7F9046}" dt="2024-06-01T08:09:54.246" v="124" actId="478"/>
          <ac:picMkLst>
            <pc:docMk/>
            <pc:sldMk cId="62344500" sldId="256"/>
            <ac:picMk id="8" creationId="{8341A3BD-3570-C898-F429-9EC489250E13}"/>
          </ac:picMkLst>
        </pc:picChg>
        <pc:picChg chg="add del mod ord">
          <ac:chgData name="Sanggit Saaran" userId="9ce57e31786c25a9" providerId="LiveId" clId="{C7E0DC88-0887-40DF-860E-86027E7F9046}" dt="2024-06-01T08:12:06.220" v="149" actId="478"/>
          <ac:picMkLst>
            <pc:docMk/>
            <pc:sldMk cId="62344500" sldId="256"/>
            <ac:picMk id="9" creationId="{6CF97455-2C1F-56A3-AC6D-3970535483EE}"/>
          </ac:picMkLst>
        </pc:picChg>
        <pc:picChg chg="add del mod ord">
          <ac:chgData name="Sanggit Saaran" userId="9ce57e31786c25a9" providerId="LiveId" clId="{C7E0DC88-0887-40DF-860E-86027E7F9046}" dt="2024-06-03T06:40:55.916" v="2079" actId="478"/>
          <ac:picMkLst>
            <pc:docMk/>
            <pc:sldMk cId="62344500" sldId="256"/>
            <ac:picMk id="10" creationId="{D3285402-41DE-9895-0AA3-3E8620F03BE2}"/>
          </ac:picMkLst>
        </pc:picChg>
        <pc:picChg chg="add del mod">
          <ac:chgData name="Sanggit Saaran" userId="9ce57e31786c25a9" providerId="LiveId" clId="{C7E0DC88-0887-40DF-860E-86027E7F9046}" dt="2024-06-03T06:40:51.109" v="2077" actId="478"/>
          <ac:picMkLst>
            <pc:docMk/>
            <pc:sldMk cId="62344500" sldId="256"/>
            <ac:picMk id="11" creationId="{6D8DA1E6-D3CB-83F0-E13E-86A93C21AFDC}"/>
          </ac:picMkLst>
        </pc:picChg>
        <pc:picChg chg="add del mod">
          <ac:chgData name="Sanggit Saaran" userId="9ce57e31786c25a9" providerId="LiveId" clId="{C7E0DC88-0887-40DF-860E-86027E7F9046}" dt="2024-06-01T09:47:46.811" v="1386" actId="478"/>
          <ac:picMkLst>
            <pc:docMk/>
            <pc:sldMk cId="62344500" sldId="256"/>
            <ac:picMk id="12" creationId="{E380111E-44C4-04BE-F53C-6FCFF8470801}"/>
          </ac:picMkLst>
        </pc:picChg>
        <pc:picChg chg="add del mod">
          <ac:chgData name="Sanggit Saaran" userId="9ce57e31786c25a9" providerId="LiveId" clId="{C7E0DC88-0887-40DF-860E-86027E7F9046}" dt="2024-06-03T06:40:53.249" v="2078" actId="478"/>
          <ac:picMkLst>
            <pc:docMk/>
            <pc:sldMk cId="62344500" sldId="256"/>
            <ac:picMk id="13" creationId="{C40FE1BA-28B2-EB6C-CA25-30A3282556F1}"/>
          </ac:picMkLst>
        </pc:picChg>
        <pc:picChg chg="add del mod">
          <ac:chgData name="Sanggit Saaran" userId="9ce57e31786c25a9" providerId="LiveId" clId="{C7E0DC88-0887-40DF-860E-86027E7F9046}" dt="2024-06-01T09:49:17.830" v="1396" actId="478"/>
          <ac:picMkLst>
            <pc:docMk/>
            <pc:sldMk cId="62344500" sldId="256"/>
            <ac:picMk id="14" creationId="{F2868897-E752-2241-5E8F-826E8F3BA8D7}"/>
          </ac:picMkLst>
        </pc:picChg>
        <pc:picChg chg="add del mod">
          <ac:chgData name="Sanggit Saaran" userId="9ce57e31786c25a9" providerId="LiveId" clId="{C7E0DC88-0887-40DF-860E-86027E7F9046}" dt="2024-06-01T09:50:32.177" v="1413" actId="478"/>
          <ac:picMkLst>
            <pc:docMk/>
            <pc:sldMk cId="62344500" sldId="256"/>
            <ac:picMk id="15" creationId="{D145B922-0DB3-68D6-F627-5BADFAAFD23F}"/>
          </ac:picMkLst>
        </pc:picChg>
        <pc:picChg chg="add del mod">
          <ac:chgData name="Sanggit Saaran" userId="9ce57e31786c25a9" providerId="LiveId" clId="{C7E0DC88-0887-40DF-860E-86027E7F9046}" dt="2024-06-01T09:52:58.606" v="1421" actId="478"/>
          <ac:picMkLst>
            <pc:docMk/>
            <pc:sldMk cId="62344500" sldId="256"/>
            <ac:picMk id="16" creationId="{8A2D78DD-805A-3CC4-E7DE-DA6A8256C9F8}"/>
          </ac:picMkLst>
        </pc:picChg>
      </pc:sldChg>
      <pc:sldChg chg="addSp delSp modSp new mod">
        <pc:chgData name="Sanggit Saaran" userId="9ce57e31786c25a9" providerId="LiveId" clId="{C7E0DC88-0887-40DF-860E-86027E7F9046}" dt="2024-06-01T09:49:08.782" v="1393" actId="478"/>
        <pc:sldMkLst>
          <pc:docMk/>
          <pc:sldMk cId="2560978718" sldId="257"/>
        </pc:sldMkLst>
        <pc:spChg chg="mod">
          <ac:chgData name="Sanggit Saaran" userId="9ce57e31786c25a9" providerId="LiveId" clId="{C7E0DC88-0887-40DF-860E-86027E7F9046}" dt="2024-06-01T08:15:47.415" v="182"/>
          <ac:spMkLst>
            <pc:docMk/>
            <pc:sldMk cId="2560978718" sldId="257"/>
            <ac:spMk id="2" creationId="{F0E18E67-6A55-51EE-A1E6-B6D4DE96255E}"/>
          </ac:spMkLst>
        </pc:spChg>
        <pc:spChg chg="mod">
          <ac:chgData name="Sanggit Saaran" userId="9ce57e31786c25a9" providerId="LiveId" clId="{C7E0DC88-0887-40DF-860E-86027E7F9046}" dt="2024-06-01T09:13:17.393" v="1254" actId="123"/>
          <ac:spMkLst>
            <pc:docMk/>
            <pc:sldMk cId="2560978718" sldId="257"/>
            <ac:spMk id="3" creationId="{D224EBD4-5BD9-681D-4FC7-1285BEF650D7}"/>
          </ac:spMkLst>
        </pc:spChg>
        <pc:spChg chg="add del mod">
          <ac:chgData name="Sanggit Saaran" userId="9ce57e31786c25a9" providerId="LiveId" clId="{C7E0DC88-0887-40DF-860E-86027E7F9046}" dt="2024-06-01T07:50:50.796" v="34" actId="11529"/>
          <ac:spMkLst>
            <pc:docMk/>
            <pc:sldMk cId="2560978718" sldId="257"/>
            <ac:spMk id="4" creationId="{2EB88CEF-6EEB-99FC-70C8-82340E5061A2}"/>
          </ac:spMkLst>
        </pc:spChg>
        <pc:grpChg chg="add mod">
          <ac:chgData name="Sanggit Saaran" userId="9ce57e31786c25a9" providerId="LiveId" clId="{C7E0DC88-0887-40DF-860E-86027E7F9046}" dt="2024-06-01T08:26:27.253" v="240" actId="1076"/>
          <ac:grpSpMkLst>
            <pc:docMk/>
            <pc:sldMk cId="2560978718" sldId="257"/>
            <ac:grpSpMk id="8" creationId="{E009341B-367B-1CE7-52A8-AC619689FC93}"/>
          </ac:grpSpMkLst>
        </pc:grpChg>
        <pc:grpChg chg="add mod">
          <ac:chgData name="Sanggit Saaran" userId="9ce57e31786c25a9" providerId="LiveId" clId="{C7E0DC88-0887-40DF-860E-86027E7F9046}" dt="2024-06-01T08:25:58.003" v="235" actId="1076"/>
          <ac:grpSpMkLst>
            <pc:docMk/>
            <pc:sldMk cId="2560978718" sldId="257"/>
            <ac:grpSpMk id="9" creationId="{E53EFC64-0F22-6926-DF4A-19AF605EDE84}"/>
          </ac:grpSpMkLst>
        </pc:grpChg>
        <pc:picChg chg="add mod ord">
          <ac:chgData name="Sanggit Saaran" userId="9ce57e31786c25a9" providerId="LiveId" clId="{C7E0DC88-0887-40DF-860E-86027E7F9046}" dt="2024-06-01T08:26:06.112" v="236" actId="207"/>
          <ac:picMkLst>
            <pc:docMk/>
            <pc:sldMk cId="2560978718" sldId="257"/>
            <ac:picMk id="5" creationId="{1D85836F-D874-F033-1326-F65176A14D02}"/>
          </ac:picMkLst>
        </pc:picChg>
        <pc:picChg chg="add mod ord">
          <ac:chgData name="Sanggit Saaran" userId="9ce57e31786c25a9" providerId="LiveId" clId="{C7E0DC88-0887-40DF-860E-86027E7F9046}" dt="2024-06-01T08:26:06.112" v="236" actId="207"/>
          <ac:picMkLst>
            <pc:docMk/>
            <pc:sldMk cId="2560978718" sldId="257"/>
            <ac:picMk id="6" creationId="{4E4A84E2-AFAA-B27D-48C0-590ACF0D10CD}"/>
          </ac:picMkLst>
        </pc:picChg>
        <pc:picChg chg="add mod ord">
          <ac:chgData name="Sanggit Saaran" userId="9ce57e31786c25a9" providerId="LiveId" clId="{C7E0DC88-0887-40DF-860E-86027E7F9046}" dt="2024-06-01T08:26:06.112" v="236" actId="207"/>
          <ac:picMkLst>
            <pc:docMk/>
            <pc:sldMk cId="2560978718" sldId="257"/>
            <ac:picMk id="7" creationId="{8AB09097-164A-B627-5734-B4B8C020AC66}"/>
          </ac:picMkLst>
        </pc:picChg>
        <pc:picChg chg="mod">
          <ac:chgData name="Sanggit Saaran" userId="9ce57e31786c25a9" providerId="LiveId" clId="{C7E0DC88-0887-40DF-860E-86027E7F9046}" dt="2024-06-01T08:25:48.909" v="233"/>
          <ac:picMkLst>
            <pc:docMk/>
            <pc:sldMk cId="2560978718" sldId="257"/>
            <ac:picMk id="10" creationId="{77503FA0-9015-5C31-C31A-4232F38673D5}"/>
          </ac:picMkLst>
        </pc:picChg>
        <pc:picChg chg="mod">
          <ac:chgData name="Sanggit Saaran" userId="9ce57e31786c25a9" providerId="LiveId" clId="{C7E0DC88-0887-40DF-860E-86027E7F9046}" dt="2024-06-01T08:25:48.909" v="233"/>
          <ac:picMkLst>
            <pc:docMk/>
            <pc:sldMk cId="2560978718" sldId="257"/>
            <ac:picMk id="11" creationId="{868AE684-C165-9FC4-2868-8409628A3D81}"/>
          </ac:picMkLst>
        </pc:picChg>
        <pc:picChg chg="mod">
          <ac:chgData name="Sanggit Saaran" userId="9ce57e31786c25a9" providerId="LiveId" clId="{C7E0DC88-0887-40DF-860E-86027E7F9046}" dt="2024-06-01T08:25:48.909" v="233"/>
          <ac:picMkLst>
            <pc:docMk/>
            <pc:sldMk cId="2560978718" sldId="257"/>
            <ac:picMk id="12" creationId="{0A8899B1-F0C6-6265-D5C0-A596B04755DD}"/>
          </ac:picMkLst>
        </pc:picChg>
        <pc:picChg chg="add del mod">
          <ac:chgData name="Sanggit Saaran" userId="9ce57e31786c25a9" providerId="LiveId" clId="{C7E0DC88-0887-40DF-860E-86027E7F9046}" dt="2024-06-01T09:49:08.782" v="1393" actId="478"/>
          <ac:picMkLst>
            <pc:docMk/>
            <pc:sldMk cId="2560978718" sldId="257"/>
            <ac:picMk id="13" creationId="{FA48868C-BF14-116A-44BE-CFA3B4267E69}"/>
          </ac:picMkLst>
        </pc:picChg>
      </pc:sldChg>
      <pc:sldChg chg="add del">
        <pc:chgData name="Sanggit Saaran" userId="9ce57e31786c25a9" providerId="LiveId" clId="{C7E0DC88-0887-40DF-860E-86027E7F9046}" dt="2024-06-01T08:26:40.051" v="243" actId="47"/>
        <pc:sldMkLst>
          <pc:docMk/>
          <pc:sldMk cId="2751317633" sldId="258"/>
        </pc:sldMkLst>
      </pc:sldChg>
      <pc:sldChg chg="add del">
        <pc:chgData name="Sanggit Saaran" userId="9ce57e31786c25a9" providerId="LiveId" clId="{C7E0DC88-0887-40DF-860E-86027E7F9046}" dt="2024-06-01T08:26:42.145" v="244" actId="47"/>
        <pc:sldMkLst>
          <pc:docMk/>
          <pc:sldMk cId="3569217107" sldId="259"/>
        </pc:sldMkLst>
      </pc:sldChg>
      <pc:sldChg chg="add del">
        <pc:chgData name="Sanggit Saaran" userId="9ce57e31786c25a9" providerId="LiveId" clId="{C7E0DC88-0887-40DF-860E-86027E7F9046}" dt="2024-06-01T08:26:43.535" v="245" actId="47"/>
        <pc:sldMkLst>
          <pc:docMk/>
          <pc:sldMk cId="3656574236" sldId="260"/>
        </pc:sldMkLst>
      </pc:sldChg>
      <pc:sldChg chg="add del">
        <pc:chgData name="Sanggit Saaran" userId="9ce57e31786c25a9" providerId="LiveId" clId="{C7E0DC88-0887-40DF-860E-86027E7F9046}" dt="2024-06-01T08:26:44.848" v="246" actId="47"/>
        <pc:sldMkLst>
          <pc:docMk/>
          <pc:sldMk cId="493454526" sldId="261"/>
        </pc:sldMkLst>
      </pc:sldChg>
      <pc:sldChg chg="add del">
        <pc:chgData name="Sanggit Saaran" userId="9ce57e31786c25a9" providerId="LiveId" clId="{C7E0DC88-0887-40DF-860E-86027E7F9046}" dt="2024-06-01T08:26:45.707" v="247" actId="47"/>
        <pc:sldMkLst>
          <pc:docMk/>
          <pc:sldMk cId="3568036563" sldId="262"/>
        </pc:sldMkLst>
      </pc:sldChg>
      <pc:sldChg chg="add del">
        <pc:chgData name="Sanggit Saaran" userId="9ce57e31786c25a9" providerId="LiveId" clId="{C7E0DC88-0887-40DF-860E-86027E7F9046}" dt="2024-06-01T08:26:46.332" v="248" actId="47"/>
        <pc:sldMkLst>
          <pc:docMk/>
          <pc:sldMk cId="3170093467" sldId="263"/>
        </pc:sldMkLst>
      </pc:sldChg>
      <pc:sldChg chg="add del">
        <pc:chgData name="Sanggit Saaran" userId="9ce57e31786c25a9" providerId="LiveId" clId="{C7E0DC88-0887-40DF-860E-86027E7F9046}" dt="2024-06-01T08:26:46.973" v="249" actId="47"/>
        <pc:sldMkLst>
          <pc:docMk/>
          <pc:sldMk cId="475057228" sldId="264"/>
        </pc:sldMkLst>
      </pc:sldChg>
      <pc:sldChg chg="modSp add mod ord">
        <pc:chgData name="Sanggit Saaran" userId="9ce57e31786c25a9" providerId="LiveId" clId="{C7E0DC88-0887-40DF-860E-86027E7F9046}" dt="2024-06-01T09:13:22.503" v="1255" actId="123"/>
        <pc:sldMkLst>
          <pc:docMk/>
          <pc:sldMk cId="23427831" sldId="265"/>
        </pc:sldMkLst>
        <pc:spChg chg="mod">
          <ac:chgData name="Sanggit Saaran" userId="9ce57e31786c25a9" providerId="LiveId" clId="{C7E0DC88-0887-40DF-860E-86027E7F9046}" dt="2024-06-01T09:13:22.503" v="1255" actId="123"/>
          <ac:spMkLst>
            <pc:docMk/>
            <pc:sldMk cId="23427831" sldId="265"/>
            <ac:spMk id="3" creationId="{D224EBD4-5BD9-681D-4FC7-1285BEF650D7}"/>
          </ac:spMkLst>
        </pc:spChg>
      </pc:sldChg>
      <pc:sldChg chg="modSp add mod">
        <pc:chgData name="Sanggit Saaran" userId="9ce57e31786c25a9" providerId="LiveId" clId="{C7E0DC88-0887-40DF-860E-86027E7F9046}" dt="2024-06-01T09:13:12.792" v="1253" actId="123"/>
        <pc:sldMkLst>
          <pc:docMk/>
          <pc:sldMk cId="1426402517" sldId="266"/>
        </pc:sldMkLst>
        <pc:spChg chg="mod">
          <ac:chgData name="Sanggit Saaran" userId="9ce57e31786c25a9" providerId="LiveId" clId="{C7E0DC88-0887-40DF-860E-86027E7F9046}" dt="2024-06-01T08:33:11.101" v="405" actId="20577"/>
          <ac:spMkLst>
            <pc:docMk/>
            <pc:sldMk cId="1426402517" sldId="266"/>
            <ac:spMk id="2" creationId="{F0E18E67-6A55-51EE-A1E6-B6D4DE96255E}"/>
          </ac:spMkLst>
        </pc:spChg>
        <pc:spChg chg="mod">
          <ac:chgData name="Sanggit Saaran" userId="9ce57e31786c25a9" providerId="LiveId" clId="{C7E0DC88-0887-40DF-860E-86027E7F9046}" dt="2024-06-01T09:13:12.792" v="1253" actId="123"/>
          <ac:spMkLst>
            <pc:docMk/>
            <pc:sldMk cId="1426402517" sldId="266"/>
            <ac:spMk id="3" creationId="{D224EBD4-5BD9-681D-4FC7-1285BEF650D7}"/>
          </ac:spMkLst>
        </pc:spChg>
      </pc:sldChg>
      <pc:sldChg chg="modSp add mod">
        <pc:chgData name="Sanggit Saaran" userId="9ce57e31786c25a9" providerId="LiveId" clId="{C7E0DC88-0887-40DF-860E-86027E7F9046}" dt="2024-06-01T08:51:17.407" v="1080" actId="255"/>
        <pc:sldMkLst>
          <pc:docMk/>
          <pc:sldMk cId="3745033852" sldId="267"/>
        </pc:sldMkLst>
        <pc:spChg chg="mod">
          <ac:chgData name="Sanggit Saaran" userId="9ce57e31786c25a9" providerId="LiveId" clId="{C7E0DC88-0887-40DF-860E-86027E7F9046}" dt="2024-06-01T08:34:04.889" v="406"/>
          <ac:spMkLst>
            <pc:docMk/>
            <pc:sldMk cId="3745033852" sldId="267"/>
            <ac:spMk id="2" creationId="{F0E18E67-6A55-51EE-A1E6-B6D4DE96255E}"/>
          </ac:spMkLst>
        </pc:spChg>
        <pc:spChg chg="mod">
          <ac:chgData name="Sanggit Saaran" userId="9ce57e31786c25a9" providerId="LiveId" clId="{C7E0DC88-0887-40DF-860E-86027E7F9046}" dt="2024-06-01T08:51:17.407" v="1080" actId="255"/>
          <ac:spMkLst>
            <pc:docMk/>
            <pc:sldMk cId="3745033852" sldId="267"/>
            <ac:spMk id="3" creationId="{D224EBD4-5BD9-681D-4FC7-1285BEF650D7}"/>
          </ac:spMkLst>
        </pc:spChg>
        <pc:grpChg chg="mod">
          <ac:chgData name="Sanggit Saaran" userId="9ce57e31786c25a9" providerId="LiveId" clId="{C7E0DC88-0887-40DF-860E-86027E7F9046}" dt="2024-06-01T08:45:19.257" v="1031" actId="1076"/>
          <ac:grpSpMkLst>
            <pc:docMk/>
            <pc:sldMk cId="3745033852" sldId="267"/>
            <ac:grpSpMk id="8" creationId="{E009341B-367B-1CE7-52A8-AC619689FC93}"/>
          </ac:grpSpMkLst>
        </pc:grpChg>
      </pc:sldChg>
      <pc:sldChg chg="addSp delSp modSp add mod ord">
        <pc:chgData name="Sanggit Saaran" userId="9ce57e31786c25a9" providerId="LiveId" clId="{C7E0DC88-0887-40DF-860E-86027E7F9046}" dt="2024-06-03T08:01:07.779" v="2169" actId="20577"/>
        <pc:sldMkLst>
          <pc:docMk/>
          <pc:sldMk cId="1764682561" sldId="268"/>
        </pc:sldMkLst>
        <pc:spChg chg="del">
          <ac:chgData name="Sanggit Saaran" userId="9ce57e31786c25a9" providerId="LiveId" clId="{C7E0DC88-0887-40DF-860E-86027E7F9046}" dt="2024-06-01T08:46:07.477" v="1039" actId="478"/>
          <ac:spMkLst>
            <pc:docMk/>
            <pc:sldMk cId="1764682561" sldId="268"/>
            <ac:spMk id="2" creationId="{F0E18E67-6A55-51EE-A1E6-B6D4DE96255E}"/>
          </ac:spMkLst>
        </pc:spChg>
        <pc:spChg chg="mod ord">
          <ac:chgData name="Sanggit Saaran" userId="9ce57e31786c25a9" providerId="LiveId" clId="{C7E0DC88-0887-40DF-860E-86027E7F9046}" dt="2024-06-03T08:01:07.779" v="2169" actId="20577"/>
          <ac:spMkLst>
            <pc:docMk/>
            <pc:sldMk cId="1764682561" sldId="268"/>
            <ac:spMk id="3" creationId="{D224EBD4-5BD9-681D-4FC7-1285BEF650D7}"/>
          </ac:spMkLst>
        </pc:spChg>
        <pc:spChg chg="add del mod">
          <ac:chgData name="Sanggit Saaran" userId="9ce57e31786c25a9" providerId="LiveId" clId="{C7E0DC88-0887-40DF-860E-86027E7F9046}" dt="2024-06-01T08:46:11.524" v="1040" actId="478"/>
          <ac:spMkLst>
            <pc:docMk/>
            <pc:sldMk cId="1764682561" sldId="268"/>
            <ac:spMk id="13" creationId="{DABDDE21-7FBE-8232-75ED-FE7C866AEEA3}"/>
          </ac:spMkLst>
        </pc:spChg>
        <pc:grpChg chg="mod ord">
          <ac:chgData name="Sanggit Saaran" userId="9ce57e31786c25a9" providerId="LiveId" clId="{C7E0DC88-0887-40DF-860E-86027E7F9046}" dt="2024-06-01T09:13:51.688" v="1256" actId="1076"/>
          <ac:grpSpMkLst>
            <pc:docMk/>
            <pc:sldMk cId="1764682561" sldId="268"/>
            <ac:grpSpMk id="8" creationId="{E009341B-367B-1CE7-52A8-AC619689FC93}"/>
          </ac:grpSpMkLst>
        </pc:grpChg>
        <pc:grpChg chg="ord">
          <ac:chgData name="Sanggit Saaran" userId="9ce57e31786c25a9" providerId="LiveId" clId="{C7E0DC88-0887-40DF-860E-86027E7F9046}" dt="2024-06-01T09:01:19.418" v="1170" actId="171"/>
          <ac:grpSpMkLst>
            <pc:docMk/>
            <pc:sldMk cId="1764682561" sldId="268"/>
            <ac:grpSpMk id="9" creationId="{E53EFC64-0F22-6926-DF4A-19AF605EDE84}"/>
          </ac:grpSpMkLst>
        </pc:grpChg>
      </pc:sldChg>
      <pc:sldChg chg="addSp modSp add mod ord">
        <pc:chgData name="Sanggit Saaran" userId="9ce57e31786c25a9" providerId="LiveId" clId="{C7E0DC88-0887-40DF-860E-86027E7F9046}" dt="2024-06-01T10:23:23.344" v="1430" actId="27636"/>
        <pc:sldMkLst>
          <pc:docMk/>
          <pc:sldMk cId="2773140820" sldId="269"/>
        </pc:sldMkLst>
        <pc:spChg chg="mod">
          <ac:chgData name="Sanggit Saaran" userId="9ce57e31786c25a9" providerId="LiveId" clId="{C7E0DC88-0887-40DF-860E-86027E7F9046}" dt="2024-06-01T09:33:59.762" v="1354"/>
          <ac:spMkLst>
            <pc:docMk/>
            <pc:sldMk cId="2773140820" sldId="269"/>
            <ac:spMk id="2" creationId="{F0E18E67-6A55-51EE-A1E6-B6D4DE96255E}"/>
          </ac:spMkLst>
        </pc:spChg>
        <pc:spChg chg="mod">
          <ac:chgData name="Sanggit Saaran" userId="9ce57e31786c25a9" providerId="LiveId" clId="{C7E0DC88-0887-40DF-860E-86027E7F9046}" dt="2024-06-01T10:23:23.344" v="1430" actId="27636"/>
          <ac:spMkLst>
            <pc:docMk/>
            <pc:sldMk cId="2773140820" sldId="269"/>
            <ac:spMk id="3" creationId="{D224EBD4-5BD9-681D-4FC7-1285BEF650D7}"/>
          </ac:spMkLst>
        </pc:spChg>
        <pc:picChg chg="add mod">
          <ac:chgData name="Sanggit Saaran" userId="9ce57e31786c25a9" providerId="LiveId" clId="{C7E0DC88-0887-40DF-860E-86027E7F9046}" dt="2024-06-01T09:37:31.133" v="1375" actId="207"/>
          <ac:picMkLst>
            <pc:docMk/>
            <pc:sldMk cId="2773140820" sldId="269"/>
            <ac:picMk id="4" creationId="{DAF84BDE-D587-8984-A425-3010A4AFFF31}"/>
          </ac:picMkLst>
        </pc:picChg>
      </pc:sldChg>
      <pc:sldChg chg="addSp delSp modSp add mod ord">
        <pc:chgData name="Sanggit Saaran" userId="9ce57e31786c25a9" providerId="LiveId" clId="{C7E0DC88-0887-40DF-860E-86027E7F9046}" dt="2024-06-01T10:36:16.731" v="1891" actId="22"/>
        <pc:sldMkLst>
          <pc:docMk/>
          <pc:sldMk cId="3487915323" sldId="270"/>
        </pc:sldMkLst>
        <pc:spChg chg="del mod">
          <ac:chgData name="Sanggit Saaran" userId="9ce57e31786c25a9" providerId="LiveId" clId="{C7E0DC88-0887-40DF-860E-86027E7F9046}" dt="2024-06-01T10:28:12.531" v="1540" actId="478"/>
          <ac:spMkLst>
            <pc:docMk/>
            <pc:sldMk cId="3487915323" sldId="270"/>
            <ac:spMk id="2" creationId="{F0E18E67-6A55-51EE-A1E6-B6D4DE96255E}"/>
          </ac:spMkLst>
        </pc:spChg>
        <pc:spChg chg="del mod">
          <ac:chgData name="Sanggit Saaran" userId="9ce57e31786c25a9" providerId="LiveId" clId="{C7E0DC88-0887-40DF-860E-86027E7F9046}" dt="2024-06-01T10:25:54.079" v="1433"/>
          <ac:spMkLst>
            <pc:docMk/>
            <pc:sldMk cId="3487915323" sldId="270"/>
            <ac:spMk id="3" creationId="{D224EBD4-5BD9-681D-4FC7-1285BEF650D7}"/>
          </ac:spMkLst>
        </pc:spChg>
        <pc:spChg chg="add mod">
          <ac:chgData name="Sanggit Saaran" userId="9ce57e31786c25a9" providerId="LiveId" clId="{C7E0DC88-0887-40DF-860E-86027E7F9046}" dt="2024-06-01T10:32:34.695" v="1582" actId="1076"/>
          <ac:spMkLst>
            <pc:docMk/>
            <pc:sldMk cId="3487915323" sldId="270"/>
            <ac:spMk id="4" creationId="{5F4295F8-CF0E-3869-1A66-53695B32D556}"/>
          </ac:spMkLst>
        </pc:spChg>
        <pc:spChg chg="add del mod">
          <ac:chgData name="Sanggit Saaran" userId="9ce57e31786c25a9" providerId="LiveId" clId="{C7E0DC88-0887-40DF-860E-86027E7F9046}" dt="2024-06-01T10:28:18.179" v="1541" actId="478"/>
          <ac:spMkLst>
            <pc:docMk/>
            <pc:sldMk cId="3487915323" sldId="270"/>
            <ac:spMk id="14" creationId="{4645BAB9-0DAB-88FA-350A-23D568EF3D8A}"/>
          </ac:spMkLst>
        </pc:spChg>
        <pc:spChg chg="add mod">
          <ac:chgData name="Sanggit Saaran" userId="9ce57e31786c25a9" providerId="LiveId" clId="{C7E0DC88-0887-40DF-860E-86027E7F9046}" dt="2024-06-01T10:32:30.284" v="1581" actId="1076"/>
          <ac:spMkLst>
            <pc:docMk/>
            <pc:sldMk cId="3487915323" sldId="270"/>
            <ac:spMk id="15" creationId="{02FA34AA-3460-14E3-EE37-09B6BF181472}"/>
          </ac:spMkLst>
        </pc:spChg>
        <pc:spChg chg="add del mod">
          <ac:chgData name="Sanggit Saaran" userId="9ce57e31786c25a9" providerId="LiveId" clId="{C7E0DC88-0887-40DF-860E-86027E7F9046}" dt="2024-06-01T10:30:56.037" v="1566" actId="478"/>
          <ac:spMkLst>
            <pc:docMk/>
            <pc:sldMk cId="3487915323" sldId="270"/>
            <ac:spMk id="16" creationId="{2490A4FA-A9FF-53E1-D2B6-B4F5E73CD921}"/>
          </ac:spMkLst>
        </pc:spChg>
        <pc:spChg chg="add del">
          <ac:chgData name="Sanggit Saaran" userId="9ce57e31786c25a9" providerId="LiveId" clId="{C7E0DC88-0887-40DF-860E-86027E7F9046}" dt="2024-06-01T10:36:16.731" v="1891" actId="22"/>
          <ac:spMkLst>
            <pc:docMk/>
            <pc:sldMk cId="3487915323" sldId="270"/>
            <ac:spMk id="18" creationId="{FE9BBB26-CB33-ABB3-DA2B-A07360EFA341}"/>
          </ac:spMkLst>
        </pc:spChg>
        <pc:grpChg chg="mod">
          <ac:chgData name="Sanggit Saaran" userId="9ce57e31786c25a9" providerId="LiveId" clId="{C7E0DC88-0887-40DF-860E-86027E7F9046}" dt="2024-06-01T10:31:53.077" v="1577" actId="1076"/>
          <ac:grpSpMkLst>
            <pc:docMk/>
            <pc:sldMk cId="3487915323" sldId="270"/>
            <ac:grpSpMk id="8" creationId="{E009341B-367B-1CE7-52A8-AC619689FC93}"/>
          </ac:grpSpMkLst>
        </pc:grpChg>
        <pc:grpChg chg="mod">
          <ac:chgData name="Sanggit Saaran" userId="9ce57e31786c25a9" providerId="LiveId" clId="{C7E0DC88-0887-40DF-860E-86027E7F9046}" dt="2024-06-01T10:31:48.518" v="1575" actId="1076"/>
          <ac:grpSpMkLst>
            <pc:docMk/>
            <pc:sldMk cId="3487915323" sldId="270"/>
            <ac:grpSpMk id="9" creationId="{E53EFC64-0F22-6926-DF4A-19AF605EDE84}"/>
          </ac:grpSpMkLst>
        </pc:grpChg>
        <pc:picChg chg="add del mod">
          <ac:chgData name="Sanggit Saaran" userId="9ce57e31786c25a9" providerId="LiveId" clId="{C7E0DC88-0887-40DF-860E-86027E7F9046}" dt="2024-06-01T10:30:35.933" v="1562" actId="21"/>
          <ac:picMkLst>
            <pc:docMk/>
            <pc:sldMk cId="3487915323" sldId="270"/>
            <ac:picMk id="1026" creationId="{12F69D28-B578-7CFC-279F-84B072B026EE}"/>
          </ac:picMkLst>
        </pc:picChg>
        <pc:picChg chg="add mod">
          <ac:chgData name="Sanggit Saaran" userId="9ce57e31786c25a9" providerId="LiveId" clId="{C7E0DC88-0887-40DF-860E-86027E7F9046}" dt="2024-06-01T10:31:11.177" v="1569" actId="1076"/>
          <ac:picMkLst>
            <pc:docMk/>
            <pc:sldMk cId="3487915323" sldId="270"/>
            <ac:picMk id="1028" creationId="{C0C0C83B-30CB-EDCB-337E-66DDE27A6CA6}"/>
          </ac:picMkLst>
        </pc:picChg>
        <pc:picChg chg="add mod">
          <ac:chgData name="Sanggit Saaran" userId="9ce57e31786c25a9" providerId="LiveId" clId="{C7E0DC88-0887-40DF-860E-86027E7F9046}" dt="2024-06-01T10:31:06.854" v="1568" actId="14100"/>
          <ac:picMkLst>
            <pc:docMk/>
            <pc:sldMk cId="3487915323" sldId="270"/>
            <ac:picMk id="2050" creationId="{6C5954F1-260E-BE0D-6168-DCFF2A6C09C5}"/>
          </ac:picMkLst>
        </pc:picChg>
      </pc:sldChg>
      <pc:sldChg chg="add del">
        <pc:chgData name="Sanggit Saaran" userId="9ce57e31786c25a9" providerId="LiveId" clId="{C7E0DC88-0887-40DF-860E-86027E7F9046}" dt="2024-06-01T10:36:23.050" v="1893" actId="47"/>
        <pc:sldMkLst>
          <pc:docMk/>
          <pc:sldMk cId="1454540455" sldId="271"/>
        </pc:sldMkLst>
      </pc:sldChg>
      <pc:sldChg chg="modSp add mod">
        <pc:chgData name="Sanggit Saaran" userId="9ce57e31786c25a9" providerId="LiveId" clId="{C7E0DC88-0887-40DF-860E-86027E7F9046}" dt="2024-06-01T10:54:16.594" v="2051" actId="20577"/>
        <pc:sldMkLst>
          <pc:docMk/>
          <pc:sldMk cId="1645595084" sldId="272"/>
        </pc:sldMkLst>
        <pc:spChg chg="mod">
          <ac:chgData name="Sanggit Saaran" userId="9ce57e31786c25a9" providerId="LiveId" clId="{C7E0DC88-0887-40DF-860E-86027E7F9046}" dt="2024-06-01T10:50:16.284" v="2028"/>
          <ac:spMkLst>
            <pc:docMk/>
            <pc:sldMk cId="1645595084" sldId="272"/>
            <ac:spMk id="2" creationId="{F0E18E67-6A55-51EE-A1E6-B6D4DE96255E}"/>
          </ac:spMkLst>
        </pc:spChg>
        <pc:spChg chg="mod">
          <ac:chgData name="Sanggit Saaran" userId="9ce57e31786c25a9" providerId="LiveId" clId="{C7E0DC88-0887-40DF-860E-86027E7F9046}" dt="2024-06-01T10:54:16.594" v="2051" actId="20577"/>
          <ac:spMkLst>
            <pc:docMk/>
            <pc:sldMk cId="1645595084" sldId="272"/>
            <ac:spMk id="3" creationId="{D224EBD4-5BD9-681D-4FC7-1285BEF650D7}"/>
          </ac:spMkLst>
        </pc:spChg>
      </pc:sldChg>
      <pc:sldChg chg="modSp add mod ord">
        <pc:chgData name="Sanggit Saaran" userId="9ce57e31786c25a9" providerId="LiveId" clId="{C7E0DC88-0887-40DF-860E-86027E7F9046}" dt="2024-06-01T09:13:02.246" v="1252" actId="171"/>
        <pc:sldMkLst>
          <pc:docMk/>
          <pc:sldMk cId="3585534342" sldId="273"/>
        </pc:sldMkLst>
        <pc:spChg chg="mod">
          <ac:chgData name="Sanggit Saaran" userId="9ce57e31786c25a9" providerId="LiveId" clId="{C7E0DC88-0887-40DF-860E-86027E7F9046}" dt="2024-06-01T09:12:55.808" v="1248" actId="123"/>
          <ac:spMkLst>
            <pc:docMk/>
            <pc:sldMk cId="3585534342" sldId="273"/>
            <ac:spMk id="3" creationId="{D224EBD4-5BD9-681D-4FC7-1285BEF650D7}"/>
          </ac:spMkLst>
        </pc:spChg>
        <pc:grpChg chg="ord">
          <ac:chgData name="Sanggit Saaran" userId="9ce57e31786c25a9" providerId="LiveId" clId="{C7E0DC88-0887-40DF-860E-86027E7F9046}" dt="2024-06-01T09:13:02.246" v="1252" actId="171"/>
          <ac:grpSpMkLst>
            <pc:docMk/>
            <pc:sldMk cId="3585534342" sldId="273"/>
            <ac:grpSpMk id="9" creationId="{E53EFC64-0F22-6926-DF4A-19AF605EDE84}"/>
          </ac:grpSpMkLst>
        </pc:grpChg>
      </pc:sldChg>
      <pc:sldChg chg="modSp add mod">
        <pc:chgData name="Sanggit Saaran" userId="9ce57e31786c25a9" providerId="LiveId" clId="{C7E0DC88-0887-40DF-860E-86027E7F9046}" dt="2024-06-01T09:14:48.313" v="1267" actId="113"/>
        <pc:sldMkLst>
          <pc:docMk/>
          <pc:sldMk cId="723509943" sldId="274"/>
        </pc:sldMkLst>
        <pc:spChg chg="mod">
          <ac:chgData name="Sanggit Saaran" userId="9ce57e31786c25a9" providerId="LiveId" clId="{C7E0DC88-0887-40DF-860E-86027E7F9046}" dt="2024-06-01T09:14:48.313" v="1267" actId="113"/>
          <ac:spMkLst>
            <pc:docMk/>
            <pc:sldMk cId="723509943" sldId="274"/>
            <ac:spMk id="3" creationId="{D224EBD4-5BD9-681D-4FC7-1285BEF650D7}"/>
          </ac:spMkLst>
        </pc:spChg>
        <pc:grpChg chg="mod">
          <ac:chgData name="Sanggit Saaran" userId="9ce57e31786c25a9" providerId="LiveId" clId="{C7E0DC88-0887-40DF-860E-86027E7F9046}" dt="2024-06-01T09:11:57.996" v="1245" actId="1076"/>
          <ac:grpSpMkLst>
            <pc:docMk/>
            <pc:sldMk cId="723509943" sldId="274"/>
            <ac:grpSpMk id="8" creationId="{E009341B-367B-1CE7-52A8-AC619689FC93}"/>
          </ac:grpSpMkLst>
        </pc:grpChg>
      </pc:sldChg>
      <pc:sldChg chg="modSp add mod">
        <pc:chgData name="Sanggit Saaran" userId="9ce57e31786c25a9" providerId="LiveId" clId="{C7E0DC88-0887-40DF-860E-86027E7F9046}" dt="2024-06-01T09:22:21.320" v="1325" actId="20577"/>
        <pc:sldMkLst>
          <pc:docMk/>
          <pc:sldMk cId="1118109195" sldId="275"/>
        </pc:sldMkLst>
        <pc:spChg chg="mod">
          <ac:chgData name="Sanggit Saaran" userId="9ce57e31786c25a9" providerId="LiveId" clId="{C7E0DC88-0887-40DF-860E-86027E7F9046}" dt="2024-06-01T09:22:21.320" v="1325" actId="20577"/>
          <ac:spMkLst>
            <pc:docMk/>
            <pc:sldMk cId="1118109195" sldId="275"/>
            <ac:spMk id="3" creationId="{D224EBD4-5BD9-681D-4FC7-1285BEF650D7}"/>
          </ac:spMkLst>
        </pc:spChg>
      </pc:sldChg>
      <pc:sldChg chg="modSp add mod">
        <pc:chgData name="Sanggit Saaran" userId="9ce57e31786c25a9" providerId="LiveId" clId="{C7E0DC88-0887-40DF-860E-86027E7F9046}" dt="2024-06-01T09:29:34.591" v="1353" actId="113"/>
        <pc:sldMkLst>
          <pc:docMk/>
          <pc:sldMk cId="3764779823" sldId="276"/>
        </pc:sldMkLst>
        <pc:spChg chg="mod">
          <ac:chgData name="Sanggit Saaran" userId="9ce57e31786c25a9" providerId="LiveId" clId="{C7E0DC88-0887-40DF-860E-86027E7F9046}" dt="2024-06-01T09:29:34.591" v="1353" actId="113"/>
          <ac:spMkLst>
            <pc:docMk/>
            <pc:sldMk cId="3764779823" sldId="276"/>
            <ac:spMk id="3" creationId="{D224EBD4-5BD9-681D-4FC7-1285BEF650D7}"/>
          </ac:spMkLst>
        </pc:spChg>
      </pc:sldChg>
      <pc:sldChg chg="addSp delSp modSp add mod">
        <pc:chgData name="Sanggit Saaran" userId="9ce57e31786c25a9" providerId="LiveId" clId="{C7E0DC88-0887-40DF-860E-86027E7F9046}" dt="2024-06-01T10:36:03.752" v="1889" actId="1076"/>
        <pc:sldMkLst>
          <pc:docMk/>
          <pc:sldMk cId="1132667407" sldId="277"/>
        </pc:sldMkLst>
        <pc:spChg chg="add del mod">
          <ac:chgData name="Sanggit Saaran" userId="9ce57e31786c25a9" providerId="LiveId" clId="{C7E0DC88-0887-40DF-860E-86027E7F9046}" dt="2024-06-01T10:27:51.097" v="1538"/>
          <ac:spMkLst>
            <pc:docMk/>
            <pc:sldMk cId="1132667407" sldId="277"/>
            <ac:spMk id="3" creationId="{2FB45548-BD1E-1195-9DCF-6A311E3449C1}"/>
          </ac:spMkLst>
        </pc:spChg>
        <pc:spChg chg="mod">
          <ac:chgData name="Sanggit Saaran" userId="9ce57e31786c25a9" providerId="LiveId" clId="{C7E0DC88-0887-40DF-860E-86027E7F9046}" dt="2024-06-01T10:35:55.344" v="1887" actId="1076"/>
          <ac:spMkLst>
            <pc:docMk/>
            <pc:sldMk cId="1132667407" sldId="277"/>
            <ac:spMk id="4" creationId="{5F4295F8-CF0E-3869-1A66-53695B32D556}"/>
          </ac:spMkLst>
        </pc:spChg>
        <pc:spChg chg="add del mod">
          <ac:chgData name="Sanggit Saaran" userId="9ce57e31786c25a9" providerId="LiveId" clId="{C7E0DC88-0887-40DF-860E-86027E7F9046}" dt="2024-06-01T10:30:39.081" v="1563"/>
          <ac:spMkLst>
            <pc:docMk/>
            <pc:sldMk cId="1132667407" sldId="277"/>
            <ac:spMk id="13" creationId="{0779CFD4-D3F9-1922-BA1F-45CEA4DF6702}"/>
          </ac:spMkLst>
        </pc:spChg>
        <pc:grpChg chg="mod">
          <ac:chgData name="Sanggit Saaran" userId="9ce57e31786c25a9" providerId="LiveId" clId="{C7E0DC88-0887-40DF-860E-86027E7F9046}" dt="2024-06-01T10:36:03.752" v="1889" actId="1076"/>
          <ac:grpSpMkLst>
            <pc:docMk/>
            <pc:sldMk cId="1132667407" sldId="277"/>
            <ac:grpSpMk id="8" creationId="{E009341B-367B-1CE7-52A8-AC619689FC93}"/>
          </ac:grpSpMkLst>
        </pc:grpChg>
        <pc:picChg chg="add mod">
          <ac:chgData name="Sanggit Saaran" userId="9ce57e31786c25a9" providerId="LiveId" clId="{C7E0DC88-0887-40DF-860E-86027E7F9046}" dt="2024-06-01T10:35:58.115" v="1888" actId="1076"/>
          <ac:picMkLst>
            <pc:docMk/>
            <pc:sldMk cId="1132667407" sldId="277"/>
            <ac:picMk id="14" creationId="{12F69D28-B578-7CFC-279F-84B072B026EE}"/>
          </ac:picMkLst>
        </pc:picChg>
        <pc:picChg chg="del">
          <ac:chgData name="Sanggit Saaran" userId="9ce57e31786c25a9" providerId="LiveId" clId="{C7E0DC88-0887-40DF-860E-86027E7F9046}" dt="2024-06-01T10:27:42.611" v="1537" actId="478"/>
          <ac:picMkLst>
            <pc:docMk/>
            <pc:sldMk cId="1132667407" sldId="277"/>
            <ac:picMk id="1026" creationId="{12F69D28-B578-7CFC-279F-84B072B026EE}"/>
          </ac:picMkLst>
        </pc:picChg>
        <pc:picChg chg="add del mod">
          <ac:chgData name="Sanggit Saaran" userId="9ce57e31786c25a9" providerId="LiveId" clId="{C7E0DC88-0887-40DF-860E-86027E7F9046}" dt="2024-06-01T10:30:30.932" v="1560" actId="21"/>
          <ac:picMkLst>
            <pc:docMk/>
            <pc:sldMk cId="1132667407" sldId="277"/>
            <ac:picMk id="2050" creationId="{6C5954F1-260E-BE0D-6168-DCFF2A6C09C5}"/>
          </ac:picMkLst>
        </pc:picChg>
      </pc:sldChg>
      <pc:sldChg chg="addSp delSp modSp add mod">
        <pc:chgData name="Sanggit Saaran" userId="9ce57e31786c25a9" providerId="LiveId" clId="{C7E0DC88-0887-40DF-860E-86027E7F9046}" dt="2024-06-01T10:40:14.800" v="1982" actId="1076"/>
        <pc:sldMkLst>
          <pc:docMk/>
          <pc:sldMk cId="1104689679" sldId="278"/>
        </pc:sldMkLst>
        <pc:spChg chg="mod">
          <ac:chgData name="Sanggit Saaran" userId="9ce57e31786c25a9" providerId="LiveId" clId="{C7E0DC88-0887-40DF-860E-86027E7F9046}" dt="2024-06-01T10:37:56.751" v="1907" actId="14100"/>
          <ac:spMkLst>
            <pc:docMk/>
            <pc:sldMk cId="1104689679" sldId="278"/>
            <ac:spMk id="4" creationId="{5F4295F8-CF0E-3869-1A66-53695B32D556}"/>
          </ac:spMkLst>
        </pc:spChg>
        <pc:spChg chg="mod">
          <ac:chgData name="Sanggit Saaran" userId="9ce57e31786c25a9" providerId="LiveId" clId="{C7E0DC88-0887-40DF-860E-86027E7F9046}" dt="2024-06-01T10:40:14.800" v="1982" actId="1076"/>
          <ac:spMkLst>
            <pc:docMk/>
            <pc:sldMk cId="1104689679" sldId="278"/>
            <ac:spMk id="15" creationId="{02FA34AA-3460-14E3-EE37-09B6BF181472}"/>
          </ac:spMkLst>
        </pc:spChg>
        <pc:picChg chg="del">
          <ac:chgData name="Sanggit Saaran" userId="9ce57e31786c25a9" providerId="LiveId" clId="{C7E0DC88-0887-40DF-860E-86027E7F9046}" dt="2024-06-01T10:37:12.720" v="1898" actId="478"/>
          <ac:picMkLst>
            <pc:docMk/>
            <pc:sldMk cId="1104689679" sldId="278"/>
            <ac:picMk id="1028" creationId="{C0C0C83B-30CB-EDCB-337E-66DDE27A6CA6}"/>
          </ac:picMkLst>
        </pc:picChg>
        <pc:picChg chg="del">
          <ac:chgData name="Sanggit Saaran" userId="9ce57e31786c25a9" providerId="LiveId" clId="{C7E0DC88-0887-40DF-860E-86027E7F9046}" dt="2024-06-01T10:36:40.828" v="1894" actId="478"/>
          <ac:picMkLst>
            <pc:docMk/>
            <pc:sldMk cId="1104689679" sldId="278"/>
            <ac:picMk id="2050" creationId="{6C5954F1-260E-BE0D-6168-DCFF2A6C09C5}"/>
          </ac:picMkLst>
        </pc:picChg>
        <pc:picChg chg="add mod">
          <ac:chgData name="Sanggit Saaran" userId="9ce57e31786c25a9" providerId="LiveId" clId="{C7E0DC88-0887-40DF-860E-86027E7F9046}" dt="2024-06-01T10:36:56.590" v="1897" actId="14100"/>
          <ac:picMkLst>
            <pc:docMk/>
            <pc:sldMk cId="1104689679" sldId="278"/>
            <ac:picMk id="3074" creationId="{7AF6B75D-10A4-BF0A-B318-380D6BCC6C10}"/>
          </ac:picMkLst>
        </pc:picChg>
        <pc:picChg chg="add mod">
          <ac:chgData name="Sanggit Saaran" userId="9ce57e31786c25a9" providerId="LiveId" clId="{C7E0DC88-0887-40DF-860E-86027E7F9046}" dt="2024-06-01T10:37:26.446" v="1902" actId="1076"/>
          <ac:picMkLst>
            <pc:docMk/>
            <pc:sldMk cId="1104689679" sldId="278"/>
            <ac:picMk id="3076" creationId="{69F83D61-E3AD-7264-F7AF-764C36AEAE57}"/>
          </ac:picMkLst>
        </pc:picChg>
      </pc:sldChg>
      <pc:sldChg chg="addSp delSp modSp add del mod">
        <pc:chgData name="Sanggit Saaran" userId="9ce57e31786c25a9" providerId="LiveId" clId="{C7E0DC88-0887-40DF-860E-86027E7F9046}" dt="2024-06-01T10:44:16.546" v="2005" actId="1076"/>
        <pc:sldMkLst>
          <pc:docMk/>
          <pc:sldMk cId="464964121" sldId="279"/>
        </pc:sldMkLst>
        <pc:spChg chg="mod">
          <ac:chgData name="Sanggit Saaran" userId="9ce57e31786c25a9" providerId="LiveId" clId="{C7E0DC88-0887-40DF-860E-86027E7F9046}" dt="2024-06-01T10:44:16.546" v="2005" actId="1076"/>
          <ac:spMkLst>
            <pc:docMk/>
            <pc:sldMk cId="464964121" sldId="279"/>
            <ac:spMk id="4" creationId="{5F4295F8-CF0E-3869-1A66-53695B32D556}"/>
          </ac:spMkLst>
        </pc:spChg>
        <pc:spChg chg="mod">
          <ac:chgData name="Sanggit Saaran" userId="9ce57e31786c25a9" providerId="LiveId" clId="{C7E0DC88-0887-40DF-860E-86027E7F9046}" dt="2024-06-01T10:43:17.655" v="2000" actId="1076"/>
          <ac:spMkLst>
            <pc:docMk/>
            <pc:sldMk cId="464964121" sldId="279"/>
            <ac:spMk id="15" creationId="{02FA34AA-3460-14E3-EE37-09B6BF181472}"/>
          </ac:spMkLst>
        </pc:spChg>
        <pc:grpChg chg="mod">
          <ac:chgData name="Sanggit Saaran" userId="9ce57e31786c25a9" providerId="LiveId" clId="{C7E0DC88-0887-40DF-860E-86027E7F9046}" dt="2024-06-01T10:43:15.226" v="1999" actId="1076"/>
          <ac:grpSpMkLst>
            <pc:docMk/>
            <pc:sldMk cId="464964121" sldId="279"/>
            <ac:grpSpMk id="8" creationId="{E009341B-367B-1CE7-52A8-AC619689FC93}"/>
          </ac:grpSpMkLst>
        </pc:grpChg>
        <pc:picChg chg="del">
          <ac:chgData name="Sanggit Saaran" userId="9ce57e31786c25a9" providerId="LiveId" clId="{C7E0DC88-0887-40DF-860E-86027E7F9046}" dt="2024-06-01T10:40:46.078" v="1984" actId="478"/>
          <ac:picMkLst>
            <pc:docMk/>
            <pc:sldMk cId="464964121" sldId="279"/>
            <ac:picMk id="3074" creationId="{7AF6B75D-10A4-BF0A-B318-380D6BCC6C10}"/>
          </ac:picMkLst>
        </pc:picChg>
        <pc:picChg chg="del">
          <ac:chgData name="Sanggit Saaran" userId="9ce57e31786c25a9" providerId="LiveId" clId="{C7E0DC88-0887-40DF-860E-86027E7F9046}" dt="2024-06-01T10:41:13.200" v="1987" actId="478"/>
          <ac:picMkLst>
            <pc:docMk/>
            <pc:sldMk cId="464964121" sldId="279"/>
            <ac:picMk id="3076" creationId="{69F83D61-E3AD-7264-F7AF-764C36AEAE57}"/>
          </ac:picMkLst>
        </pc:picChg>
        <pc:picChg chg="add mod">
          <ac:chgData name="Sanggit Saaran" userId="9ce57e31786c25a9" providerId="LiveId" clId="{C7E0DC88-0887-40DF-860E-86027E7F9046}" dt="2024-06-01T10:41:32.513" v="1991" actId="14100"/>
          <ac:picMkLst>
            <pc:docMk/>
            <pc:sldMk cId="464964121" sldId="279"/>
            <ac:picMk id="4098" creationId="{1C7C9243-4083-AAC3-A98D-E6E6B21219B7}"/>
          </ac:picMkLst>
        </pc:picChg>
        <pc:picChg chg="add mod">
          <ac:chgData name="Sanggit Saaran" userId="9ce57e31786c25a9" providerId="LiveId" clId="{C7E0DC88-0887-40DF-860E-86027E7F9046}" dt="2024-06-01T10:41:40.551" v="1993" actId="1076"/>
          <ac:picMkLst>
            <pc:docMk/>
            <pc:sldMk cId="464964121" sldId="279"/>
            <ac:picMk id="4100" creationId="{A6844DCB-721D-E710-FF2C-7BBAF5D2F260}"/>
          </ac:picMkLst>
        </pc:picChg>
      </pc:sldChg>
      <pc:sldChg chg="addSp delSp modSp add mod">
        <pc:chgData name="Sanggit Saaran" userId="9ce57e31786c25a9" providerId="LiveId" clId="{C7E0DC88-0887-40DF-860E-86027E7F9046}" dt="2024-06-01T10:48:03.256" v="2027" actId="1076"/>
        <pc:sldMkLst>
          <pc:docMk/>
          <pc:sldMk cId="1813886942" sldId="280"/>
        </pc:sldMkLst>
        <pc:spChg chg="mod">
          <ac:chgData name="Sanggit Saaran" userId="9ce57e31786c25a9" providerId="LiveId" clId="{C7E0DC88-0887-40DF-860E-86027E7F9046}" dt="2024-06-01T10:44:56.980" v="2011"/>
          <ac:spMkLst>
            <pc:docMk/>
            <pc:sldMk cId="1813886942" sldId="280"/>
            <ac:spMk id="4" creationId="{5F4295F8-CF0E-3869-1A66-53695B32D556}"/>
          </ac:spMkLst>
        </pc:spChg>
        <pc:spChg chg="mod">
          <ac:chgData name="Sanggit Saaran" userId="9ce57e31786c25a9" providerId="LiveId" clId="{C7E0DC88-0887-40DF-860E-86027E7F9046}" dt="2024-06-01T10:48:03.256" v="2027" actId="1076"/>
          <ac:spMkLst>
            <pc:docMk/>
            <pc:sldMk cId="1813886942" sldId="280"/>
            <ac:spMk id="15" creationId="{02FA34AA-3460-14E3-EE37-09B6BF181472}"/>
          </ac:spMkLst>
        </pc:spChg>
        <pc:picChg chg="del">
          <ac:chgData name="Sanggit Saaran" userId="9ce57e31786c25a9" providerId="LiveId" clId="{C7E0DC88-0887-40DF-860E-86027E7F9046}" dt="2024-06-01T10:44:31.333" v="2007" actId="478"/>
          <ac:picMkLst>
            <pc:docMk/>
            <pc:sldMk cId="1813886942" sldId="280"/>
            <ac:picMk id="4098" creationId="{1C7C9243-4083-AAC3-A98D-E6E6B21219B7}"/>
          </ac:picMkLst>
        </pc:picChg>
        <pc:picChg chg="del">
          <ac:chgData name="Sanggit Saaran" userId="9ce57e31786c25a9" providerId="LiveId" clId="{C7E0DC88-0887-40DF-860E-86027E7F9046}" dt="2024-06-01T10:45:38.238" v="2016" actId="478"/>
          <ac:picMkLst>
            <pc:docMk/>
            <pc:sldMk cId="1813886942" sldId="280"/>
            <ac:picMk id="4100" creationId="{A6844DCB-721D-E710-FF2C-7BBAF5D2F260}"/>
          </ac:picMkLst>
        </pc:picChg>
        <pc:picChg chg="add del mod">
          <ac:chgData name="Sanggit Saaran" userId="9ce57e31786c25a9" providerId="LiveId" clId="{C7E0DC88-0887-40DF-860E-86027E7F9046}" dt="2024-06-01T10:45:20.028" v="2012" actId="478"/>
          <ac:picMkLst>
            <pc:docMk/>
            <pc:sldMk cId="1813886942" sldId="280"/>
            <ac:picMk id="5122" creationId="{D1AA0C05-6028-E49F-7234-80AD2C81DB76}"/>
          </ac:picMkLst>
        </pc:picChg>
        <pc:picChg chg="add mod">
          <ac:chgData name="Sanggit Saaran" userId="9ce57e31786c25a9" providerId="LiveId" clId="{C7E0DC88-0887-40DF-860E-86027E7F9046}" dt="2024-06-01T10:45:26.592" v="2015" actId="14100"/>
          <ac:picMkLst>
            <pc:docMk/>
            <pc:sldMk cId="1813886942" sldId="280"/>
            <ac:picMk id="5124" creationId="{C7C2FC84-1F6C-05EF-0183-A90F53276084}"/>
          </ac:picMkLst>
        </pc:picChg>
        <pc:picChg chg="add mod">
          <ac:chgData name="Sanggit Saaran" userId="9ce57e31786c25a9" providerId="LiveId" clId="{C7E0DC88-0887-40DF-860E-86027E7F9046}" dt="2024-06-01T10:45:54.551" v="2021" actId="14100"/>
          <ac:picMkLst>
            <pc:docMk/>
            <pc:sldMk cId="1813886942" sldId="280"/>
            <ac:picMk id="5126" creationId="{A166711B-891A-FFFE-8DAC-E38415CF6DFE}"/>
          </ac:picMkLst>
        </pc:picChg>
      </pc:sldChg>
      <pc:sldChg chg="add del">
        <pc:chgData name="Sanggit Saaran" userId="9ce57e31786c25a9" providerId="LiveId" clId="{C7E0DC88-0887-40DF-860E-86027E7F9046}" dt="2024-06-01T10:54:27.815" v="2053"/>
        <pc:sldMkLst>
          <pc:docMk/>
          <pc:sldMk cId="3861922455" sldId="281"/>
        </pc:sldMkLst>
      </pc:sldChg>
      <pc:sldChg chg="modSp add mod">
        <pc:chgData name="Sanggit Saaran" userId="9ce57e31786c25a9" providerId="LiveId" clId="{C7E0DC88-0887-40DF-860E-86027E7F9046}" dt="2024-06-01T10:55:51.644" v="2076" actId="20577"/>
        <pc:sldMkLst>
          <pc:docMk/>
          <pc:sldMk cId="4284173380" sldId="281"/>
        </pc:sldMkLst>
        <pc:spChg chg="mod">
          <ac:chgData name="Sanggit Saaran" userId="9ce57e31786c25a9" providerId="LiveId" clId="{C7E0DC88-0887-40DF-860E-86027E7F9046}" dt="2024-06-01T10:54:55.615" v="2055"/>
          <ac:spMkLst>
            <pc:docMk/>
            <pc:sldMk cId="4284173380" sldId="281"/>
            <ac:spMk id="2" creationId="{F0E18E67-6A55-51EE-A1E6-B6D4DE96255E}"/>
          </ac:spMkLst>
        </pc:spChg>
        <pc:spChg chg="mod">
          <ac:chgData name="Sanggit Saaran" userId="9ce57e31786c25a9" providerId="LiveId" clId="{C7E0DC88-0887-40DF-860E-86027E7F9046}" dt="2024-06-01T10:55:51.644" v="2076" actId="20577"/>
          <ac:spMkLst>
            <pc:docMk/>
            <pc:sldMk cId="4284173380" sldId="281"/>
            <ac:spMk id="3" creationId="{D224EBD4-5BD9-681D-4FC7-1285BEF650D7}"/>
          </ac:spMkLst>
        </pc:spChg>
      </pc:sldChg>
      <pc:sldChg chg="add del">
        <pc:chgData name="Sanggit Saaran" userId="9ce57e31786c25a9" providerId="LiveId" clId="{C7E0DC88-0887-40DF-860E-86027E7F9046}" dt="2024-06-01T10:54:27.815" v="2053"/>
        <pc:sldMkLst>
          <pc:docMk/>
          <pc:sldMk cId="4227610790" sldId="282"/>
        </pc:sldMkLst>
      </pc:sldChg>
      <pc:sldChg chg="add del">
        <pc:chgData name="Sanggit Saaran" userId="9ce57e31786c25a9" providerId="LiveId" clId="{C7E0DC88-0887-40DF-860E-86027E7F9046}" dt="2024-06-01T10:54:27.815" v="2053"/>
        <pc:sldMkLst>
          <pc:docMk/>
          <pc:sldMk cId="3850402551" sldId="283"/>
        </pc:sldMkLst>
      </pc:sldChg>
      <pc:sldChg chg="add del">
        <pc:chgData name="Sanggit Saaran" userId="9ce57e31786c25a9" providerId="LiveId" clId="{C7E0DC88-0887-40DF-860E-86027E7F9046}" dt="2024-06-01T10:54:27.815" v="2053"/>
        <pc:sldMkLst>
          <pc:docMk/>
          <pc:sldMk cId="3807172789" sldId="284"/>
        </pc:sldMkLst>
      </pc:sldChg>
      <pc:sldChg chg="add del">
        <pc:chgData name="Sanggit Saaran" userId="9ce57e31786c25a9" providerId="LiveId" clId="{C7E0DC88-0887-40DF-860E-86027E7F9046}" dt="2024-06-01T10:54:27.815" v="2053"/>
        <pc:sldMkLst>
          <pc:docMk/>
          <pc:sldMk cId="2741951270" sldId="285"/>
        </pc:sldMkLst>
      </pc:sldChg>
      <pc:sldChg chg="add del">
        <pc:chgData name="Sanggit Saaran" userId="9ce57e31786c25a9" providerId="LiveId" clId="{C7E0DC88-0887-40DF-860E-86027E7F9046}" dt="2024-06-01T10:54:27.815" v="2053"/>
        <pc:sldMkLst>
          <pc:docMk/>
          <pc:sldMk cId="1317803883" sldId="286"/>
        </pc:sldMkLst>
      </pc:sldChg>
      <pc:sldChg chg="add del">
        <pc:chgData name="Sanggit Saaran" userId="9ce57e31786c25a9" providerId="LiveId" clId="{C7E0DC88-0887-40DF-860E-86027E7F9046}" dt="2024-06-01T10:54:27.815" v="2053"/>
        <pc:sldMkLst>
          <pc:docMk/>
          <pc:sldMk cId="411364336" sldId="287"/>
        </pc:sldMkLst>
      </pc:sldChg>
      <pc:sldChg chg="add del">
        <pc:chgData name="Sanggit Saaran" userId="9ce57e31786c25a9" providerId="LiveId" clId="{C7E0DC88-0887-40DF-860E-86027E7F9046}" dt="2024-06-01T10:54:27.815" v="2053"/>
        <pc:sldMkLst>
          <pc:docMk/>
          <pc:sldMk cId="1828188061" sldId="288"/>
        </pc:sldMkLst>
      </pc:sldChg>
      <pc:sldChg chg="add del">
        <pc:chgData name="Sanggit Saaran" userId="9ce57e31786c25a9" providerId="LiveId" clId="{C7E0DC88-0887-40DF-860E-86027E7F9046}" dt="2024-06-01T10:54:27.815" v="2053"/>
        <pc:sldMkLst>
          <pc:docMk/>
          <pc:sldMk cId="3255640968" sldId="289"/>
        </pc:sldMkLst>
      </pc:sldChg>
      <pc:sldChg chg="add del">
        <pc:chgData name="Sanggit Saaran" userId="9ce57e31786c25a9" providerId="LiveId" clId="{C7E0DC88-0887-40DF-860E-86027E7F9046}" dt="2024-06-01T10:54:27.815" v="2053"/>
        <pc:sldMkLst>
          <pc:docMk/>
          <pc:sldMk cId="2052767650" sldId="290"/>
        </pc:sldMkLst>
      </pc:sldChg>
      <pc:sldChg chg="add del">
        <pc:chgData name="Sanggit Saaran" userId="9ce57e31786c25a9" providerId="LiveId" clId="{C7E0DC88-0887-40DF-860E-86027E7F9046}" dt="2024-06-01T10:54:27.815" v="2053"/>
        <pc:sldMkLst>
          <pc:docMk/>
          <pc:sldMk cId="3614783889" sldId="291"/>
        </pc:sldMkLst>
      </pc:sldChg>
      <pc:sldChg chg="add del">
        <pc:chgData name="Sanggit Saaran" userId="9ce57e31786c25a9" providerId="LiveId" clId="{C7E0DC88-0887-40DF-860E-86027E7F9046}" dt="2024-06-01T10:54:27.815" v="2053"/>
        <pc:sldMkLst>
          <pc:docMk/>
          <pc:sldMk cId="1951046351" sldId="292"/>
        </pc:sldMkLst>
      </pc:sldChg>
      <pc:sldChg chg="add del">
        <pc:chgData name="Sanggit Saaran" userId="9ce57e31786c25a9" providerId="LiveId" clId="{C7E0DC88-0887-40DF-860E-86027E7F9046}" dt="2024-06-01T10:54:27.815" v="2053"/>
        <pc:sldMkLst>
          <pc:docMk/>
          <pc:sldMk cId="1531279241" sldId="293"/>
        </pc:sldMkLst>
      </pc:sldChg>
      <pc:sldChg chg="add del">
        <pc:chgData name="Sanggit Saaran" userId="9ce57e31786c25a9" providerId="LiveId" clId="{C7E0DC88-0887-40DF-860E-86027E7F9046}" dt="2024-06-01T10:54:27.815" v="2053"/>
        <pc:sldMkLst>
          <pc:docMk/>
          <pc:sldMk cId="2105740315" sldId="294"/>
        </pc:sldMkLst>
      </pc:sldChg>
      <pc:sldChg chg="add del">
        <pc:chgData name="Sanggit Saaran" userId="9ce57e31786c25a9" providerId="LiveId" clId="{C7E0DC88-0887-40DF-860E-86027E7F9046}" dt="2024-06-01T10:54:27.815" v="2053"/>
        <pc:sldMkLst>
          <pc:docMk/>
          <pc:sldMk cId="3354887460" sldId="295"/>
        </pc:sldMkLst>
      </pc:sldChg>
      <pc:sldChg chg="add del">
        <pc:chgData name="Sanggit Saaran" userId="9ce57e31786c25a9" providerId="LiveId" clId="{C7E0DC88-0887-40DF-860E-86027E7F9046}" dt="2024-06-01T10:54:27.815" v="2053"/>
        <pc:sldMkLst>
          <pc:docMk/>
          <pc:sldMk cId="1401987422" sldId="296"/>
        </pc:sldMkLst>
      </pc:sldChg>
      <pc:sldChg chg="add del">
        <pc:chgData name="Sanggit Saaran" userId="9ce57e31786c25a9" providerId="LiveId" clId="{C7E0DC88-0887-40DF-860E-86027E7F9046}" dt="2024-06-01T10:54:27.815" v="2053"/>
        <pc:sldMkLst>
          <pc:docMk/>
          <pc:sldMk cId="2441553484"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D4439-7F32-4AD1-95BD-E5B00089F8B7}"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5E2CD-F919-4850-9B76-BB184618C5AF}" type="slidenum">
              <a:rPr lang="en-IN" smtClean="0"/>
              <a:t>‹#›</a:t>
            </a:fld>
            <a:endParaRPr lang="en-IN"/>
          </a:p>
        </p:txBody>
      </p:sp>
    </p:spTree>
    <p:extLst>
      <p:ext uri="{BB962C8B-B14F-4D97-AF65-F5344CB8AC3E}">
        <p14:creationId xmlns:p14="http://schemas.microsoft.com/office/powerpoint/2010/main" val="243068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A5E2CD-F919-4850-9B76-BB184618C5AF}" type="slidenum">
              <a:rPr lang="en-IN" smtClean="0"/>
              <a:t>5</a:t>
            </a:fld>
            <a:endParaRPr lang="en-IN"/>
          </a:p>
        </p:txBody>
      </p:sp>
    </p:spTree>
    <p:extLst>
      <p:ext uri="{BB962C8B-B14F-4D97-AF65-F5344CB8AC3E}">
        <p14:creationId xmlns:p14="http://schemas.microsoft.com/office/powerpoint/2010/main" val="3004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June 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June 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June 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June 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June 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June 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June 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June 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June 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June 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June 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June 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DD03-10AE-A4C2-6F59-B6B3E8CFB099}"/>
              </a:ext>
            </a:extLst>
          </p:cNvPr>
          <p:cNvSpPr>
            <a:spLocks noGrp="1"/>
          </p:cNvSpPr>
          <p:nvPr>
            <p:ph type="ctrTitle"/>
          </p:nvPr>
        </p:nvSpPr>
        <p:spPr>
          <a:xfrm>
            <a:off x="1524000" y="329363"/>
            <a:ext cx="9144000" cy="1599310"/>
          </a:xfrm>
        </p:spPr>
        <p:txBody>
          <a:bodyPr/>
          <a:lstStyle/>
          <a:p>
            <a:r>
              <a:rPr lang="en-IN" b="1" i="0" dirty="0">
                <a:solidFill>
                  <a:srgbClr val="000000"/>
                </a:solidFill>
                <a:effectLst/>
              </a:rPr>
              <a:t>TICTACTOE GAME USING JACK LANGUAGE</a:t>
            </a:r>
            <a:endParaRPr lang="en-IN" dirty="0"/>
          </a:p>
        </p:txBody>
      </p:sp>
      <p:sp>
        <p:nvSpPr>
          <p:cNvPr id="4" name="TextBox 3">
            <a:extLst>
              <a:ext uri="{FF2B5EF4-FFF2-40B4-BE49-F238E27FC236}">
                <a16:creationId xmlns:a16="http://schemas.microsoft.com/office/drawing/2014/main" id="{5790C832-81E4-0AC0-5A07-B45E057D6CC3}"/>
              </a:ext>
            </a:extLst>
          </p:cNvPr>
          <p:cNvSpPr txBox="1"/>
          <p:nvPr/>
        </p:nvSpPr>
        <p:spPr>
          <a:xfrm>
            <a:off x="2659625" y="2711195"/>
            <a:ext cx="6872748" cy="1938992"/>
          </a:xfrm>
          <a:prstGeom prst="rect">
            <a:avLst/>
          </a:prstGeom>
          <a:noFill/>
        </p:spPr>
        <p:txBody>
          <a:bodyPr wrap="square" rtlCol="0" anchor="ctr">
            <a:spAutoFit/>
          </a:bodyPr>
          <a:lstStyle/>
          <a:p>
            <a:pPr algn="ctr"/>
            <a:r>
              <a:rPr lang="en-IN" sz="2000" dirty="0"/>
              <a:t>SUBMITTED BY:</a:t>
            </a:r>
          </a:p>
          <a:p>
            <a:pPr algn="ctr"/>
            <a:endParaRPr lang="en-IN" sz="2000" dirty="0"/>
          </a:p>
          <a:p>
            <a:pPr algn="ct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SANGGIT SAARAN K C S (CB.SC.U4AIE23247)</a:t>
            </a:r>
          </a:p>
          <a:p>
            <a:pPr algn="ct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SURYA HA (CB.SC.U4AIE23267)</a:t>
            </a:r>
          </a:p>
          <a:p>
            <a:pPr algn="ct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VISHAL SESHADRI B (CB.SC.U4AIE23260)</a:t>
            </a:r>
          </a:p>
          <a:p>
            <a:pPr algn="ct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VENKATRAM KS (CB.SC.U4AIE23236)</a:t>
            </a:r>
          </a:p>
        </p:txBody>
      </p:sp>
      <p:pic>
        <p:nvPicPr>
          <p:cNvPr id="5" name="Picture 4">
            <a:extLst>
              <a:ext uri="{FF2B5EF4-FFF2-40B4-BE49-F238E27FC236}">
                <a16:creationId xmlns:a16="http://schemas.microsoft.com/office/drawing/2014/main" id="{B2F68FD3-DA41-6E77-21FF-1136BAA65525}"/>
              </a:ext>
            </a:extLst>
          </p:cNvPr>
          <p:cNvPicPr>
            <a:picLocks noChangeAspect="1"/>
          </p:cNvPicPr>
          <p:nvPr/>
        </p:nvPicPr>
        <p:blipFill>
          <a:blip r:embed="rId2"/>
          <a:stretch>
            <a:fillRect/>
          </a:stretch>
        </p:blipFill>
        <p:spPr>
          <a:xfrm>
            <a:off x="5766302" y="5050297"/>
            <a:ext cx="4572635" cy="1095375"/>
          </a:xfrm>
          <a:prstGeom prst="rect">
            <a:avLst/>
          </a:prstGeom>
        </p:spPr>
      </p:pic>
      <p:sp>
        <p:nvSpPr>
          <p:cNvPr id="6" name="TextBox 5">
            <a:extLst>
              <a:ext uri="{FF2B5EF4-FFF2-40B4-BE49-F238E27FC236}">
                <a16:creationId xmlns:a16="http://schemas.microsoft.com/office/drawing/2014/main" id="{15C26271-CD29-613B-21C3-3AF8C203B7F7}"/>
              </a:ext>
            </a:extLst>
          </p:cNvPr>
          <p:cNvSpPr txBox="1"/>
          <p:nvPr/>
        </p:nvSpPr>
        <p:spPr>
          <a:xfrm>
            <a:off x="4104967" y="2119879"/>
            <a:ext cx="3982065" cy="400110"/>
          </a:xfrm>
          <a:prstGeom prst="rect">
            <a:avLst/>
          </a:prstGeom>
          <a:noFill/>
        </p:spPr>
        <p:txBody>
          <a:bodyPr wrap="square" rtlCol="0">
            <a:spAutoFit/>
          </a:bodyPr>
          <a:lstStyle/>
          <a:p>
            <a:r>
              <a:rPr lang="en-IN" sz="2000" b="1" dirty="0"/>
              <a:t>ELEMENTS OF COMPUTING – 2</a:t>
            </a:r>
          </a:p>
        </p:txBody>
      </p:sp>
    </p:spTree>
    <p:extLst>
      <p:ext uri="{BB962C8B-B14F-4D97-AF65-F5344CB8AC3E}">
        <p14:creationId xmlns:p14="http://schemas.microsoft.com/office/powerpoint/2010/main" val="6234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863600" y="253999"/>
            <a:ext cx="10607040" cy="5977125"/>
          </a:xfrm>
        </p:spPr>
        <p:txBody>
          <a:bodyPr>
            <a:normAutofit/>
          </a:bodyPr>
          <a:lstStyle/>
          <a:p>
            <a:pPr marL="0" indent="0">
              <a:buNone/>
            </a:pPr>
            <a:r>
              <a:rPr lang="en-US" b="1" i="1" dirty="0" err="1"/>
              <a:t>Main.jack</a:t>
            </a:r>
            <a:endParaRPr lang="en-US" b="1" i="1" dirty="0"/>
          </a:p>
          <a:p>
            <a:r>
              <a:rPr lang="en-US" dirty="0"/>
              <a:t>The Main class acts as the entry point for the Tic-Tac-Toe game, facilitating its initialization and execution. It contains a single method, main(), that sets up and starts the game. The </a:t>
            </a:r>
            <a:r>
              <a:rPr lang="en-US" b="1" dirty="0"/>
              <a:t>main() </a:t>
            </a:r>
            <a:r>
              <a:rPr lang="en-US" dirty="0"/>
              <a:t>method follows a simple sequence:</a:t>
            </a:r>
          </a:p>
          <a:p>
            <a:r>
              <a:rPr lang="en-US" dirty="0"/>
              <a:t>Calls </a:t>
            </a:r>
            <a:r>
              <a:rPr lang="en-US" b="1" dirty="0" err="1"/>
              <a:t>Screen.clearScreen</a:t>
            </a:r>
            <a:r>
              <a:rPr lang="en-US" b="1" dirty="0"/>
              <a:t>() </a:t>
            </a:r>
            <a:r>
              <a:rPr lang="en-US" dirty="0"/>
              <a:t>to ensure a clean visual slate by removing any previous output.</a:t>
            </a:r>
          </a:p>
          <a:p>
            <a:r>
              <a:rPr lang="en-US" dirty="0"/>
              <a:t>Invokes </a:t>
            </a:r>
            <a:r>
              <a:rPr lang="en-US" b="1" dirty="0" err="1"/>
              <a:t>TicTacToeGame.init</a:t>
            </a:r>
            <a:r>
              <a:rPr lang="en-US" b="1" dirty="0"/>
              <a:t>() </a:t>
            </a:r>
            <a:r>
              <a:rPr lang="en-US" dirty="0"/>
              <a:t>to set up all necessary game components and configurations.</a:t>
            </a:r>
          </a:p>
          <a:p>
            <a:r>
              <a:rPr lang="en-US" dirty="0"/>
              <a:t>Calls </a:t>
            </a:r>
            <a:r>
              <a:rPr lang="en-US" b="1" dirty="0" err="1"/>
              <a:t>TicTacToeGame.startGame</a:t>
            </a:r>
            <a:r>
              <a:rPr lang="en-US" b="1" dirty="0"/>
              <a:t>() </a:t>
            </a:r>
            <a:r>
              <a:rPr lang="en-US" dirty="0"/>
              <a:t>to begin the main game loop, allowing players to start playing Tic-Tac-Toe.</a:t>
            </a:r>
          </a:p>
        </p:txBody>
      </p:sp>
    </p:spTree>
    <p:extLst>
      <p:ext uri="{BB962C8B-B14F-4D97-AF65-F5344CB8AC3E}">
        <p14:creationId xmlns:p14="http://schemas.microsoft.com/office/powerpoint/2010/main" val="376477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b="1" i="0" dirty="0">
                <a:solidFill>
                  <a:srgbClr val="000000"/>
                </a:solidFill>
                <a:effectLst/>
                <a:latin typeface="WordVisi_MSFontService"/>
              </a:rPr>
              <a:t>TESTING AND EVALUATION</a:t>
            </a:r>
            <a:endParaRPr lang="en-IN" dirty="0"/>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fontScale="92500" lnSpcReduction="10000"/>
          </a:bodyPr>
          <a:lstStyle/>
          <a:p>
            <a:r>
              <a:rPr lang="en-US" dirty="0"/>
              <a:t>Our implementation of Tic-Tac-Toe utilizes the Jack language, designed for the Nand2Tetris project. </a:t>
            </a:r>
          </a:p>
          <a:p>
            <a:r>
              <a:rPr lang="en-US" dirty="0"/>
              <a:t>The game begins with the Main class, which calls the </a:t>
            </a:r>
            <a:r>
              <a:rPr lang="en-US" dirty="0" err="1"/>
              <a:t>init</a:t>
            </a:r>
            <a:r>
              <a:rPr lang="en-US" dirty="0"/>
              <a:t> method of the </a:t>
            </a:r>
            <a:r>
              <a:rPr lang="en-US" dirty="0" err="1"/>
              <a:t>TicTacToeGame</a:t>
            </a:r>
            <a:r>
              <a:rPr lang="en-US" dirty="0"/>
              <a:t> class to set up game components, followed by the </a:t>
            </a:r>
            <a:r>
              <a:rPr lang="en-US" dirty="0" err="1"/>
              <a:t>startGame</a:t>
            </a:r>
            <a:r>
              <a:rPr lang="en-US" dirty="0"/>
              <a:t> method to display game credits and prompt players to choose the board dimension.</a:t>
            </a:r>
          </a:p>
          <a:p>
            <a:r>
              <a:rPr lang="en-US" dirty="0"/>
              <a:t>Players take turns making moves by entering their chosen cell number, processed by the play method. This method updates the board and checks for game status, such as continuation, win, draw, or quit. Players can undo their last move using u or U, reverting the move and updating the game state.</a:t>
            </a:r>
          </a:p>
          <a:p>
            <a:r>
              <a:rPr lang="en-US" dirty="0"/>
              <a:t>When a player aligns their pieces to form a winning line, the </a:t>
            </a:r>
            <a:r>
              <a:rPr lang="en-US" dirty="0" err="1"/>
              <a:t>evaluateBoard</a:t>
            </a:r>
            <a:r>
              <a:rPr lang="en-US" dirty="0"/>
              <a:t> method identifies the win, and the </a:t>
            </a:r>
            <a:r>
              <a:rPr lang="en-US" dirty="0" err="1"/>
              <a:t>drawWin</a:t>
            </a:r>
            <a:r>
              <a:rPr lang="en-US" dirty="0"/>
              <a:t> method highlights the winning line. If all cells are filled without a win, the game is declared a draw, and the game loop ends. After a game ends, players can choose to restart or quit. If they restart, the game resets and reinitializes the board for a new game. </a:t>
            </a:r>
          </a:p>
          <a:p>
            <a:endParaRPr lang="en-US" dirty="0"/>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pic>
        <p:nvPicPr>
          <p:cNvPr id="4" name="Graphic 3">
            <a:extLst>
              <a:ext uri="{FF2B5EF4-FFF2-40B4-BE49-F238E27FC236}">
                <a16:creationId xmlns:a16="http://schemas.microsoft.com/office/drawing/2014/main" id="{DAF84BDE-D587-8984-A425-3010A4AFFF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0761174" y="0"/>
            <a:ext cx="1905000" cy="1905000"/>
          </a:xfrm>
          <a:prstGeom prst="rect">
            <a:avLst/>
          </a:prstGeom>
        </p:spPr>
      </p:pic>
    </p:spTree>
    <p:extLst>
      <p:ext uri="{BB962C8B-B14F-4D97-AF65-F5344CB8AC3E}">
        <p14:creationId xmlns:p14="http://schemas.microsoft.com/office/powerpoint/2010/main" val="277314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72720" y="516890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results </a:t>
            </a:r>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4" name="TextBox 3">
            <a:extLst>
              <a:ext uri="{FF2B5EF4-FFF2-40B4-BE49-F238E27FC236}">
                <a16:creationId xmlns:a16="http://schemas.microsoft.com/office/drawing/2014/main" id="{5F4295F8-CF0E-3869-1A66-53695B32D556}"/>
              </a:ext>
            </a:extLst>
          </p:cNvPr>
          <p:cNvSpPr txBox="1"/>
          <p:nvPr/>
        </p:nvSpPr>
        <p:spPr>
          <a:xfrm>
            <a:off x="7508240" y="1574800"/>
            <a:ext cx="3616960" cy="2862322"/>
          </a:xfrm>
          <a:prstGeom prst="rect">
            <a:avLst/>
          </a:prstGeom>
          <a:noFill/>
        </p:spPr>
        <p:txBody>
          <a:bodyPr wrap="square" rtlCol="0">
            <a:spAutoFit/>
          </a:bodyPr>
          <a:lstStyle/>
          <a:p>
            <a:r>
              <a:rPr lang="en-US" dirty="0"/>
              <a:t>The game performs as expected, delivering an interactive and enjoyable experience for two players.</a:t>
            </a:r>
          </a:p>
          <a:p>
            <a:r>
              <a:rPr lang="en-US" dirty="0"/>
              <a:t>During testing, key features such as move placement, turn alternation, win detection, and handling of draw situations were all verified to be working correctly. </a:t>
            </a:r>
            <a:endParaRPr lang="en-IN" dirty="0"/>
          </a:p>
        </p:txBody>
      </p:sp>
      <p:pic>
        <p:nvPicPr>
          <p:cNvPr id="14" name="Picture 2">
            <a:extLst>
              <a:ext uri="{FF2B5EF4-FFF2-40B4-BE49-F238E27FC236}">
                <a16:creationId xmlns:a16="http://schemas.microsoft.com/office/drawing/2014/main" id="{12F69D28-B578-7CFC-279F-84B072B026EE}"/>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975360" y="1108499"/>
            <a:ext cx="5966332" cy="395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66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0800000">
            <a:off x="4302720" y="4718813"/>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9" name="Group 8">
            <a:extLst>
              <a:ext uri="{FF2B5EF4-FFF2-40B4-BE49-F238E27FC236}">
                <a16:creationId xmlns:a16="http://schemas.microsoft.com/office/drawing/2014/main" id="{E53EFC64-0F22-6926-DF4A-19AF605EDE84}"/>
              </a:ext>
            </a:extLst>
          </p:cNvPr>
          <p:cNvGrpSpPr/>
          <p:nvPr/>
        </p:nvGrpSpPr>
        <p:grpSpPr>
          <a:xfrm>
            <a:off x="6096000" y="31496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4" name="TextBox 3">
            <a:extLst>
              <a:ext uri="{FF2B5EF4-FFF2-40B4-BE49-F238E27FC236}">
                <a16:creationId xmlns:a16="http://schemas.microsoft.com/office/drawing/2014/main" id="{5F4295F8-CF0E-3869-1A66-53695B32D556}"/>
              </a:ext>
            </a:extLst>
          </p:cNvPr>
          <p:cNvSpPr txBox="1"/>
          <p:nvPr/>
        </p:nvSpPr>
        <p:spPr>
          <a:xfrm>
            <a:off x="7994761" y="626332"/>
            <a:ext cx="3302883" cy="646331"/>
          </a:xfrm>
          <a:prstGeom prst="rect">
            <a:avLst/>
          </a:prstGeom>
          <a:noFill/>
        </p:spPr>
        <p:txBody>
          <a:bodyPr wrap="square" rtlCol="0">
            <a:spAutoFit/>
          </a:bodyPr>
          <a:lstStyle/>
          <a:p>
            <a:r>
              <a:rPr lang="en-US" dirty="0"/>
              <a:t>Choose the board Dimension 3 - 3x3, 4 - 4x4, 5 - 5x5</a:t>
            </a:r>
            <a:endParaRPr lang="en-IN" dirty="0"/>
          </a:p>
        </p:txBody>
      </p:sp>
      <p:pic>
        <p:nvPicPr>
          <p:cNvPr id="1028" name="Picture 4">
            <a:extLst>
              <a:ext uri="{FF2B5EF4-FFF2-40B4-BE49-F238E27FC236}">
                <a16:creationId xmlns:a16="http://schemas.microsoft.com/office/drawing/2014/main" id="{C0C0C83B-30CB-EDCB-337E-66DDE27A6C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912" y="2279492"/>
            <a:ext cx="6083088" cy="407408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2FA34AA-3460-14E3-EE37-09B6BF181472}"/>
              </a:ext>
            </a:extLst>
          </p:cNvPr>
          <p:cNvSpPr txBox="1"/>
          <p:nvPr/>
        </p:nvSpPr>
        <p:spPr>
          <a:xfrm>
            <a:off x="506226" y="4884990"/>
            <a:ext cx="4124960" cy="923330"/>
          </a:xfrm>
          <a:prstGeom prst="rect">
            <a:avLst/>
          </a:prstGeom>
          <a:noFill/>
        </p:spPr>
        <p:txBody>
          <a:bodyPr wrap="square" rtlCol="0">
            <a:spAutoFit/>
          </a:bodyPr>
          <a:lstStyle/>
          <a:p>
            <a:r>
              <a:rPr lang="en-US" dirty="0"/>
              <a:t>Choose the players and pieces (0 for player 1(naught piece), and 1 for player 2(cross piece))</a:t>
            </a:r>
            <a:endParaRPr lang="en-IN" dirty="0"/>
          </a:p>
        </p:txBody>
      </p:sp>
      <p:pic>
        <p:nvPicPr>
          <p:cNvPr id="2050" name="Picture 2">
            <a:extLst>
              <a:ext uri="{FF2B5EF4-FFF2-40B4-BE49-F238E27FC236}">
                <a16:creationId xmlns:a16="http://schemas.microsoft.com/office/drawing/2014/main" id="{6C5954F1-260E-BE0D-6168-DCFF2A6C09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697"/>
            <a:ext cx="6083088" cy="407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91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0800000">
            <a:off x="4302720" y="4718813"/>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9" name="Group 8">
            <a:extLst>
              <a:ext uri="{FF2B5EF4-FFF2-40B4-BE49-F238E27FC236}">
                <a16:creationId xmlns:a16="http://schemas.microsoft.com/office/drawing/2014/main" id="{E53EFC64-0F22-6926-DF4A-19AF605EDE84}"/>
              </a:ext>
            </a:extLst>
          </p:cNvPr>
          <p:cNvGrpSpPr/>
          <p:nvPr/>
        </p:nvGrpSpPr>
        <p:grpSpPr>
          <a:xfrm>
            <a:off x="6096000" y="31496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4" name="TextBox 3">
            <a:extLst>
              <a:ext uri="{FF2B5EF4-FFF2-40B4-BE49-F238E27FC236}">
                <a16:creationId xmlns:a16="http://schemas.microsoft.com/office/drawing/2014/main" id="{5F4295F8-CF0E-3869-1A66-53695B32D556}"/>
              </a:ext>
            </a:extLst>
          </p:cNvPr>
          <p:cNvSpPr txBox="1"/>
          <p:nvPr/>
        </p:nvSpPr>
        <p:spPr>
          <a:xfrm>
            <a:off x="7703821" y="626332"/>
            <a:ext cx="3797300" cy="646331"/>
          </a:xfrm>
          <a:prstGeom prst="rect">
            <a:avLst/>
          </a:prstGeom>
          <a:noFill/>
        </p:spPr>
        <p:txBody>
          <a:bodyPr wrap="square" rtlCol="0">
            <a:spAutoFit/>
          </a:bodyPr>
          <a:lstStyle/>
          <a:p>
            <a:r>
              <a:rPr lang="en-US" dirty="0"/>
              <a:t>3x3 board takes input from 1 to 9 and 0 to restart and ‘u’ for undo </a:t>
            </a:r>
            <a:endParaRPr lang="en-IN" dirty="0"/>
          </a:p>
        </p:txBody>
      </p:sp>
      <p:sp>
        <p:nvSpPr>
          <p:cNvPr id="15" name="TextBox 14">
            <a:extLst>
              <a:ext uri="{FF2B5EF4-FFF2-40B4-BE49-F238E27FC236}">
                <a16:creationId xmlns:a16="http://schemas.microsoft.com/office/drawing/2014/main" id="{02FA34AA-3460-14E3-EE37-09B6BF181472}"/>
              </a:ext>
            </a:extLst>
          </p:cNvPr>
          <p:cNvSpPr txBox="1"/>
          <p:nvPr/>
        </p:nvSpPr>
        <p:spPr>
          <a:xfrm>
            <a:off x="386080" y="4780865"/>
            <a:ext cx="4361058" cy="1200329"/>
          </a:xfrm>
          <a:prstGeom prst="rect">
            <a:avLst/>
          </a:prstGeom>
          <a:noFill/>
        </p:spPr>
        <p:txBody>
          <a:bodyPr wrap="square" rtlCol="0">
            <a:spAutoFit/>
          </a:bodyPr>
          <a:lstStyle/>
          <a:p>
            <a:r>
              <a:rPr lang="en-US" dirty="0"/>
              <a:t>The Game can be played again and again but, Players need to close the application and reopen it to change the board dimension and play the game. </a:t>
            </a:r>
            <a:endParaRPr lang="en-IN" dirty="0"/>
          </a:p>
        </p:txBody>
      </p:sp>
      <p:pic>
        <p:nvPicPr>
          <p:cNvPr id="3074" name="Picture 2">
            <a:extLst>
              <a:ext uri="{FF2B5EF4-FFF2-40B4-BE49-F238E27FC236}">
                <a16:creationId xmlns:a16="http://schemas.microsoft.com/office/drawing/2014/main" id="{7AF6B75D-10A4-BF0A-B318-380D6BCC6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6153658" cy="40740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9F83D61-E3AD-7264-F7AF-764C36AEAE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352000"/>
            <a:ext cx="6083090" cy="407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8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0800000">
            <a:off x="4532595" y="4712117"/>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9" name="Group 8">
            <a:extLst>
              <a:ext uri="{FF2B5EF4-FFF2-40B4-BE49-F238E27FC236}">
                <a16:creationId xmlns:a16="http://schemas.microsoft.com/office/drawing/2014/main" id="{E53EFC64-0F22-6926-DF4A-19AF605EDE84}"/>
              </a:ext>
            </a:extLst>
          </p:cNvPr>
          <p:cNvGrpSpPr/>
          <p:nvPr/>
        </p:nvGrpSpPr>
        <p:grpSpPr>
          <a:xfrm>
            <a:off x="6096000" y="31496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4" name="TextBox 3">
            <a:extLst>
              <a:ext uri="{FF2B5EF4-FFF2-40B4-BE49-F238E27FC236}">
                <a16:creationId xmlns:a16="http://schemas.microsoft.com/office/drawing/2014/main" id="{5F4295F8-CF0E-3869-1A66-53695B32D556}"/>
              </a:ext>
            </a:extLst>
          </p:cNvPr>
          <p:cNvSpPr txBox="1"/>
          <p:nvPr/>
        </p:nvSpPr>
        <p:spPr>
          <a:xfrm>
            <a:off x="7703820" y="487833"/>
            <a:ext cx="3898899" cy="923330"/>
          </a:xfrm>
          <a:prstGeom prst="rect">
            <a:avLst/>
          </a:prstGeom>
          <a:noFill/>
        </p:spPr>
        <p:txBody>
          <a:bodyPr wrap="square" rtlCol="0">
            <a:spAutoFit/>
          </a:bodyPr>
          <a:lstStyle/>
          <a:p>
            <a:r>
              <a:rPr lang="en-US" dirty="0"/>
              <a:t>4x4 board takes 16 inputs, the input are 1 to 9 and ‘a’ to ‘g’ and 0 to restart and ‘u’ for undo </a:t>
            </a:r>
            <a:endParaRPr lang="en-IN" dirty="0"/>
          </a:p>
        </p:txBody>
      </p:sp>
      <p:sp>
        <p:nvSpPr>
          <p:cNvPr id="15" name="TextBox 14">
            <a:extLst>
              <a:ext uri="{FF2B5EF4-FFF2-40B4-BE49-F238E27FC236}">
                <a16:creationId xmlns:a16="http://schemas.microsoft.com/office/drawing/2014/main" id="{02FA34AA-3460-14E3-EE37-09B6BF181472}"/>
              </a:ext>
            </a:extLst>
          </p:cNvPr>
          <p:cNvSpPr txBox="1"/>
          <p:nvPr/>
        </p:nvSpPr>
        <p:spPr>
          <a:xfrm>
            <a:off x="136131" y="4767472"/>
            <a:ext cx="4747138" cy="1200329"/>
          </a:xfrm>
          <a:prstGeom prst="rect">
            <a:avLst/>
          </a:prstGeom>
          <a:noFill/>
        </p:spPr>
        <p:txBody>
          <a:bodyPr wrap="square" rtlCol="0">
            <a:spAutoFit/>
          </a:bodyPr>
          <a:lstStyle/>
          <a:p>
            <a:r>
              <a:rPr lang="en-US" dirty="0"/>
              <a:t>The graphical interface, managed by the Piece and Board classes, accurately renders the game board and pieces, providing clear visual feedback for each move.</a:t>
            </a:r>
            <a:endParaRPr lang="en-IN" dirty="0"/>
          </a:p>
        </p:txBody>
      </p:sp>
      <p:pic>
        <p:nvPicPr>
          <p:cNvPr id="4098" name="Picture 2">
            <a:extLst>
              <a:ext uri="{FF2B5EF4-FFF2-40B4-BE49-F238E27FC236}">
                <a16:creationId xmlns:a16="http://schemas.microsoft.com/office/drawing/2014/main" id="{1C7C9243-4083-AAC3-A98D-E6E6B21219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9735"/>
            <a:ext cx="6140414" cy="40747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844DCB-721D-E710-FF2C-7BBAF5D2F2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361783"/>
            <a:ext cx="6112117" cy="407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96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0800000">
            <a:off x="4532595" y="4712117"/>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9" name="Group 8">
            <a:extLst>
              <a:ext uri="{FF2B5EF4-FFF2-40B4-BE49-F238E27FC236}">
                <a16:creationId xmlns:a16="http://schemas.microsoft.com/office/drawing/2014/main" id="{E53EFC64-0F22-6926-DF4A-19AF605EDE84}"/>
              </a:ext>
            </a:extLst>
          </p:cNvPr>
          <p:cNvGrpSpPr/>
          <p:nvPr/>
        </p:nvGrpSpPr>
        <p:grpSpPr>
          <a:xfrm>
            <a:off x="6096000" y="31496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4" name="TextBox 3">
            <a:extLst>
              <a:ext uri="{FF2B5EF4-FFF2-40B4-BE49-F238E27FC236}">
                <a16:creationId xmlns:a16="http://schemas.microsoft.com/office/drawing/2014/main" id="{5F4295F8-CF0E-3869-1A66-53695B32D556}"/>
              </a:ext>
            </a:extLst>
          </p:cNvPr>
          <p:cNvSpPr txBox="1"/>
          <p:nvPr/>
        </p:nvSpPr>
        <p:spPr>
          <a:xfrm>
            <a:off x="7703820" y="487833"/>
            <a:ext cx="3898899" cy="923330"/>
          </a:xfrm>
          <a:prstGeom prst="rect">
            <a:avLst/>
          </a:prstGeom>
          <a:noFill/>
        </p:spPr>
        <p:txBody>
          <a:bodyPr wrap="square" rtlCol="0">
            <a:spAutoFit/>
          </a:bodyPr>
          <a:lstStyle/>
          <a:p>
            <a:r>
              <a:rPr lang="en-US" dirty="0"/>
              <a:t>5x5 board takes 25 inputs, the input are 1 to 9 and ‘a’ to ‘p’ and 0 to restart and ‘u’ for undo </a:t>
            </a:r>
            <a:endParaRPr lang="en-IN" dirty="0"/>
          </a:p>
        </p:txBody>
      </p:sp>
      <p:sp>
        <p:nvSpPr>
          <p:cNvPr id="15" name="TextBox 14">
            <a:extLst>
              <a:ext uri="{FF2B5EF4-FFF2-40B4-BE49-F238E27FC236}">
                <a16:creationId xmlns:a16="http://schemas.microsoft.com/office/drawing/2014/main" id="{02FA34AA-3460-14E3-EE37-09B6BF181472}"/>
              </a:ext>
            </a:extLst>
          </p:cNvPr>
          <p:cNvSpPr txBox="1"/>
          <p:nvPr/>
        </p:nvSpPr>
        <p:spPr>
          <a:xfrm>
            <a:off x="229875" y="4324296"/>
            <a:ext cx="4747138" cy="2031325"/>
          </a:xfrm>
          <a:prstGeom prst="rect">
            <a:avLst/>
          </a:prstGeom>
          <a:noFill/>
        </p:spPr>
        <p:txBody>
          <a:bodyPr wrap="square" rtlCol="0">
            <a:spAutoFit/>
          </a:bodyPr>
          <a:lstStyle/>
          <a:p>
            <a:r>
              <a:rPr lang="en-US" dirty="0"/>
              <a:t>The undo move feature enhances usability by allowing players to correct mistakes without restarting.</a:t>
            </a:r>
          </a:p>
          <a:p>
            <a:r>
              <a:rPr lang="en-US" dirty="0"/>
              <a:t>The </a:t>
            </a:r>
            <a:r>
              <a:rPr lang="en-US" dirty="0" err="1"/>
              <a:t>InputUtil</a:t>
            </a:r>
            <a:r>
              <a:rPr lang="en-US" dirty="0"/>
              <a:t> class efficiently handles user inputs, ensuring smooth gameplay across different board sizes, including 3x3, 4x4, and 5x5 grids.</a:t>
            </a:r>
            <a:endParaRPr lang="en-IN" dirty="0"/>
          </a:p>
        </p:txBody>
      </p:sp>
      <p:pic>
        <p:nvPicPr>
          <p:cNvPr id="5124" name="Picture 4">
            <a:extLst>
              <a:ext uri="{FF2B5EF4-FFF2-40B4-BE49-F238E27FC236}">
                <a16:creationId xmlns:a16="http://schemas.microsoft.com/office/drawing/2014/main" id="{C7C2FC84-1F6C-05EF-0183-A90F532760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7" y="14078"/>
            <a:ext cx="6084823" cy="407524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166711B-891A-FFFE-8DAC-E38415CF6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751" y="2336800"/>
            <a:ext cx="6141164" cy="407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8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CONCLUSION </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a:bodyPr>
          <a:lstStyle/>
          <a:p>
            <a:r>
              <a:rPr lang="en-US" dirty="0"/>
              <a:t>The project achieved its objectives by providing a functional, interactive game that incorporates essential features such as turn-based play, win and draw detection, and an undo feature. This project not only enhanced understanding of programming concepts but also highlighted the intricacies of game development and user interface design.</a:t>
            </a:r>
          </a:p>
          <a:p>
            <a:r>
              <a:rPr lang="en-US" dirty="0"/>
              <a:t>Despite some limitations, such as the lack of an AI opponent and the potential for further enhancement of the undo feature, the project lays a solid foundation for future improvements. Overall, this project provided valuable insights and practical experience in software development, making it a worthwhile educational tool.</a:t>
            </a:r>
          </a:p>
          <a:p>
            <a:r>
              <a:rPr lang="en-US" dirty="0"/>
              <a:t>Future improvements could involve adding an AI opponent for single-player mode, enhancing the user interface for a more modern appearance, and expanding the game to support larger grids or additional variations.</a:t>
            </a:r>
            <a:endParaRPr lang="en-IN" dirty="0"/>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164559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REFERENCE</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a:bodyPr>
          <a:lstStyle/>
          <a:p>
            <a:pPr marL="0" indent="0">
              <a:buNone/>
            </a:pPr>
            <a:r>
              <a:rPr lang="en-US" b="1" dirty="0"/>
              <a:t>1</a:t>
            </a:r>
            <a:r>
              <a:rPr lang="en-US" dirty="0"/>
              <a:t>. Nisan, N., &amp; </a:t>
            </a:r>
            <a:r>
              <a:rPr lang="en-US" dirty="0" err="1"/>
              <a:t>Schocken</a:t>
            </a:r>
            <a:r>
              <a:rPr lang="en-US" dirty="0"/>
              <a:t>, S. (2008). The Elements of Computing Systems: Building a Modern Computer from First Principles. </a:t>
            </a:r>
          </a:p>
          <a:p>
            <a:pPr marL="0" indent="0">
              <a:buNone/>
            </a:pPr>
            <a:r>
              <a:rPr lang="en-US" b="1" dirty="0"/>
              <a:t>2</a:t>
            </a:r>
            <a:r>
              <a:rPr lang="en-US" dirty="0"/>
              <a:t>. Smith, J., &amp; Goodwin, M. (2010). Enhancing Learning in Computer Architecture through Project Based Learning. </a:t>
            </a:r>
          </a:p>
          <a:p>
            <a:pPr marL="0" indent="0">
              <a:buNone/>
            </a:pPr>
            <a:r>
              <a:rPr lang="en-US" b="1" dirty="0"/>
              <a:t>3</a:t>
            </a:r>
            <a:r>
              <a:rPr lang="en-US" dirty="0"/>
              <a:t>. Garcia, A., Romero, P., &amp; Gonzalez, M. (2013). The Impact of Game Development Projects on Students' Learning Outcomes in Computer Science. </a:t>
            </a:r>
          </a:p>
          <a:p>
            <a:pPr marL="0" indent="0">
              <a:buNone/>
            </a:pPr>
            <a:r>
              <a:rPr lang="en-US" b="1" dirty="0"/>
              <a:t>4</a:t>
            </a:r>
            <a:r>
              <a:rPr lang="en-US" dirty="0"/>
              <a:t>. Joseph, Jayson. (2017) Tic Tac Toe game implementation in Jack language for the Hack platform (Nand2Tetris) </a:t>
            </a:r>
            <a:endParaRPr lang="en-IN" dirty="0"/>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428417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ABSTRACT</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lstStyle/>
          <a:p>
            <a:pPr algn="just"/>
            <a:r>
              <a:rPr lang="en-US" dirty="0"/>
              <a:t>This paper focuses on the implementation of the Tic Tac Toe game using the jack language and Nand2Tetris framework.  By </a:t>
            </a:r>
            <a:r>
              <a:rPr lang="en-US" dirty="0" err="1"/>
              <a:t>utilising</a:t>
            </a:r>
            <a:r>
              <a:rPr lang="en-US" dirty="0"/>
              <a:t> Nand2tetris framework, this project showcases the creation of a fully functional software application. </a:t>
            </a:r>
          </a:p>
          <a:p>
            <a:pPr algn="just"/>
            <a:r>
              <a:rPr lang="en-US" dirty="0"/>
              <a:t>Through extensive testing and evaluation, our Tic-Tac-Toe implementation demonstrated robust performance, accurate game logic, and an intuitive user experience. The results showcase how foundational knowledge can be applied to create engaging, interactive software, aiming to inspire further research and collaboration in computer architecture education.</a:t>
            </a:r>
            <a:endParaRPr lang="en-IN" dirty="0"/>
          </a:p>
        </p:txBody>
      </p:sp>
    </p:spTree>
    <p:extLst>
      <p:ext uri="{BB962C8B-B14F-4D97-AF65-F5344CB8AC3E}">
        <p14:creationId xmlns:p14="http://schemas.microsoft.com/office/powerpoint/2010/main" val="2342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INTRODUCTION </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a:bodyPr>
          <a:lstStyle/>
          <a:p>
            <a:pPr algn="just"/>
            <a:r>
              <a:rPr lang="en-US" dirty="0"/>
              <a:t>The enduring game of Tic-Tac-Toe, also known as Noughts and Crosses, has captivated players of all ages for generations. Despite its simple rules and gameplay, this classic game provides a rich avenue for exploring various aspects of computer science, such as algorithm design, data structures, and user interfaces.</a:t>
            </a:r>
          </a:p>
          <a:p>
            <a:pPr algn="just"/>
            <a:r>
              <a:rPr lang="en-US" dirty="0"/>
              <a:t>The goal of this project is to create a fully functional, interactive Tic-Tac-Toe game using the Jack language, a sophisticated, object-oriented programming language specifically designed for the Nand2Tetris software.</a:t>
            </a:r>
          </a:p>
          <a:p>
            <a:pPr algn="just"/>
            <a:r>
              <a:rPr lang="en-US" dirty="0"/>
              <a:t>The Nand2Tetris software suite stands out as a comprehensive educational platform presenting a distinctive approach to comprehending computer systems from their foundational roots. The Jack language plays a pivotal role within this suite, offering a contemporary, object-oriented programming language that facilitates the development of interactive applications. </a:t>
            </a:r>
            <a:endParaRPr lang="en-IN" dirty="0"/>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256097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Related work review </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a:bodyPr>
          <a:lstStyle/>
          <a:p>
            <a:pPr algn="just"/>
            <a:r>
              <a:rPr lang="en-US" dirty="0"/>
              <a:t>we explore educational approaches integrating computer architecture and software development. We focus on the Nand2Tetris project, project-based learning (PBL) in computer architecture, and educational software development using high-level programming languages.</a:t>
            </a:r>
          </a:p>
          <a:p>
            <a:pPr algn="just"/>
            <a:r>
              <a:rPr lang="en-US" dirty="0"/>
              <a:t>Nand2Tetris, led by Noam Nisan and Shimon </a:t>
            </a:r>
            <a:r>
              <a:rPr lang="en-US" dirty="0" err="1"/>
              <a:t>Schocken</a:t>
            </a:r>
            <a:r>
              <a:rPr lang="en-US" dirty="0"/>
              <a:t>, guides students through building a computer from NAND gates to a high-level language. </a:t>
            </a:r>
          </a:p>
          <a:p>
            <a:pPr algn="just"/>
            <a:r>
              <a:rPr lang="en-US" dirty="0"/>
              <a:t>Project-based learning (PBL) in computer architecture enhances problem-solving skills and system-level design understanding compared to traditional lecture-based courses.</a:t>
            </a:r>
          </a:p>
          <a:p>
            <a:pPr algn="just"/>
            <a:r>
              <a:rPr lang="en-US" dirty="0"/>
              <a:t>Comparing our Tic-Tac-Toe project with Jayson Joseph's </a:t>
            </a:r>
            <a:r>
              <a:rPr lang="en-US" dirty="0" err="1"/>
              <a:t>TicTacToe.jack</a:t>
            </a:r>
            <a:r>
              <a:rPr lang="en-US" dirty="0"/>
              <a:t>, we emphasize player vs. player interactions and additional features like customizable board sizes and undo functionality. Despite differences, both projects use Jack within the Nand2Tetris framework for educational purposes.</a:t>
            </a:r>
            <a:endParaRPr lang="en-IN" dirty="0"/>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142640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09341B-367B-1CE7-52A8-AC619689FC93}"/>
              </a:ext>
            </a:extLst>
          </p:cNvPr>
          <p:cNvGrpSpPr/>
          <p:nvPr/>
        </p:nvGrpSpPr>
        <p:grpSpPr>
          <a:xfrm rot="16200000">
            <a:off x="-17272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19080" y="4658614"/>
              <a:ext cx="1905000" cy="1905000"/>
            </a:xfrm>
            <a:prstGeom prst="rect">
              <a:avLst/>
            </a:prstGeom>
          </p:spPr>
        </p:pic>
      </p:grpSp>
      <p:sp>
        <p:nvSpPr>
          <p:cNvPr id="2" name="Title 1">
            <a:extLst>
              <a:ext uri="{FF2B5EF4-FFF2-40B4-BE49-F238E27FC236}">
                <a16:creationId xmlns:a16="http://schemas.microsoft.com/office/drawing/2014/main" id="{F0E18E67-6A55-51EE-A1E6-B6D4DE96255E}"/>
              </a:ext>
            </a:extLst>
          </p:cNvPr>
          <p:cNvSpPr>
            <a:spLocks noGrp="1"/>
          </p:cNvSpPr>
          <p:nvPr>
            <p:ph type="title"/>
          </p:nvPr>
        </p:nvSpPr>
        <p:spPr>
          <a:xfrm>
            <a:off x="975360" y="254000"/>
            <a:ext cx="10241280" cy="739648"/>
          </a:xfrm>
        </p:spPr>
        <p:txBody>
          <a:bodyPr/>
          <a:lstStyle/>
          <a:p>
            <a:r>
              <a:rPr lang="en-IN" dirty="0"/>
              <a:t>DESIGN AND IMPLEMENTATION </a:t>
            </a:r>
          </a:p>
        </p:txBody>
      </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975360" y="1198880"/>
            <a:ext cx="10241280" cy="4872736"/>
          </a:xfrm>
        </p:spPr>
        <p:txBody>
          <a:bodyPr>
            <a:normAutofit/>
          </a:bodyPr>
          <a:lstStyle/>
          <a:p>
            <a:pPr marL="0" indent="0">
              <a:buNone/>
            </a:pPr>
            <a:r>
              <a:rPr lang="en-US" dirty="0"/>
              <a:t>There are mainly 5 jack files in our project</a:t>
            </a:r>
          </a:p>
          <a:p>
            <a:r>
              <a:rPr lang="en-US" sz="1600" dirty="0" err="1"/>
              <a:t>Board.jack</a:t>
            </a:r>
            <a:endParaRPr lang="en-US" sz="1600" dirty="0"/>
          </a:p>
          <a:p>
            <a:r>
              <a:rPr lang="en-US" sz="1600" dirty="0" err="1"/>
              <a:t>TicTacToeGame.jack</a:t>
            </a:r>
            <a:endParaRPr lang="en-US" sz="1600" dirty="0"/>
          </a:p>
          <a:p>
            <a:r>
              <a:rPr lang="en-US" sz="1600" dirty="0" err="1"/>
              <a:t>InuputUtil.jack</a:t>
            </a:r>
            <a:endParaRPr lang="en-US" sz="1600" dirty="0"/>
          </a:p>
          <a:p>
            <a:r>
              <a:rPr lang="en-US" sz="1600" dirty="0" err="1"/>
              <a:t>Piece.jack</a:t>
            </a:r>
            <a:endParaRPr lang="en-US" sz="1600" dirty="0"/>
          </a:p>
          <a:p>
            <a:r>
              <a:rPr lang="en-IN" sz="1600" dirty="0" err="1"/>
              <a:t>Main.jack</a:t>
            </a:r>
            <a:endParaRPr lang="en-IN" sz="1600" dirty="0"/>
          </a:p>
          <a:p>
            <a:pPr marL="0" indent="0">
              <a:buNone/>
            </a:pPr>
            <a:r>
              <a:rPr lang="en-IN" b="1" i="1" dirty="0" err="1"/>
              <a:t>Board.jack</a:t>
            </a:r>
            <a:r>
              <a:rPr lang="en-IN" b="1" i="1" dirty="0"/>
              <a:t> :</a:t>
            </a:r>
          </a:p>
          <a:p>
            <a:r>
              <a:rPr lang="en-US" sz="1900" dirty="0"/>
              <a:t>The Board class forms the core structure of our Tic-Tac-Toe implementation, encompassing various functionalities crucial for managing the game. It operates the game state, player moves, and graphical representation on the screen. </a:t>
            </a:r>
          </a:p>
        </p:txBody>
      </p:sp>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374503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863600" y="253999"/>
            <a:ext cx="10607040" cy="5977125"/>
          </a:xfrm>
        </p:spPr>
        <p:txBody>
          <a:bodyPr>
            <a:normAutofit fontScale="92500" lnSpcReduction="10000"/>
          </a:bodyPr>
          <a:lstStyle/>
          <a:p>
            <a:pPr algn="just"/>
            <a:r>
              <a:rPr lang="en-US" dirty="0"/>
              <a:t>The class encapsulates essential variables such as the </a:t>
            </a:r>
            <a:r>
              <a:rPr lang="en-US" b="1" dirty="0" err="1"/>
              <a:t>boardArray</a:t>
            </a:r>
            <a:r>
              <a:rPr lang="en-US" dirty="0"/>
              <a:t>, which tracks the state of the game board, and parameters defining the board's dimensions and appearance. Boolean flags like </a:t>
            </a:r>
            <a:r>
              <a:rPr lang="en-US" b="1" dirty="0" err="1"/>
              <a:t>isWin</a:t>
            </a:r>
            <a:r>
              <a:rPr lang="en-US" dirty="0"/>
              <a:t> and </a:t>
            </a:r>
            <a:r>
              <a:rPr lang="en-US" b="1" dirty="0" err="1"/>
              <a:t>isDraw</a:t>
            </a:r>
            <a:r>
              <a:rPr lang="en-US" dirty="0"/>
              <a:t> indicate whether the game has been won or drawn, while other variables store information about winning modes and the number of vacant cells.</a:t>
            </a:r>
          </a:p>
          <a:p>
            <a:pPr algn="just"/>
            <a:r>
              <a:rPr lang="en-US" dirty="0"/>
              <a:t>Upon instantiation, the constructor initializes the board based on specified coordinates and dimensions. It calculates the size of the board and individual cells, clears the board's state, and draws the necessary borders for visual representation.</a:t>
            </a:r>
          </a:p>
          <a:p>
            <a:pPr algn="just"/>
            <a:r>
              <a:rPr lang="en-US" dirty="0"/>
              <a:t>Methods like </a:t>
            </a:r>
            <a:r>
              <a:rPr lang="en-US" b="1" dirty="0" err="1"/>
              <a:t>clearBoard</a:t>
            </a:r>
            <a:r>
              <a:rPr lang="en-US" dirty="0"/>
              <a:t> and dispose ensure the reset and cleanup of the board's state and graphical elements. Drawing methods handle the rendering of the board and any winning lines.</a:t>
            </a:r>
          </a:p>
          <a:p>
            <a:pPr algn="just"/>
            <a:r>
              <a:rPr lang="en-US" dirty="0"/>
              <a:t>For game state evaluation, methods like </a:t>
            </a:r>
            <a:r>
              <a:rPr lang="en-US" b="1" dirty="0" err="1"/>
              <a:t>isWin</a:t>
            </a:r>
            <a:r>
              <a:rPr lang="en-US" dirty="0"/>
              <a:t> and </a:t>
            </a:r>
            <a:r>
              <a:rPr lang="en-US" b="1" dirty="0" err="1"/>
              <a:t>isDraw</a:t>
            </a:r>
            <a:r>
              <a:rPr lang="en-US" dirty="0"/>
              <a:t> determine if a win or draw condition has been met. The </a:t>
            </a:r>
            <a:r>
              <a:rPr lang="en-US" b="1" dirty="0" err="1"/>
              <a:t>evaluateBoard</a:t>
            </a:r>
            <a:r>
              <a:rPr lang="en-US" dirty="0"/>
              <a:t> method assesses the current state of the board, updating relevant variables accordingly.</a:t>
            </a:r>
          </a:p>
          <a:p>
            <a:pPr algn="just"/>
            <a:r>
              <a:rPr lang="en-US" dirty="0"/>
              <a:t>Player moves are managed through methods like </a:t>
            </a:r>
            <a:r>
              <a:rPr lang="en-US" b="1" dirty="0" err="1"/>
              <a:t>drawMove</a:t>
            </a:r>
            <a:r>
              <a:rPr lang="en-US" dirty="0"/>
              <a:t> and </a:t>
            </a:r>
            <a:r>
              <a:rPr lang="en-US" b="1" dirty="0" err="1"/>
              <a:t>makeMove</a:t>
            </a:r>
            <a:r>
              <a:rPr lang="en-US" dirty="0"/>
              <a:t>, which visually place a move on the board and update the game state, respectively. The class also supports undo functionality via the </a:t>
            </a:r>
            <a:r>
              <a:rPr lang="en-US" b="1" dirty="0" err="1"/>
              <a:t>takeBackMove</a:t>
            </a:r>
            <a:r>
              <a:rPr lang="en-US" dirty="0"/>
              <a:t> method, which restores the previous state and reevaluates the board.</a:t>
            </a:r>
          </a:p>
        </p:txBody>
      </p:sp>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Tree>
    <p:extLst>
      <p:ext uri="{BB962C8B-B14F-4D97-AF65-F5344CB8AC3E}">
        <p14:creationId xmlns:p14="http://schemas.microsoft.com/office/powerpoint/2010/main" val="35855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8" name="Group 7">
            <a:extLst>
              <a:ext uri="{FF2B5EF4-FFF2-40B4-BE49-F238E27FC236}">
                <a16:creationId xmlns:a16="http://schemas.microsoft.com/office/drawing/2014/main" id="{E009341B-367B-1CE7-52A8-AC619689FC93}"/>
              </a:ext>
            </a:extLst>
          </p:cNvPr>
          <p:cNvGrpSpPr/>
          <p:nvPr/>
        </p:nvGrpSpPr>
        <p:grpSpPr>
          <a:xfrm rot="16200000">
            <a:off x="-259120" y="508889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792480" y="254000"/>
            <a:ext cx="10607040" cy="5977125"/>
          </a:xfrm>
        </p:spPr>
        <p:txBody>
          <a:bodyPr>
            <a:normAutofit fontScale="92500" lnSpcReduction="20000"/>
          </a:bodyPr>
          <a:lstStyle/>
          <a:p>
            <a:pPr marL="0" indent="0" algn="just">
              <a:buNone/>
            </a:pPr>
            <a:r>
              <a:rPr lang="en-US" b="1" i="1" dirty="0" err="1"/>
              <a:t>TicTacToeGame.jack</a:t>
            </a:r>
            <a:endParaRPr lang="en-US" b="1" i="1" dirty="0"/>
          </a:p>
          <a:p>
            <a:pPr algn="just"/>
            <a:r>
              <a:rPr lang="en-US" dirty="0"/>
              <a:t>The </a:t>
            </a:r>
            <a:r>
              <a:rPr lang="en-US" dirty="0" err="1"/>
              <a:t>TicTacToeGame</a:t>
            </a:r>
            <a:r>
              <a:rPr lang="en-US" dirty="0"/>
              <a:t> class serves as the central controller for our Tic-Tac-Toe game, overseeing game initialization, player input, game logic, and overall flow. It interacts closely with instances of the Board class for managing the game board and the Piece class for representing player pieces.</a:t>
            </a:r>
          </a:p>
          <a:p>
            <a:pPr algn="just"/>
            <a:r>
              <a:rPr lang="en-US" dirty="0"/>
              <a:t>The </a:t>
            </a:r>
            <a:r>
              <a:rPr lang="en-US" b="1" dirty="0" err="1"/>
              <a:t>init</a:t>
            </a:r>
            <a:r>
              <a:rPr lang="en-US" b="1" dirty="0"/>
              <a:t>() </a:t>
            </a:r>
            <a:r>
              <a:rPr lang="en-US" dirty="0"/>
              <a:t>method sets up the game environment, initializing necessary components and player pieces</a:t>
            </a:r>
            <a:r>
              <a:rPr lang="en-US"/>
              <a:t>. </a:t>
            </a:r>
            <a:endParaRPr lang="en-US" dirty="0"/>
          </a:p>
          <a:p>
            <a:pPr algn="just"/>
            <a:r>
              <a:rPr lang="en-US" dirty="0"/>
              <a:t>The </a:t>
            </a:r>
            <a:r>
              <a:rPr lang="en-US" b="1" dirty="0" err="1"/>
              <a:t>processBoard</a:t>
            </a:r>
            <a:r>
              <a:rPr lang="en-US" b="1" dirty="0"/>
              <a:t>()</a:t>
            </a:r>
            <a:r>
              <a:rPr lang="en-US" dirty="0"/>
              <a:t> method evaluates the current state of the game board, calling the </a:t>
            </a:r>
            <a:r>
              <a:rPr lang="en-US" b="1" dirty="0" err="1"/>
              <a:t>evaluateBoard</a:t>
            </a:r>
            <a:r>
              <a:rPr lang="en-US" b="1" dirty="0"/>
              <a:t>()</a:t>
            </a:r>
            <a:r>
              <a:rPr lang="en-US" dirty="0"/>
              <a:t> method from the Board instance. If there's a win, it draws the winning line and returns an integer indicating the game state.</a:t>
            </a:r>
          </a:p>
          <a:p>
            <a:pPr algn="just"/>
            <a:r>
              <a:rPr lang="en-US" dirty="0"/>
              <a:t>The </a:t>
            </a:r>
            <a:r>
              <a:rPr lang="en-US" b="1" dirty="0"/>
              <a:t>play()</a:t>
            </a:r>
            <a:r>
              <a:rPr lang="en-US" dirty="0"/>
              <a:t> method manages player moves, prompting for input, validating it, and updating the board accordingly. It also supports undo functionality and returns an integer representing the game state.</a:t>
            </a:r>
          </a:p>
          <a:p>
            <a:pPr algn="just"/>
            <a:r>
              <a:rPr lang="en-US" dirty="0"/>
              <a:t>The </a:t>
            </a:r>
            <a:r>
              <a:rPr lang="en-US" b="1" dirty="0" err="1"/>
              <a:t>startGame</a:t>
            </a:r>
            <a:r>
              <a:rPr lang="en-US" b="1" dirty="0"/>
              <a:t>()</a:t>
            </a:r>
            <a:r>
              <a:rPr lang="en-US" dirty="0"/>
              <a:t> method orchestrates the main game loop, handling game setup, player turns, and game over conditions. It provides options for restarting the game if desired.</a:t>
            </a:r>
          </a:p>
          <a:p>
            <a:pPr algn="just"/>
            <a:r>
              <a:rPr lang="en-US" dirty="0"/>
              <a:t>Additional utility methods facilitate various operations such as switching between players, converting input to board coordinates, setting the seed value, generating a random seed, and displaying game credits.</a:t>
            </a:r>
          </a:p>
        </p:txBody>
      </p:sp>
    </p:spTree>
    <p:extLst>
      <p:ext uri="{BB962C8B-B14F-4D97-AF65-F5344CB8AC3E}">
        <p14:creationId xmlns:p14="http://schemas.microsoft.com/office/powerpoint/2010/main" val="176468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8" name="Group 7">
            <a:extLst>
              <a:ext uri="{FF2B5EF4-FFF2-40B4-BE49-F238E27FC236}">
                <a16:creationId xmlns:a16="http://schemas.microsoft.com/office/drawing/2014/main" id="{E009341B-367B-1CE7-52A8-AC619689FC93}"/>
              </a:ext>
            </a:extLst>
          </p:cNvPr>
          <p:cNvGrpSpPr/>
          <p:nvPr/>
        </p:nvGrpSpPr>
        <p:grpSpPr>
          <a:xfrm rot="16200000">
            <a:off x="-258445" y="50660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772886" y="253999"/>
            <a:ext cx="10697754" cy="5977125"/>
          </a:xfrm>
        </p:spPr>
        <p:txBody>
          <a:bodyPr>
            <a:noAutofit/>
          </a:bodyPr>
          <a:lstStyle/>
          <a:p>
            <a:pPr marL="0" indent="0" algn="just">
              <a:buNone/>
            </a:pPr>
            <a:r>
              <a:rPr lang="en-US" sz="1800" b="1" i="1" dirty="0" err="1"/>
              <a:t>InputUtil.jack</a:t>
            </a:r>
            <a:r>
              <a:rPr lang="en-US" sz="1800" b="1" i="1" dirty="0"/>
              <a:t> </a:t>
            </a:r>
          </a:p>
          <a:p>
            <a:pPr algn="just"/>
            <a:r>
              <a:rPr lang="en-US" sz="1900" dirty="0"/>
              <a:t>The </a:t>
            </a:r>
            <a:r>
              <a:rPr lang="en-US" sz="1900" dirty="0" err="1"/>
              <a:t>InputUtil</a:t>
            </a:r>
            <a:r>
              <a:rPr lang="en-US" sz="1900" dirty="0"/>
              <a:t> class manages user input and screen messages efficiently. It contains various methods tailored for different input scenarios, ensuring seamless interaction with the game.</a:t>
            </a:r>
          </a:p>
          <a:p>
            <a:pPr algn="just"/>
            <a:r>
              <a:rPr lang="en-US" sz="1900" dirty="0"/>
              <a:t>variables </a:t>
            </a:r>
            <a:r>
              <a:rPr lang="en-US" sz="1900" b="1" dirty="0" err="1"/>
              <a:t>ir</a:t>
            </a:r>
            <a:r>
              <a:rPr lang="en-US" sz="1900" dirty="0"/>
              <a:t> and </a:t>
            </a:r>
            <a:r>
              <a:rPr lang="en-US" sz="1900" b="1" dirty="0" err="1"/>
              <a:t>ic</a:t>
            </a:r>
            <a:r>
              <a:rPr lang="en-US" sz="1900" dirty="0"/>
              <a:t> represent the row and column coordinates for message display, initialized to 1 by the </a:t>
            </a:r>
            <a:r>
              <a:rPr lang="en-US" sz="1900" b="1" dirty="0" err="1"/>
              <a:t>init</a:t>
            </a:r>
            <a:r>
              <a:rPr lang="en-US" sz="1900" b="1" dirty="0"/>
              <a:t>() </a:t>
            </a:r>
            <a:r>
              <a:rPr lang="en-US" sz="1900" dirty="0"/>
              <a:t>method. The </a:t>
            </a:r>
            <a:r>
              <a:rPr lang="en-US" sz="1900" b="1" dirty="0" err="1"/>
              <a:t>eraseMessage</a:t>
            </a:r>
            <a:r>
              <a:rPr lang="en-US" sz="1900" b="1" dirty="0"/>
              <a:t>() </a:t>
            </a:r>
            <a:r>
              <a:rPr lang="en-US" sz="1900" dirty="0"/>
              <a:t>method clears the previous message by positioning the cursor at the specified coordinates and printing a space character. The </a:t>
            </a:r>
            <a:r>
              <a:rPr lang="en-US" sz="1900" b="1" dirty="0" err="1"/>
              <a:t>showMessage</a:t>
            </a:r>
            <a:r>
              <a:rPr lang="en-US" sz="1900" b="1" dirty="0"/>
              <a:t>(String s)</a:t>
            </a:r>
            <a:r>
              <a:rPr lang="en-US" sz="1900" dirty="0"/>
              <a:t> method builds upon </a:t>
            </a:r>
            <a:r>
              <a:rPr lang="en-US" sz="1900" b="1" dirty="0" err="1"/>
              <a:t>eraseMessage</a:t>
            </a:r>
            <a:r>
              <a:rPr lang="en-US" sz="1900" b="1" dirty="0"/>
              <a:t>() </a:t>
            </a:r>
            <a:r>
              <a:rPr lang="en-US" sz="1900" dirty="0"/>
              <a:t>to display a new message at the designated coordinates.</a:t>
            </a:r>
          </a:p>
          <a:p>
            <a:pPr algn="just"/>
            <a:r>
              <a:rPr lang="en-US" sz="1900" dirty="0"/>
              <a:t>For obtaining integer inputs from users, the </a:t>
            </a:r>
            <a:r>
              <a:rPr lang="en-US" sz="1900" b="1" dirty="0" err="1"/>
              <a:t>readInt</a:t>
            </a:r>
            <a:r>
              <a:rPr lang="en-US" sz="1900" b="1" dirty="0"/>
              <a:t>(String prompt)</a:t>
            </a:r>
            <a:r>
              <a:rPr lang="en-US" sz="1900" dirty="0"/>
              <a:t> method prompts the user and waits for a valid single-digit input. To respond to different board sizes, methods like </a:t>
            </a:r>
            <a:r>
              <a:rPr lang="en-US" sz="1900" b="1" dirty="0"/>
              <a:t>readInput3(String s), readInput4(String s)</a:t>
            </a:r>
            <a:r>
              <a:rPr lang="en-US" sz="1900" dirty="0"/>
              <a:t>, and </a:t>
            </a:r>
            <a:r>
              <a:rPr lang="en-US" sz="1900" b="1" dirty="0"/>
              <a:t>readInput5(String s) </a:t>
            </a:r>
            <a:r>
              <a:rPr lang="en-US" sz="1900" dirty="0"/>
              <a:t>are provided. These methods ensure inputs within the valid range for each board size and support options to quit or undo the last move.</a:t>
            </a:r>
          </a:p>
          <a:p>
            <a:pPr algn="just"/>
            <a:r>
              <a:rPr lang="en-US" sz="1900" dirty="0"/>
              <a:t>The </a:t>
            </a:r>
            <a:r>
              <a:rPr lang="en-US" sz="1900" b="1" dirty="0" err="1"/>
              <a:t>waitForZeroOrOne</a:t>
            </a:r>
            <a:r>
              <a:rPr lang="en-US" sz="1900" b="1" dirty="0"/>
              <a:t>(String s) </a:t>
            </a:r>
            <a:r>
              <a:rPr lang="en-US" sz="1900" dirty="0"/>
              <a:t>method facilitates choosing the player's piece (0 for naught, 1 for cross) and returns the corresponding integer. Through interaction with the screen and keyboard using Jack language's Output and Keyboard classes, the </a:t>
            </a:r>
            <a:r>
              <a:rPr lang="en-US" sz="1900" dirty="0" err="1"/>
              <a:t>InputUtil</a:t>
            </a:r>
            <a:r>
              <a:rPr lang="en-US" sz="1900" dirty="0"/>
              <a:t> class simplifies input handling while ensuring valid moves and managing message display efficiently.</a:t>
            </a:r>
          </a:p>
        </p:txBody>
      </p:sp>
    </p:spTree>
    <p:extLst>
      <p:ext uri="{BB962C8B-B14F-4D97-AF65-F5344CB8AC3E}">
        <p14:creationId xmlns:p14="http://schemas.microsoft.com/office/powerpoint/2010/main" val="72350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3EFC64-0F22-6926-DF4A-19AF605EDE84}"/>
              </a:ext>
            </a:extLst>
          </p:cNvPr>
          <p:cNvGrpSpPr/>
          <p:nvPr/>
        </p:nvGrpSpPr>
        <p:grpSpPr>
          <a:xfrm>
            <a:off x="10761174" y="5341620"/>
            <a:ext cx="1607820" cy="1262380"/>
            <a:chOff x="10039350" y="4648454"/>
            <a:chExt cx="2632710" cy="1915160"/>
          </a:xfrm>
        </p:grpSpPr>
        <p:pic>
          <p:nvPicPr>
            <p:cNvPr id="10" name="Graphic 9">
              <a:extLst>
                <a:ext uri="{FF2B5EF4-FFF2-40B4-BE49-F238E27FC236}">
                  <a16:creationId xmlns:a16="http://schemas.microsoft.com/office/drawing/2014/main" id="{77503FA0-9015-5C31-C31A-4232F3867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9350" y="4648454"/>
              <a:ext cx="1905000" cy="1905000"/>
            </a:xfrm>
            <a:prstGeom prst="rect">
              <a:avLst/>
            </a:prstGeom>
          </p:spPr>
        </p:pic>
        <p:pic>
          <p:nvPicPr>
            <p:cNvPr id="11" name="Graphic 10">
              <a:extLst>
                <a:ext uri="{FF2B5EF4-FFF2-40B4-BE49-F238E27FC236}">
                  <a16:creationId xmlns:a16="http://schemas.microsoft.com/office/drawing/2014/main" id="{868AE684-C165-9FC4-2868-8409628A3D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060" y="4658614"/>
              <a:ext cx="1905000" cy="1905000"/>
            </a:xfrm>
            <a:prstGeom prst="rect">
              <a:avLst/>
            </a:prstGeom>
          </p:spPr>
        </p:pic>
        <p:pic>
          <p:nvPicPr>
            <p:cNvPr id="12" name="Graphic 11">
              <a:extLst>
                <a:ext uri="{FF2B5EF4-FFF2-40B4-BE49-F238E27FC236}">
                  <a16:creationId xmlns:a16="http://schemas.microsoft.com/office/drawing/2014/main" id="{0A8899B1-F0C6-6265-D5C0-A596B04755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9080" y="4658614"/>
              <a:ext cx="1905000" cy="1905000"/>
            </a:xfrm>
            <a:prstGeom prst="rect">
              <a:avLst/>
            </a:prstGeom>
          </p:spPr>
        </p:pic>
      </p:grpSp>
      <p:grpSp>
        <p:nvGrpSpPr>
          <p:cNvPr id="8" name="Group 7">
            <a:extLst>
              <a:ext uri="{FF2B5EF4-FFF2-40B4-BE49-F238E27FC236}">
                <a16:creationId xmlns:a16="http://schemas.microsoft.com/office/drawing/2014/main" id="{E009341B-367B-1CE7-52A8-AC619689FC93}"/>
              </a:ext>
            </a:extLst>
          </p:cNvPr>
          <p:cNvGrpSpPr/>
          <p:nvPr/>
        </p:nvGrpSpPr>
        <p:grpSpPr>
          <a:xfrm rot="16200000">
            <a:off x="-137200" y="5027930"/>
            <a:ext cx="1607820" cy="1262380"/>
            <a:chOff x="10039350" y="4648454"/>
            <a:chExt cx="2632710" cy="1915160"/>
          </a:xfrm>
        </p:grpSpPr>
        <p:pic>
          <p:nvPicPr>
            <p:cNvPr id="5" name="Graphic 4">
              <a:extLst>
                <a:ext uri="{FF2B5EF4-FFF2-40B4-BE49-F238E27FC236}">
                  <a16:creationId xmlns:a16="http://schemas.microsoft.com/office/drawing/2014/main" id="{1D85836F-D874-F033-1326-F65176A1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9350" y="4648454"/>
              <a:ext cx="1905000" cy="1905000"/>
            </a:xfrm>
            <a:prstGeom prst="rect">
              <a:avLst/>
            </a:prstGeom>
          </p:spPr>
        </p:pic>
        <p:pic>
          <p:nvPicPr>
            <p:cNvPr id="7" name="Graphic 6">
              <a:extLst>
                <a:ext uri="{FF2B5EF4-FFF2-40B4-BE49-F238E27FC236}">
                  <a16:creationId xmlns:a16="http://schemas.microsoft.com/office/drawing/2014/main" id="{8AB09097-164A-B627-5734-B4B8C020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67060" y="4658614"/>
              <a:ext cx="1905000" cy="1905000"/>
            </a:xfrm>
            <a:prstGeom prst="rect">
              <a:avLst/>
            </a:prstGeom>
          </p:spPr>
        </p:pic>
        <p:pic>
          <p:nvPicPr>
            <p:cNvPr id="6" name="Graphic 5">
              <a:extLst>
                <a:ext uri="{FF2B5EF4-FFF2-40B4-BE49-F238E27FC236}">
                  <a16:creationId xmlns:a16="http://schemas.microsoft.com/office/drawing/2014/main" id="{4E4A84E2-AFAA-B27D-48C0-590ACF0D10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19080" y="4658614"/>
              <a:ext cx="1905000" cy="1905000"/>
            </a:xfrm>
            <a:prstGeom prst="rect">
              <a:avLst/>
            </a:prstGeom>
          </p:spPr>
        </p:pic>
      </p:grpSp>
      <p:sp>
        <p:nvSpPr>
          <p:cNvPr id="3" name="Content Placeholder 2">
            <a:extLst>
              <a:ext uri="{FF2B5EF4-FFF2-40B4-BE49-F238E27FC236}">
                <a16:creationId xmlns:a16="http://schemas.microsoft.com/office/drawing/2014/main" id="{D224EBD4-5BD9-681D-4FC7-1285BEF650D7}"/>
              </a:ext>
            </a:extLst>
          </p:cNvPr>
          <p:cNvSpPr>
            <a:spLocks noGrp="1"/>
          </p:cNvSpPr>
          <p:nvPr>
            <p:ph idx="1"/>
          </p:nvPr>
        </p:nvSpPr>
        <p:spPr>
          <a:xfrm>
            <a:off x="863600" y="253999"/>
            <a:ext cx="10607040" cy="5977125"/>
          </a:xfrm>
        </p:spPr>
        <p:txBody>
          <a:bodyPr>
            <a:normAutofit fontScale="92500" lnSpcReduction="20000"/>
          </a:bodyPr>
          <a:lstStyle/>
          <a:p>
            <a:pPr marL="0" indent="0">
              <a:buNone/>
            </a:pPr>
            <a:r>
              <a:rPr lang="en-US" b="1" i="1" dirty="0" err="1"/>
              <a:t>Piece.jack</a:t>
            </a:r>
            <a:endParaRPr lang="en-US" b="1" i="1" dirty="0"/>
          </a:p>
          <a:p>
            <a:r>
              <a:rPr lang="en-US" dirty="0"/>
              <a:t>The Piece class serves a fundamental role in representing and visually rendering the game pieces (</a:t>
            </a:r>
            <a:r>
              <a:rPr lang="en-US" dirty="0" err="1"/>
              <a:t>naughts</a:t>
            </a:r>
            <a:r>
              <a:rPr lang="en-US" dirty="0"/>
              <a:t> and crosses) within our Tic-Tac-Toe game. Key fields within this class include type, indicating whether the piece is a naught (1) or a cross (2), and width and height, both defaulted to 16 to define the dimensions of the piece.</a:t>
            </a:r>
          </a:p>
          <a:p>
            <a:r>
              <a:rPr lang="en-US" dirty="0"/>
              <a:t>The constructor </a:t>
            </a:r>
            <a:r>
              <a:rPr lang="en-US" b="1" dirty="0"/>
              <a:t>Piece(int t)</a:t>
            </a:r>
            <a:r>
              <a:rPr lang="en-US" dirty="0"/>
              <a:t> initializes the piece type based on the provided parameter t, facilitating the creation of </a:t>
            </a:r>
            <a:r>
              <a:rPr lang="en-US" dirty="0" err="1"/>
              <a:t>naughts</a:t>
            </a:r>
            <a:r>
              <a:rPr lang="en-US" dirty="0"/>
              <a:t> and crosses. Methods like </a:t>
            </a:r>
            <a:r>
              <a:rPr lang="en-US" b="1" dirty="0" err="1"/>
              <a:t>getType</a:t>
            </a:r>
            <a:r>
              <a:rPr lang="en-US" b="1" dirty="0"/>
              <a:t>() </a:t>
            </a:r>
            <a:r>
              <a:rPr lang="en-US" dirty="0"/>
              <a:t>allow the game logic to differentiate between </a:t>
            </a:r>
            <a:r>
              <a:rPr lang="en-US" dirty="0" err="1"/>
              <a:t>naughts</a:t>
            </a:r>
            <a:r>
              <a:rPr lang="en-US" dirty="0"/>
              <a:t> and crosses, essential for determining game outcomes.</a:t>
            </a:r>
          </a:p>
          <a:p>
            <a:r>
              <a:rPr lang="en-US" dirty="0"/>
              <a:t>The </a:t>
            </a:r>
            <a:r>
              <a:rPr lang="en-US" b="1" dirty="0" err="1"/>
              <a:t>drawPiece</a:t>
            </a:r>
            <a:r>
              <a:rPr lang="en-US" b="1" dirty="0"/>
              <a:t>(int x, int y) </a:t>
            </a:r>
            <a:r>
              <a:rPr lang="en-US" dirty="0"/>
              <a:t>method is responsible for rendering the piece on the screen at specified coordinates (x, y). Depending on the piece type, it invokes either </a:t>
            </a:r>
            <a:r>
              <a:rPr lang="en-US" dirty="0" err="1"/>
              <a:t>drawNaught</a:t>
            </a:r>
            <a:r>
              <a:rPr lang="en-US" dirty="0"/>
              <a:t> or </a:t>
            </a:r>
            <a:r>
              <a:rPr lang="en-US" dirty="0" err="1"/>
              <a:t>drawCross</a:t>
            </a:r>
            <a:r>
              <a:rPr lang="en-US" dirty="0"/>
              <a:t> methods.</a:t>
            </a:r>
          </a:p>
          <a:p>
            <a:r>
              <a:rPr lang="en-US" b="1" dirty="0" err="1"/>
              <a:t>drawNaught</a:t>
            </a:r>
            <a:r>
              <a:rPr lang="en-US" b="1" dirty="0"/>
              <a:t>(int x, int y) </a:t>
            </a:r>
            <a:r>
              <a:rPr lang="en-US" dirty="0"/>
              <a:t>calculates outer and inner radii based on the piece's dimensions to draw a circular naught using </a:t>
            </a:r>
            <a:r>
              <a:rPr lang="en-US" b="1" dirty="0" err="1"/>
              <a:t>Screen.drawCircle</a:t>
            </a:r>
            <a:r>
              <a:rPr lang="en-US" dirty="0"/>
              <a:t>, creating a ring effect.</a:t>
            </a:r>
          </a:p>
          <a:p>
            <a:r>
              <a:rPr lang="en-US" dirty="0"/>
              <a:t>On the other hand, </a:t>
            </a:r>
            <a:r>
              <a:rPr lang="en-US" b="1" dirty="0" err="1"/>
              <a:t>drawCross</a:t>
            </a:r>
            <a:r>
              <a:rPr lang="en-US" b="1" dirty="0"/>
              <a:t>(int x, int y) </a:t>
            </a:r>
            <a:r>
              <a:rPr lang="en-US" dirty="0"/>
              <a:t>constructs a cross by drawing intersecting lines within the piece's dimensions using </a:t>
            </a:r>
            <a:r>
              <a:rPr lang="en-US" b="1" dirty="0" err="1"/>
              <a:t>Screen.drawLine</a:t>
            </a:r>
            <a:r>
              <a:rPr lang="en-US" dirty="0"/>
              <a:t>.</a:t>
            </a:r>
          </a:p>
          <a:p>
            <a:r>
              <a:rPr lang="en-US" dirty="0"/>
              <a:t>Additional methods like </a:t>
            </a:r>
            <a:r>
              <a:rPr lang="en-US" b="1" dirty="0" err="1"/>
              <a:t>getHeight</a:t>
            </a:r>
            <a:r>
              <a:rPr lang="en-US" b="1" dirty="0"/>
              <a:t>() </a:t>
            </a:r>
            <a:r>
              <a:rPr lang="en-US" dirty="0"/>
              <a:t>and </a:t>
            </a:r>
            <a:r>
              <a:rPr lang="en-US" b="1" dirty="0" err="1"/>
              <a:t>getWidth</a:t>
            </a:r>
            <a:r>
              <a:rPr lang="en-US" b="1" dirty="0"/>
              <a:t>() </a:t>
            </a:r>
            <a:r>
              <a:rPr lang="en-US" dirty="0"/>
              <a:t>provide the height and width of the piece, aiding in precise positioning and rendering.</a:t>
            </a:r>
          </a:p>
        </p:txBody>
      </p:sp>
    </p:spTree>
    <p:extLst>
      <p:ext uri="{BB962C8B-B14F-4D97-AF65-F5344CB8AC3E}">
        <p14:creationId xmlns:p14="http://schemas.microsoft.com/office/powerpoint/2010/main" val="111810919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D6E2BD-FDFA-4C09-B366-481D63EADEC2}">
  <we:reference id="wa200003724" version="1.0.0.1" store="en-US" storeType="OMEX"/>
  <we:alternateReferences>
    <we:reference id="wa200003724" version="1.0.0.1" store="WA20000372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Gradient rise</Template>
  <TotalTime>319</TotalTime>
  <Words>2187</Words>
  <Application>Microsoft Office PowerPoint</Application>
  <PresentationFormat>Widescreen</PresentationFormat>
  <Paragraphs>85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Calibri</vt:lpstr>
      <vt:lpstr>WordVisi_MSFontService</vt:lpstr>
      <vt:lpstr>GradientRiseVTI</vt:lpstr>
      <vt:lpstr>TICTACTOE GAME USING JACK LANGUAGE</vt:lpstr>
      <vt:lpstr>ABSTRACT</vt:lpstr>
      <vt:lpstr>INTRODUCTION </vt:lpstr>
      <vt:lpstr>Related work review </vt:lpstr>
      <vt:lpstr>DESIGN AND IMPLEMENTATION </vt:lpstr>
      <vt:lpstr>PowerPoint Presentation</vt:lpstr>
      <vt:lpstr>PowerPoint Presentation</vt:lpstr>
      <vt:lpstr>PowerPoint Presentation</vt:lpstr>
      <vt:lpstr>PowerPoint Presentation</vt:lpstr>
      <vt:lpstr>PowerPoint Presentation</vt:lpstr>
      <vt:lpstr>TESTING AND EVALUATION</vt:lpstr>
      <vt:lpstr>results </vt:lpstr>
      <vt:lpstr>PowerPoint Presentation</vt:lpstr>
      <vt:lpstr>PowerPoint Presentation</vt:lpstr>
      <vt:lpstr>PowerPoint Presentation</vt:lpstr>
      <vt:lpstr>PowerPoint Presentation</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Seshadri</dc:creator>
  <cp:lastModifiedBy>Sanggit Saaran</cp:lastModifiedBy>
  <cp:revision>1</cp:revision>
  <dcterms:created xsi:type="dcterms:W3CDTF">2024-06-01T06:51:10Z</dcterms:created>
  <dcterms:modified xsi:type="dcterms:W3CDTF">2024-06-03T08:01:09Z</dcterms:modified>
</cp:coreProperties>
</file>