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D6C334-ADE0-41A9-9F1A-91FA76D48D46}" type="slidenum">
              <a:rPr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CC7B7D-7D04-4FFF-BB26-789C91A6FCBB}" type="slidenum">
              <a:rPr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 hoc in latin means ‘for this’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3894B9-2A1A-4C94-8023-967B980DF324}" type="slidenum">
              <a:rPr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EB94C90E-8A81-4AB9-AC10-6400C4D42596}" type="slidenum">
              <a:rPr lang="en-IN" sz="1600" spc="-1" strike="noStrike">
                <a:solidFill>
                  <a:srgbClr val="6d868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1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2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5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PlaceHolder 16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7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8"/>
          <p:cNvSpPr>
            <a:spLocks noGrp="1"/>
          </p:cNvSpPr>
          <p:nvPr>
            <p:ph type="sldNum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28AA314D-D201-4ACF-B581-145954098545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title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6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obile_ad_hoc_network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4343400" y="219960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5699FA24-C5F0-4FDD-8A15-E2CE31092BAB}" type="slidenum">
              <a:rPr lang="en-IN" sz="1600" spc="-1" strike="noStrike">
                <a:solidFill>
                  <a:srgbClr val="6d868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295280" y="609480"/>
            <a:ext cx="6455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Fax"/>
              </a:rPr>
              <a:t>IP address Assignment in a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Fax"/>
              </a:rPr>
              <a:t>Mobile Ad-hoc NETwork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77200" y="5244840"/>
            <a:ext cx="36108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Kavya Atmakuri - 14CO123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Sangeetha G S - 14CO141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A408FC72-146C-4EDF-B480-89B738B5964B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828800" y="304920"/>
            <a:ext cx="5333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OUTCOME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838080" y="1143000"/>
            <a:ext cx="63241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Buddy system is easily scalable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infrastructural network =&gt; every node has equal work of assigning IP to the new node.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Overhead is less since the address block of each is well within the maximum address block size of the network.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CONCERNS :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Security concern : Every node in this network trusts the other nodes.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Malicious users can make nodes selectively assign wrong IP addresses which may lead to IP conflict which is difficult to resolve.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FD7B57F6-7F93-4CF8-9B4D-46F6F935ABDE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457200" y="457200"/>
            <a:ext cx="6248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609480" y="1295280"/>
            <a:ext cx="81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IP Address assignment in a mobile ad hoc network – Mansoor Mohsin and Ravi Prakash – MILCOM 2002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lang="en-IN" sz="1800" spc="-1" strike="noStrike" u="sng">
                <a:solidFill>
                  <a:srgbClr val="00a3d6"/>
                </a:solidFill>
                <a:uFill>
                  <a:solidFill>
                    <a:srgbClr val="ffffff"/>
                  </a:solidFill>
                </a:uFill>
                <a:latin typeface="Georgia"/>
                <a:hlinkClick r:id="rId1"/>
              </a:rPr>
              <a:t>https://en.wikipedia.org/wiki/Mobile_ad_hoc_network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CDFEF6A1-B507-40DD-9833-85E163715ADD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914400" y="2438280"/>
            <a:ext cx="76197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QUESTIONS?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29D4DE23-353D-4AD4-A8D2-AEF24ACD762D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304920" y="762120"/>
            <a:ext cx="838152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MANET – (Mobile Ad hoc NETwork) is a continuously self-configuring, infrastructure-less network of mobile devices connected without wires. 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MANET may be stand-alone or may be part of Internet.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can change locations and configure itself on the fly.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They use wireless connections to connect to various networks.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Examples – 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200" indent="-456840">
              <a:lnSpc>
                <a:spcPct val="100000"/>
              </a:lnSpc>
              <a:buClr>
                <a:srgbClr val="d16349"/>
              </a:buClr>
              <a:buSzPct val="85000"/>
              <a:buFont typeface="Georgia"/>
              <a:buAutoNum type="arabicPeriod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VANET (Vehicular Ad hoc NETwork) – used to keep track of trucking fleet or measure traffic conditions.</a:t>
            </a:r>
            <a:endParaRPr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838080" y="115560"/>
            <a:ext cx="746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a Mobile Ad-hoc Network ?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28600" y="228600"/>
            <a:ext cx="845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the problem?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04920" y="990720"/>
            <a:ext cx="830556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MANET consists of mobile nodes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They cannot rely on DHCP for configuration since they are dynamic and distributed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Highly dynamic and autonomous topology.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 Challenge – To build a MANET in which each device is equipped to maintain information required to route traffic.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problem (in simple words) – Dynamic Allocation of IP addresses in MANETs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Current solutions are –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IPv6 stateless autoconfiguration mechanisms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Georgia"/>
              <a:buAutoNum type="arabicPeriod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Flooding the entire network to get unique IP 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996E267B-8EAE-4A26-AAA8-0CFBD6C074C4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80880" y="380880"/>
            <a:ext cx="8534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solution have we implemented?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 flipH="1">
            <a:off x="380160" y="1046880"/>
            <a:ext cx="834948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Split – Distribute IP addresses among nodes so that each node can independently configure new nodes.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Concept – BUDDY SYSTEM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Every node that connects to the network has an IP block and an IP address assigned to itself.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First node that gets connected to the network gets an IP address and an IP address block of maximum size.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more nodes, each node gets a ‘buddy’. The new node get an IP and an IP block by splitting the address block of its buddy.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a node leaves, the buddy or a nearby block gets the block of IP assigned to the leaving node. The leaving node’s IP is free and can be assigned to any new node.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589FC132-79C4-4D75-A6D7-FC40442538FB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990720" y="4572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Structure of a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62120" y="1371600"/>
            <a:ext cx="3123720" cy="342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914400" y="1541160"/>
            <a:ext cx="57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1600200" y="1541160"/>
            <a:ext cx="21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762120" y="2133720"/>
            <a:ext cx="3123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IP_START_ADDRESS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914400" y="2595240"/>
            <a:ext cx="2971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IP_END_ADDRESS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10"/>
          <p:cNvSpPr/>
          <p:nvPr/>
        </p:nvSpPr>
        <p:spPr>
          <a:xfrm>
            <a:off x="761760" y="200268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11"/>
          <p:cNvSpPr/>
          <p:nvPr/>
        </p:nvSpPr>
        <p:spPr>
          <a:xfrm>
            <a:off x="761760" y="304776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12"/>
          <p:cNvSpPr/>
          <p:nvPr/>
        </p:nvSpPr>
        <p:spPr>
          <a:xfrm>
            <a:off x="761760" y="403848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3"/>
          <p:cNvSpPr/>
          <p:nvPr/>
        </p:nvSpPr>
        <p:spPr>
          <a:xfrm>
            <a:off x="761760" y="419076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4"/>
          <p:cNvSpPr/>
          <p:nvPr/>
        </p:nvSpPr>
        <p:spPr>
          <a:xfrm>
            <a:off x="761760" y="434340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5"/>
          <p:cNvSpPr/>
          <p:nvPr/>
        </p:nvSpPr>
        <p:spPr>
          <a:xfrm>
            <a:off x="761760" y="464796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6"/>
          <p:cNvSpPr/>
          <p:nvPr/>
        </p:nvSpPr>
        <p:spPr>
          <a:xfrm>
            <a:off x="761760" y="480060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7"/>
          <p:cNvSpPr/>
          <p:nvPr/>
        </p:nvSpPr>
        <p:spPr>
          <a:xfrm>
            <a:off x="1062360" y="434340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2129040" y="434340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3048120" y="434340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20"/>
          <p:cNvSpPr/>
          <p:nvPr/>
        </p:nvSpPr>
        <p:spPr>
          <a:xfrm>
            <a:off x="1485720" y="1371600"/>
            <a:ext cx="360" cy="6310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1"/>
          <p:cNvSpPr/>
          <p:nvPr/>
        </p:nvSpPr>
        <p:spPr>
          <a:xfrm>
            <a:off x="1676160" y="3657600"/>
            <a:ext cx="360" cy="1143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22"/>
          <p:cNvSpPr/>
          <p:nvPr/>
        </p:nvSpPr>
        <p:spPr>
          <a:xfrm>
            <a:off x="2743200" y="3657600"/>
            <a:ext cx="360" cy="11646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23"/>
          <p:cNvSpPr/>
          <p:nvPr/>
        </p:nvSpPr>
        <p:spPr>
          <a:xfrm>
            <a:off x="761760" y="365760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4"/>
          <p:cNvSpPr/>
          <p:nvPr/>
        </p:nvSpPr>
        <p:spPr>
          <a:xfrm>
            <a:off x="1676160" y="3047760"/>
            <a:ext cx="360" cy="609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25"/>
          <p:cNvSpPr/>
          <p:nvPr/>
        </p:nvSpPr>
        <p:spPr>
          <a:xfrm>
            <a:off x="2286000" y="3047760"/>
            <a:ext cx="360" cy="609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26"/>
          <p:cNvSpPr/>
          <p:nvPr/>
        </p:nvSpPr>
        <p:spPr>
          <a:xfrm>
            <a:off x="3047760" y="3047760"/>
            <a:ext cx="360" cy="609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7"/>
          <p:cNvSpPr/>
          <p:nvPr/>
        </p:nvSpPr>
        <p:spPr>
          <a:xfrm>
            <a:off x="762120" y="3657600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      IP_START    IP_END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8"/>
          <p:cNvSpPr/>
          <p:nvPr/>
        </p:nvSpPr>
        <p:spPr>
          <a:xfrm>
            <a:off x="4114800" y="3657600"/>
            <a:ext cx="990360" cy="116460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9"/>
          <p:cNvSpPr/>
          <p:nvPr/>
        </p:nvSpPr>
        <p:spPr>
          <a:xfrm>
            <a:off x="5278680" y="4006440"/>
            <a:ext cx="1655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map[max][3]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0"/>
          <p:cNvSpPr/>
          <p:nvPr/>
        </p:nvSpPr>
        <p:spPr>
          <a:xfrm>
            <a:off x="685800" y="320040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available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1"/>
          <p:cNvSpPr/>
          <p:nvPr/>
        </p:nvSpPr>
        <p:spPr>
          <a:xfrm>
            <a:off x="1676520" y="3200400"/>
            <a:ext cx="711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valid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2"/>
          <p:cNvSpPr/>
          <p:nvPr/>
        </p:nvSpPr>
        <p:spPr>
          <a:xfrm>
            <a:off x="2247840" y="3200400"/>
            <a:ext cx="87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buddy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3"/>
          <p:cNvSpPr/>
          <p:nvPr/>
        </p:nvSpPr>
        <p:spPr>
          <a:xfrm>
            <a:off x="3124080" y="320040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level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34"/>
          <p:cNvSpPr/>
          <p:nvPr/>
        </p:nvSpPr>
        <p:spPr>
          <a:xfrm>
            <a:off x="761760" y="1371600"/>
            <a:ext cx="360" cy="3429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35"/>
          <p:cNvSpPr/>
          <p:nvPr/>
        </p:nvSpPr>
        <p:spPr>
          <a:xfrm>
            <a:off x="3886200" y="1371600"/>
            <a:ext cx="360" cy="3429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6"/>
          <p:cNvSpPr/>
          <p:nvPr/>
        </p:nvSpPr>
        <p:spPr>
          <a:xfrm>
            <a:off x="761760" y="137160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7"/>
          <p:cNvSpPr/>
          <p:nvPr/>
        </p:nvSpPr>
        <p:spPr>
          <a:xfrm>
            <a:off x="4114800" y="2003040"/>
            <a:ext cx="990360" cy="104472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8"/>
          <p:cNvSpPr/>
          <p:nvPr/>
        </p:nvSpPr>
        <p:spPr>
          <a:xfrm>
            <a:off x="5278680" y="2238840"/>
            <a:ext cx="3484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IP address block for each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895480" y="4854960"/>
            <a:ext cx="3123720" cy="1142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FD8D5C74-3116-48A6-9A76-F1324EF341DB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266760" y="542880"/>
            <a:ext cx="3123720" cy="342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419040" y="712800"/>
            <a:ext cx="57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104840" y="712800"/>
            <a:ext cx="21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266760" y="1305000"/>
            <a:ext cx="3123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IP_START_ADDRESS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419040" y="1766520"/>
            <a:ext cx="2971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IP_END_ADDRESS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Line 10"/>
          <p:cNvSpPr/>
          <p:nvPr/>
        </p:nvSpPr>
        <p:spPr>
          <a:xfrm>
            <a:off x="266400" y="117396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11"/>
          <p:cNvSpPr/>
          <p:nvPr/>
        </p:nvSpPr>
        <p:spPr>
          <a:xfrm>
            <a:off x="266400" y="221904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12"/>
          <p:cNvSpPr/>
          <p:nvPr/>
        </p:nvSpPr>
        <p:spPr>
          <a:xfrm>
            <a:off x="266400" y="320976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13"/>
          <p:cNvSpPr/>
          <p:nvPr/>
        </p:nvSpPr>
        <p:spPr>
          <a:xfrm>
            <a:off x="266400" y="336204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14"/>
          <p:cNvSpPr/>
          <p:nvPr/>
        </p:nvSpPr>
        <p:spPr>
          <a:xfrm>
            <a:off x="266400" y="351468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15"/>
          <p:cNvSpPr/>
          <p:nvPr/>
        </p:nvSpPr>
        <p:spPr>
          <a:xfrm>
            <a:off x="266400" y="381924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16"/>
          <p:cNvSpPr/>
          <p:nvPr/>
        </p:nvSpPr>
        <p:spPr>
          <a:xfrm>
            <a:off x="266400" y="397188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7"/>
          <p:cNvSpPr/>
          <p:nvPr/>
        </p:nvSpPr>
        <p:spPr>
          <a:xfrm>
            <a:off x="567000" y="351468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1633680" y="351468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2552760" y="351468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Line 20"/>
          <p:cNvSpPr/>
          <p:nvPr/>
        </p:nvSpPr>
        <p:spPr>
          <a:xfrm>
            <a:off x="990360" y="542880"/>
            <a:ext cx="360" cy="6310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21"/>
          <p:cNvSpPr/>
          <p:nvPr/>
        </p:nvSpPr>
        <p:spPr>
          <a:xfrm>
            <a:off x="1180800" y="2828880"/>
            <a:ext cx="360" cy="1143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22"/>
          <p:cNvSpPr/>
          <p:nvPr/>
        </p:nvSpPr>
        <p:spPr>
          <a:xfrm>
            <a:off x="2247840" y="2828880"/>
            <a:ext cx="360" cy="11646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23"/>
          <p:cNvSpPr/>
          <p:nvPr/>
        </p:nvSpPr>
        <p:spPr>
          <a:xfrm>
            <a:off x="266400" y="282888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24"/>
          <p:cNvSpPr/>
          <p:nvPr/>
        </p:nvSpPr>
        <p:spPr>
          <a:xfrm>
            <a:off x="1180800" y="2219040"/>
            <a:ext cx="360" cy="609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25"/>
          <p:cNvSpPr/>
          <p:nvPr/>
        </p:nvSpPr>
        <p:spPr>
          <a:xfrm>
            <a:off x="1790640" y="2219040"/>
            <a:ext cx="360" cy="609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26"/>
          <p:cNvSpPr/>
          <p:nvPr/>
        </p:nvSpPr>
        <p:spPr>
          <a:xfrm>
            <a:off x="2552400" y="2219040"/>
            <a:ext cx="360" cy="6098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7"/>
          <p:cNvSpPr/>
          <p:nvPr/>
        </p:nvSpPr>
        <p:spPr>
          <a:xfrm>
            <a:off x="266760" y="2828880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      IP_START    IP_END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8"/>
          <p:cNvSpPr/>
          <p:nvPr/>
        </p:nvSpPr>
        <p:spPr>
          <a:xfrm>
            <a:off x="190440" y="237168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available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9"/>
          <p:cNvSpPr/>
          <p:nvPr/>
        </p:nvSpPr>
        <p:spPr>
          <a:xfrm>
            <a:off x="1181160" y="2371680"/>
            <a:ext cx="711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valid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0"/>
          <p:cNvSpPr/>
          <p:nvPr/>
        </p:nvSpPr>
        <p:spPr>
          <a:xfrm>
            <a:off x="1752480" y="2371680"/>
            <a:ext cx="87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buddy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1"/>
          <p:cNvSpPr/>
          <p:nvPr/>
        </p:nvSpPr>
        <p:spPr>
          <a:xfrm>
            <a:off x="2629080" y="237168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level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Line 32"/>
          <p:cNvSpPr/>
          <p:nvPr/>
        </p:nvSpPr>
        <p:spPr>
          <a:xfrm>
            <a:off x="266400" y="542880"/>
            <a:ext cx="360" cy="3429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33"/>
          <p:cNvSpPr/>
          <p:nvPr/>
        </p:nvSpPr>
        <p:spPr>
          <a:xfrm>
            <a:off x="3390840" y="542880"/>
            <a:ext cx="360" cy="3429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34"/>
          <p:cNvSpPr/>
          <p:nvPr/>
        </p:nvSpPr>
        <p:spPr>
          <a:xfrm>
            <a:off x="266400" y="542880"/>
            <a:ext cx="31244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5"/>
          <p:cNvSpPr/>
          <p:nvPr/>
        </p:nvSpPr>
        <p:spPr>
          <a:xfrm>
            <a:off x="1066680" y="152280"/>
            <a:ext cx="7009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OUR MANET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6"/>
          <p:cNvSpPr/>
          <p:nvPr/>
        </p:nvSpPr>
        <p:spPr>
          <a:xfrm>
            <a:off x="5715000" y="533520"/>
            <a:ext cx="3123720" cy="342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37"/>
          <p:cNvSpPr/>
          <p:nvPr/>
        </p:nvSpPr>
        <p:spPr>
          <a:xfrm>
            <a:off x="5867280" y="703080"/>
            <a:ext cx="57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8"/>
          <p:cNvSpPr/>
          <p:nvPr/>
        </p:nvSpPr>
        <p:spPr>
          <a:xfrm>
            <a:off x="6553080" y="703080"/>
            <a:ext cx="2133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9"/>
          <p:cNvSpPr/>
          <p:nvPr/>
        </p:nvSpPr>
        <p:spPr>
          <a:xfrm>
            <a:off x="5715000" y="1295280"/>
            <a:ext cx="3123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IP_START_ADDRESS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0"/>
          <p:cNvSpPr/>
          <p:nvPr/>
        </p:nvSpPr>
        <p:spPr>
          <a:xfrm>
            <a:off x="5867280" y="1757160"/>
            <a:ext cx="2971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IP_END_ADDRESS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Line 41"/>
          <p:cNvSpPr/>
          <p:nvPr/>
        </p:nvSpPr>
        <p:spPr>
          <a:xfrm>
            <a:off x="5715000" y="116460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42"/>
          <p:cNvSpPr/>
          <p:nvPr/>
        </p:nvSpPr>
        <p:spPr>
          <a:xfrm>
            <a:off x="5715000" y="220968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43"/>
          <p:cNvSpPr/>
          <p:nvPr/>
        </p:nvSpPr>
        <p:spPr>
          <a:xfrm>
            <a:off x="5715000" y="320040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44"/>
          <p:cNvSpPr/>
          <p:nvPr/>
        </p:nvSpPr>
        <p:spPr>
          <a:xfrm>
            <a:off x="5715000" y="335268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45"/>
          <p:cNvSpPr/>
          <p:nvPr/>
        </p:nvSpPr>
        <p:spPr>
          <a:xfrm>
            <a:off x="5715000" y="350496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46"/>
          <p:cNvSpPr/>
          <p:nvPr/>
        </p:nvSpPr>
        <p:spPr>
          <a:xfrm>
            <a:off x="5715000" y="380988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47"/>
          <p:cNvSpPr/>
          <p:nvPr/>
        </p:nvSpPr>
        <p:spPr>
          <a:xfrm>
            <a:off x="5715000" y="396216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8"/>
          <p:cNvSpPr/>
          <p:nvPr/>
        </p:nvSpPr>
        <p:spPr>
          <a:xfrm>
            <a:off x="6015240" y="350532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9"/>
          <p:cNvSpPr/>
          <p:nvPr/>
        </p:nvSpPr>
        <p:spPr>
          <a:xfrm>
            <a:off x="7082280" y="350532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0"/>
          <p:cNvSpPr/>
          <p:nvPr/>
        </p:nvSpPr>
        <p:spPr>
          <a:xfrm>
            <a:off x="8001000" y="350532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Line 51"/>
          <p:cNvSpPr/>
          <p:nvPr/>
        </p:nvSpPr>
        <p:spPr>
          <a:xfrm>
            <a:off x="6438600" y="533160"/>
            <a:ext cx="360" cy="6314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52"/>
          <p:cNvSpPr/>
          <p:nvPr/>
        </p:nvSpPr>
        <p:spPr>
          <a:xfrm>
            <a:off x="6629400" y="2819160"/>
            <a:ext cx="360" cy="1143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53"/>
          <p:cNvSpPr/>
          <p:nvPr/>
        </p:nvSpPr>
        <p:spPr>
          <a:xfrm>
            <a:off x="7696080" y="2819160"/>
            <a:ext cx="360" cy="11649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54"/>
          <p:cNvSpPr/>
          <p:nvPr/>
        </p:nvSpPr>
        <p:spPr>
          <a:xfrm>
            <a:off x="5715000" y="281916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55"/>
          <p:cNvSpPr/>
          <p:nvPr/>
        </p:nvSpPr>
        <p:spPr>
          <a:xfrm>
            <a:off x="6629400" y="2209680"/>
            <a:ext cx="36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56"/>
          <p:cNvSpPr/>
          <p:nvPr/>
        </p:nvSpPr>
        <p:spPr>
          <a:xfrm>
            <a:off x="7238880" y="2209680"/>
            <a:ext cx="36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57"/>
          <p:cNvSpPr/>
          <p:nvPr/>
        </p:nvSpPr>
        <p:spPr>
          <a:xfrm>
            <a:off x="8001000" y="2209680"/>
            <a:ext cx="360" cy="6094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8"/>
          <p:cNvSpPr/>
          <p:nvPr/>
        </p:nvSpPr>
        <p:spPr>
          <a:xfrm>
            <a:off x="5715000" y="2819520"/>
            <a:ext cx="312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      IP_START    IP_END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9"/>
          <p:cNvSpPr/>
          <p:nvPr/>
        </p:nvSpPr>
        <p:spPr>
          <a:xfrm>
            <a:off x="5638680" y="236232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available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60"/>
          <p:cNvSpPr/>
          <p:nvPr/>
        </p:nvSpPr>
        <p:spPr>
          <a:xfrm>
            <a:off x="6629400" y="2362320"/>
            <a:ext cx="711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valid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1"/>
          <p:cNvSpPr/>
          <p:nvPr/>
        </p:nvSpPr>
        <p:spPr>
          <a:xfrm>
            <a:off x="7201080" y="2362320"/>
            <a:ext cx="87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buddy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62"/>
          <p:cNvSpPr/>
          <p:nvPr/>
        </p:nvSpPr>
        <p:spPr>
          <a:xfrm>
            <a:off x="8077320" y="2362320"/>
            <a:ext cx="761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level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Line 63"/>
          <p:cNvSpPr/>
          <p:nvPr/>
        </p:nvSpPr>
        <p:spPr>
          <a:xfrm>
            <a:off x="5715000" y="533160"/>
            <a:ext cx="360" cy="3429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64"/>
          <p:cNvSpPr/>
          <p:nvPr/>
        </p:nvSpPr>
        <p:spPr>
          <a:xfrm>
            <a:off x="8839080" y="533160"/>
            <a:ext cx="360" cy="3429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65"/>
          <p:cNvSpPr/>
          <p:nvPr/>
        </p:nvSpPr>
        <p:spPr>
          <a:xfrm>
            <a:off x="5715000" y="53316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66"/>
          <p:cNvSpPr/>
          <p:nvPr/>
        </p:nvSpPr>
        <p:spPr>
          <a:xfrm>
            <a:off x="3390840" y="3060720"/>
            <a:ext cx="2323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 nodes connected wirelessly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……………………………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67"/>
          <p:cNvSpPr/>
          <p:nvPr/>
        </p:nvSpPr>
        <p:spPr>
          <a:xfrm>
            <a:off x="1066680" y="4114800"/>
            <a:ext cx="7009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GLOBALMAP ARRAY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68"/>
          <p:cNvSpPr/>
          <p:nvPr/>
        </p:nvSpPr>
        <p:spPr>
          <a:xfrm>
            <a:off x="2895480" y="523584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69"/>
          <p:cNvSpPr/>
          <p:nvPr/>
        </p:nvSpPr>
        <p:spPr>
          <a:xfrm>
            <a:off x="2895480" y="538812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70"/>
          <p:cNvSpPr/>
          <p:nvPr/>
        </p:nvSpPr>
        <p:spPr>
          <a:xfrm>
            <a:off x="2895480" y="554076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71"/>
          <p:cNvSpPr/>
          <p:nvPr/>
        </p:nvSpPr>
        <p:spPr>
          <a:xfrm>
            <a:off x="2895480" y="584532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72"/>
          <p:cNvSpPr/>
          <p:nvPr/>
        </p:nvSpPr>
        <p:spPr>
          <a:xfrm>
            <a:off x="2895480" y="599796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3"/>
          <p:cNvSpPr/>
          <p:nvPr/>
        </p:nvSpPr>
        <p:spPr>
          <a:xfrm>
            <a:off x="3196080" y="554076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74"/>
          <p:cNvSpPr/>
          <p:nvPr/>
        </p:nvSpPr>
        <p:spPr>
          <a:xfrm>
            <a:off x="4262760" y="554076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75"/>
          <p:cNvSpPr/>
          <p:nvPr/>
        </p:nvSpPr>
        <p:spPr>
          <a:xfrm>
            <a:off x="5181480" y="5540760"/>
            <a:ext cx="46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…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76"/>
          <p:cNvSpPr/>
          <p:nvPr/>
        </p:nvSpPr>
        <p:spPr>
          <a:xfrm>
            <a:off x="4038480" y="4854960"/>
            <a:ext cx="360" cy="1143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77"/>
          <p:cNvSpPr/>
          <p:nvPr/>
        </p:nvSpPr>
        <p:spPr>
          <a:xfrm>
            <a:off x="5105160" y="4854960"/>
            <a:ext cx="360" cy="11646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78"/>
          <p:cNvSpPr/>
          <p:nvPr/>
        </p:nvSpPr>
        <p:spPr>
          <a:xfrm>
            <a:off x="2895480" y="4854960"/>
            <a:ext cx="312408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79"/>
          <p:cNvSpPr/>
          <p:nvPr/>
        </p:nvSpPr>
        <p:spPr>
          <a:xfrm>
            <a:off x="2895480" y="4854960"/>
            <a:ext cx="335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NODE_ID  IP_START IP_END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80"/>
          <p:cNvSpPr/>
          <p:nvPr/>
        </p:nvSpPr>
        <p:spPr>
          <a:xfrm>
            <a:off x="6157080" y="5252760"/>
            <a:ext cx="268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globalmap[max][3]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FF1BA639-DFE0-4AC2-97C8-BA9E6E7F3DE5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1676520" y="228600"/>
            <a:ext cx="5866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BINARY SPLIT APPROACH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4419720" y="1676520"/>
            <a:ext cx="129492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6"/>
          <p:cNvSpPr/>
          <p:nvPr/>
        </p:nvSpPr>
        <p:spPr>
          <a:xfrm flipH="1">
            <a:off x="3238560" y="1676520"/>
            <a:ext cx="118080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7"/>
          <p:cNvSpPr/>
          <p:nvPr/>
        </p:nvSpPr>
        <p:spPr>
          <a:xfrm>
            <a:off x="3505320" y="1048680"/>
            <a:ext cx="1828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START THE NETWORK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1676520" y="2611440"/>
            <a:ext cx="24001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TO ADD A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AddNode()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{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initialize()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update()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display()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}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4610160" y="2621880"/>
            <a:ext cx="42289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TO REMOVE A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RemoveNode(in Node_ID)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{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//assign the block to a buddy 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or nearby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update()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display()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}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6290A915-3C62-4783-80BD-F7AA4A47CE9A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1676520" y="304920"/>
            <a:ext cx="5943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ADDING A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380880" y="951120"/>
            <a:ext cx="65527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InitializeNode()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{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//if node is the first node to connect to the network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//assign full address block to that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//update global map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//else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//find a buddy 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//see if buddy is available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//split the address block of buddy and assign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it to the new node.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//update the global map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}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19/04/16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 Communication Mini Project</a:t>
            </a:r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267080" y="6324480"/>
            <a:ext cx="60912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7824CBFC-B583-40AC-A92F-C3F452305992}" type="slidenum">
              <a:rPr lang="en-IN" sz="1600" spc="-1" strike="noStrike">
                <a:solidFill>
                  <a:srgbClr val="e1e1e1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1676520" y="420480"/>
            <a:ext cx="5943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REMOVING A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380880" y="1356480"/>
            <a:ext cx="65527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RemoveNode(int NodeID)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{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//if node id is not valid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//invalid id – do nothing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//else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//invalidate the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//look for the buddy or the nearest node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//assign the address block of the leaving 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node to the buddy/nearest node found.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//update the global map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}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150</TotalTime>
  <Application>LibreOffice/5.0.5.2$Linux_X86_64 LibreOffice_project/00m0$Build-2</Application>
  <Paragraphs>166</Paragraphs>
  <Company>NetApp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2016-04-19T00:18:25Z</dcterms:created>
  <dc:creator>NetApp Inc.</dc:creator>
  <dc:language>en-IN</dc:language>
  <dcterms:modified xsi:type="dcterms:W3CDTF">2016-04-19T09:19:20Z</dcterms:modified>
  <cp:revision>26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NetApp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