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7" r:id="rId5"/>
    <p:sldId id="389" r:id="rId6"/>
    <p:sldId id="384" r:id="rId7"/>
    <p:sldId id="317" r:id="rId8"/>
    <p:sldId id="277" r:id="rId9"/>
    <p:sldId id="278" r:id="rId10"/>
    <p:sldId id="279" r:id="rId11"/>
    <p:sldId id="268" r:id="rId12"/>
    <p:sldId id="272" r:id="rId13"/>
    <p:sldId id="270" r:id="rId14"/>
    <p:sldId id="281" r:id="rId15"/>
    <p:sldId id="321" r:id="rId16"/>
    <p:sldId id="391" r:id="rId1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3725" autoAdjust="0"/>
  </p:normalViewPr>
  <p:slideViewPr>
    <p:cSldViewPr snapToGrid="0">
      <p:cViewPr varScale="1">
        <p:scale>
          <a:sx n="92" d="100"/>
          <a:sy n="92" d="100"/>
        </p:scale>
        <p:origin x="108" y="89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4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E-42EF-9EA5-4148A3E7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E-42EF-9EA5-4148A3E702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CE-42EF-9EA5-4148A3E70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ko-KR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ko-KR" sz="1800">
              <a:latin typeface="+mn-lt"/>
            </a:rPr>
            <a:t>제목</a:t>
          </a:r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B54C8F6C-BE1E-4EAB-B7A0-48DE01FFAA36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ko-KR" sz="1400" dirty="0">
              <a:latin typeface="+mn-lt"/>
            </a:rPr>
            <a:t>프레젠테이션을 시작하려면 슬라이드 쇼 탭으로 이동하여</a:t>
          </a:r>
          <a:r>
            <a:rPr lang="ko-KR" altLang="ko-KR" sz="1400" dirty="0">
              <a:latin typeface="+mn-lt"/>
            </a:rPr>
            <a:t> </a:t>
          </a:r>
          <a:r>
            <a:rPr lang="ko-KR" sz="1400" dirty="0">
              <a:latin typeface="+mn-lt"/>
            </a:rPr>
            <a:t>처음부터​​를 선택합니다.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ko-KR" sz="1800">
              <a:latin typeface="+mn-lt"/>
            </a:rPr>
            <a:t>제목</a:t>
          </a:r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A4C0B4E4-70AD-4901-9E3F-7EA25DD6DAA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ko-KR" sz="1400" dirty="0">
              <a:latin typeface="+mn-lt"/>
            </a:rPr>
            <a:t>발표자 보기를 표시하려면 슬라이드 쇼 보기의 왼쪽 하단에 있는 컨트롤 막대에서 세 개의 점을 선택한 다음</a:t>
          </a:r>
          <a:r>
            <a:rPr lang="ko-KR" altLang="ko-KR" sz="1400" dirty="0">
              <a:latin typeface="+mn-lt"/>
            </a:rPr>
            <a:t> </a:t>
          </a:r>
          <a:r>
            <a:rPr lang="ko-KR" sz="1400" dirty="0">
              <a:latin typeface="+mn-lt"/>
            </a:rPr>
            <a:t>발표자 보기 표시를 선택합니다.</a:t>
          </a:r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87BF7896-20EA-4E8F-B6F4-A34EC5C9CB50}">
      <dgm:prSet phldrT="[Text]" custT="1"/>
      <dgm:spPr/>
      <dgm:t>
        <a:bodyPr rtlCol="0"/>
        <a:lstStyle/>
        <a:p>
          <a:pPr rtl="0"/>
          <a:r>
            <a:rPr lang="ko-KR" sz="1800">
              <a:latin typeface="+mn-lt"/>
            </a:rPr>
            <a:t>제목</a:t>
          </a:r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43CBB0A2-9D75-4264-8A30-3E8974B40658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ko-KR" sz="1400" dirty="0"/>
            <a:t>프레젠테이션을 진행하는 동안 발표자 노트는 내 모니터에서 볼 수 있지만 청중에게는 표시되지 않습니다.</a:t>
          </a:r>
          <a:endParaRPr lang="ko-KR" sz="1400" dirty="0">
            <a:latin typeface="+mn-lt"/>
          </a:endParaRPr>
        </a:p>
      </dgm:t>
    </dgm:pt>
    <dgm:pt modelId="{F806E590-5F8E-48A1-96AC-9E738290D2ED}" type="parTrans" cxnId="{4D2DF581-8128-4440-9E51-29109DC6ED52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20F77EFB-335C-4BC3-AD95-8421EDF343E6}" type="sibTrans" cxnId="{4D2DF581-8128-4440-9E51-29109DC6ED52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3DE6FF16-CA4D-4D34-ABEB-8BE6A40B5E52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ko-KR" sz="1800">
              <a:latin typeface="+mn-lt"/>
            </a:rPr>
            <a:t>제목</a:t>
          </a:r>
        </a:p>
      </dgm:t>
    </dgm:pt>
    <dgm:pt modelId="{DA9CCCCB-8206-4757-82C8-F885E9D238B5}" type="parTrans" cxnId="{636DE8C5-F706-4BA5-855F-85FD2239E2BE}">
      <dgm:prSet/>
      <dgm:spPr/>
      <dgm:t>
        <a:bodyPr rtlCol="0"/>
        <a:lstStyle/>
        <a:p>
          <a:pPr rtl="0"/>
          <a:endParaRPr lang="ko-KR" sz="1800"/>
        </a:p>
      </dgm:t>
    </dgm:pt>
    <dgm:pt modelId="{986162A7-6F89-4679-B40E-33A17DA21B73}" type="sibTrans" cxnId="{636DE8C5-F706-4BA5-855F-85FD2239E2BE}">
      <dgm:prSet/>
      <dgm:spPr/>
      <dgm:t>
        <a:bodyPr rtlCol="0"/>
        <a:lstStyle/>
        <a:p>
          <a:pPr rtl="0"/>
          <a:endParaRPr lang="ko-KR" sz="1800"/>
        </a:p>
      </dgm:t>
    </dgm:pt>
    <dgm:pt modelId="{AC76BE15-3E8A-498B-91BD-CF772C26B6F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ko-KR" sz="1800">
              <a:latin typeface="+mn-lt"/>
            </a:rPr>
            <a:t>제목</a:t>
          </a:r>
        </a:p>
      </dgm:t>
    </dgm:pt>
    <dgm:pt modelId="{00CCB400-064A-4EF5-9806-9534D9AC69AD}" type="parTrans" cxnId="{140A4778-8248-44DE-B78A-23C578A77D7E}">
      <dgm:prSet/>
      <dgm:spPr/>
      <dgm:t>
        <a:bodyPr rtlCol="0"/>
        <a:lstStyle/>
        <a:p>
          <a:pPr rtl="0"/>
          <a:endParaRPr lang="ko-KR" sz="1800"/>
        </a:p>
      </dgm:t>
    </dgm:pt>
    <dgm:pt modelId="{662A3D6E-7238-444F-BC0B-C7A4321261DB}" type="sibTrans" cxnId="{140A4778-8248-44DE-B78A-23C578A77D7E}">
      <dgm:prSet/>
      <dgm:spPr/>
      <dgm:t>
        <a:bodyPr rtlCol="0"/>
        <a:lstStyle/>
        <a:p>
          <a:pPr rtl="0"/>
          <a:endParaRPr lang="ko-KR" sz="1800"/>
        </a:p>
      </dgm:t>
    </dgm:pt>
    <dgm:pt modelId="{73820394-2159-4075-9E6F-217263B07F8B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ko-KR" sz="1400" dirty="0"/>
            <a:t>슬라이드 노트 창이 보이지 않거나 창이 완전히 최소화되었으면 PowerPoint 창 아래쪽에 있는 작업 표시줄에서 노트를 클릭합니다.</a:t>
          </a:r>
          <a:endParaRPr lang="ko-KR" sz="1400" dirty="0">
            <a:latin typeface="+mn-lt"/>
          </a:endParaRPr>
        </a:p>
      </dgm:t>
    </dgm:pt>
    <dgm:pt modelId="{A861A835-3A0D-4B09-8870-87D7FDC7B27F}" type="parTrans" cxnId="{19CF03A0-47BE-4ABD-A62C-A27E16D6C5A3}">
      <dgm:prSet/>
      <dgm:spPr/>
      <dgm:t>
        <a:bodyPr rtlCol="0"/>
        <a:lstStyle/>
        <a:p>
          <a:pPr rtl="0"/>
          <a:endParaRPr lang="ko-KR" sz="1800"/>
        </a:p>
      </dgm:t>
    </dgm:pt>
    <dgm:pt modelId="{D383A36B-470D-499F-AE13-85A6B2495524}" type="sibTrans" cxnId="{19CF03A0-47BE-4ABD-A62C-A27E16D6C5A3}">
      <dgm:prSet/>
      <dgm:spPr/>
      <dgm:t>
        <a:bodyPr rtlCol="0"/>
        <a:lstStyle/>
        <a:p>
          <a:pPr rtl="0"/>
          <a:endParaRPr lang="ko-KR" sz="1800"/>
        </a:p>
      </dgm:t>
    </dgm:pt>
    <dgm:pt modelId="{C032D242-8D23-4EEC-A10A-7B0691E5A409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ko-KR" sz="1400" dirty="0"/>
            <a:t>노트 창은 각 슬라이드 아래에 표시되는 상자입니다. 상자를 </a:t>
          </a:r>
          <a:r>
            <a:rPr lang="ko-KR" sz="1400" dirty="0" err="1"/>
            <a:t>탭하여</a:t>
          </a:r>
          <a:r>
            <a:rPr lang="ko-KR" sz="1400" dirty="0"/>
            <a:t> 노트를 추가합니다.</a:t>
          </a:r>
          <a:endParaRPr lang="ko-KR" sz="1400" dirty="0">
            <a:latin typeface="+mn-lt"/>
          </a:endParaRPr>
        </a:p>
      </dgm:t>
    </dgm:pt>
    <dgm:pt modelId="{167DA838-BF1F-42A4-81E8-806F40795A14}" type="parTrans" cxnId="{D9403C73-FB83-47D6-85AE-067D49ED63F2}">
      <dgm:prSet/>
      <dgm:spPr/>
      <dgm:t>
        <a:bodyPr rtlCol="0"/>
        <a:lstStyle/>
        <a:p>
          <a:pPr rtl="0"/>
          <a:endParaRPr lang="ko-KR" sz="1800"/>
        </a:p>
      </dgm:t>
    </dgm:pt>
    <dgm:pt modelId="{7EFA60CA-572D-434D-B452-A4ACBAEB4D2C}" type="sibTrans" cxnId="{D9403C73-FB83-47D6-85AE-067D49ED63F2}">
      <dgm:prSet/>
      <dgm:spPr/>
      <dgm:t>
        <a:bodyPr rtlCol="0"/>
        <a:lstStyle/>
        <a:p>
          <a:pPr rtl="0"/>
          <a:endParaRPr lang="ko-KR" sz="180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8C327064-3851-4ECF-AAB7-82B51711041E}" type="pres">
      <dgm:prSet presAssocID="{D63CE73E-35DE-48C3-8753-7648BC953C0D}" presName="spaceBetweenRectangles1" presStyleCnt="0"/>
      <dgm:spPr/>
    </dgm:pt>
    <dgm:pt modelId="{3ADEA4DF-6814-494D-9D3D-41947417052B}" type="pres">
      <dgm:prSet presAssocID="{3DE6FF16-CA4D-4D34-ABEB-8BE6A40B5E52}" presName="composite1" presStyleCnt="0"/>
      <dgm:spPr/>
    </dgm:pt>
    <dgm:pt modelId="{74CD3FF2-195B-429B-BC6F-5B5A7FED2BE2}" type="pres">
      <dgm:prSet presAssocID="{3DE6FF16-CA4D-4D34-ABEB-8BE6A40B5E52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1BB5FD64-47F9-47A3-911F-535BFE17A3B9}" type="pres">
      <dgm:prSet presAssocID="{3DE6FF16-CA4D-4D34-ABEB-8BE6A40B5E52}" presName="Childtext1" presStyleLbl="revTx" presStyleIdx="3" presStyleCnt="5">
        <dgm:presLayoutVars>
          <dgm:bulletEnabled val="1"/>
        </dgm:presLayoutVars>
      </dgm:prSet>
      <dgm:spPr/>
    </dgm:pt>
    <dgm:pt modelId="{FE9B27EB-7AC7-485A-9A55-41E8118F9EAF}" type="pres">
      <dgm:prSet presAssocID="{3DE6FF16-CA4D-4D34-ABEB-8BE6A40B5E52}" presName="ConnectLine1" presStyleLbl="sibTrans1D1" presStyleIdx="3" presStyleCnt="5"/>
      <dgm:spPr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gm:spPr>
    </dgm:pt>
    <dgm:pt modelId="{46BD4721-4664-4AD0-9F11-DBE7E0B207D5}" type="pres">
      <dgm:prSet presAssocID="{3DE6FF16-CA4D-4D34-ABEB-8BE6A40B5E52}" presName="ConnectLineEnd1" presStyleLbl="lnNode1" presStyleIdx="3" presStyleCnt="5"/>
      <dgm:spPr/>
    </dgm:pt>
    <dgm:pt modelId="{69028BD0-349D-4B47-B1F4-B64C6478DE3C}" type="pres">
      <dgm:prSet presAssocID="{3DE6FF16-CA4D-4D34-ABEB-8BE6A40B5E52}" presName="EmptyPane1" presStyleCnt="0"/>
      <dgm:spPr/>
    </dgm:pt>
    <dgm:pt modelId="{619CFBB1-86F5-45A6-80BA-23F97450662F}" type="pres">
      <dgm:prSet presAssocID="{986162A7-6F89-4679-B40E-33A17DA21B73}" presName="spaceBetweenRectangles1" presStyleCnt="0"/>
      <dgm:spPr/>
    </dgm:pt>
    <dgm:pt modelId="{E4E0A96A-AF87-442A-A1A3-64B8F3CFC7FE}" type="pres">
      <dgm:prSet presAssocID="{AC76BE15-3E8A-498B-91BD-CF772C26B6F1}" presName="composite1" presStyleCnt="0"/>
      <dgm:spPr/>
    </dgm:pt>
    <dgm:pt modelId="{483E7832-9872-48C4-8E65-DCB39D4CDBDF}" type="pres">
      <dgm:prSet presAssocID="{AC76BE15-3E8A-498B-91BD-CF772C26B6F1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1FA3C236-5719-4A33-A6BB-80FA85F940E3}" type="pres">
      <dgm:prSet presAssocID="{AC76BE15-3E8A-498B-91BD-CF772C26B6F1}" presName="Childtext1" presStyleLbl="revTx" presStyleIdx="4" presStyleCnt="5">
        <dgm:presLayoutVars>
          <dgm:bulletEnabled val="1"/>
        </dgm:presLayoutVars>
      </dgm:prSet>
      <dgm:spPr/>
    </dgm:pt>
    <dgm:pt modelId="{18F1C823-9ACD-4FCD-8102-F468DCE57A45}" type="pres">
      <dgm:prSet presAssocID="{AC76BE15-3E8A-498B-91BD-CF772C26B6F1}" presName="ConnectLine1" presStyleLbl="sibTrans1D1" presStyleIdx="4" presStyleCnt="5"/>
      <dgm:spPr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gm:spPr>
    </dgm:pt>
    <dgm:pt modelId="{F8AD0AB8-BBDF-4F0A-A6A0-850E289DD521}" type="pres">
      <dgm:prSet presAssocID="{AC76BE15-3E8A-498B-91BD-CF772C26B6F1}" presName="ConnectLineEnd1" presStyleLbl="lnNode1" presStyleIdx="4" presStyleCnt="5"/>
      <dgm:spPr/>
    </dgm:pt>
    <dgm:pt modelId="{11CAE2E7-2E06-450A-A729-9C2DCEF85421}" type="pres">
      <dgm:prSet presAssocID="{AC76BE15-3E8A-498B-91BD-CF772C26B6F1}" presName="EmptyPane1" presStyleCnt="0"/>
      <dgm:spPr/>
    </dgm:pt>
  </dgm:ptLst>
  <dgm:cxnLst>
    <dgm:cxn modelId="{58AF9605-98E3-490C-9551-60E5D74419A2}" type="presOf" srcId="{3DE6FF16-CA4D-4D34-ABEB-8BE6A40B5E52}" destId="{74CD3FF2-195B-429B-BC6F-5B5A7FED2BE2}" srcOrd="0" destOrd="0" presId="urn:microsoft.com/office/officeart/2016/7/layout/RoundedRectangleTimeline"/>
    <dgm:cxn modelId="{467F290A-9E2A-412E-AF06-428DAA68BEDD}" type="presOf" srcId="{E4033A39-DCC4-4038-9562-AEDDBBB37A99}" destId="{539615E2-3277-4D8E-8484-FF5088C8BF01}" srcOrd="0" destOrd="0" presId="urn:microsoft.com/office/officeart/2016/7/layout/RoundedRectangleTimeline"/>
    <dgm:cxn modelId="{A2A50010-8F67-49E4-9B0A-E0F7FDA9656C}" type="presOf" srcId="{B54C8F6C-BE1E-4EAB-B7A0-48DE01FFAA36}" destId="{45A02F84-C6CB-43F5-AEE4-3EA66C2BD25F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D88F5139-A3BF-4F98-ABB0-AEE7243465CB}" type="presOf" srcId="{87BF7896-20EA-4E8F-B6F4-A34EC5C9CB50}" destId="{9D82041D-873A-4600-A9C7-C0A0ADFB138B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4653A150-E557-4235-B1A1-18156274D965}" type="presOf" srcId="{4259F840-24E7-476F-9F30-482E46395856}" destId="{E088D226-49D7-4C30-90DC-CA1755D98829}" srcOrd="0" destOrd="0" presId="urn:microsoft.com/office/officeart/2016/7/layout/RoundedRectangleTimeline"/>
    <dgm:cxn modelId="{E6B56652-B46A-4546-9536-64D675143F1B}" type="presOf" srcId="{A4C0B4E4-70AD-4901-9E3F-7EA25DD6DAA1}" destId="{FEBD3C2A-A340-470A-A475-AE614EA07678}" srcOrd="0" destOrd="0" presId="urn:microsoft.com/office/officeart/2016/7/layout/RoundedRectangleTimeline"/>
    <dgm:cxn modelId="{D9403C73-FB83-47D6-85AE-067D49ED63F2}" srcId="{3DE6FF16-CA4D-4D34-ABEB-8BE6A40B5E52}" destId="{C032D242-8D23-4EEC-A10A-7B0691E5A409}" srcOrd="0" destOrd="0" parTransId="{167DA838-BF1F-42A4-81E8-806F40795A14}" sibTransId="{7EFA60CA-572D-434D-B452-A4ACBAEB4D2C}"/>
    <dgm:cxn modelId="{140A4778-8248-44DE-B78A-23C578A77D7E}" srcId="{E5B2E815-0D19-41DC-B01B-4D608769620A}" destId="{AC76BE15-3E8A-498B-91BD-CF772C26B6F1}" srcOrd="4" destOrd="0" parTransId="{00CCB400-064A-4EF5-9806-9534D9AC69AD}" sibTransId="{662A3D6E-7238-444F-BC0B-C7A4321261DB}"/>
    <dgm:cxn modelId="{020D505A-97FA-43DD-A9A1-2501AD46F8AF}" type="presOf" srcId="{43CBB0A2-9D75-4264-8A30-3E8974B40658}" destId="{80CDBBF8-C6B4-4166-87C1-DC9120CC7586}" srcOrd="0" destOrd="0" presId="urn:microsoft.com/office/officeart/2016/7/layout/RoundedRectangleTimeline"/>
    <dgm:cxn modelId="{4D2DF581-8128-4440-9E51-29109DC6ED52}" srcId="{87BF7896-20EA-4E8F-B6F4-A34EC5C9CB50}" destId="{43CBB0A2-9D75-4264-8A30-3E8974B40658}" srcOrd="0" destOrd="0" parTransId="{F806E590-5F8E-48A1-96AC-9E738290D2ED}" sibTransId="{20F77EFB-335C-4BC3-AD95-8421EDF343E6}"/>
    <dgm:cxn modelId="{67A67F8B-14DC-457C-93BE-25105825881F}" type="presOf" srcId="{AC76BE15-3E8A-498B-91BD-CF772C26B6F1}" destId="{483E7832-9872-48C4-8E65-DCB39D4CDBD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19CF03A0-47BE-4ABD-A62C-A27E16D6C5A3}" srcId="{AC76BE15-3E8A-498B-91BD-CF772C26B6F1}" destId="{73820394-2159-4075-9E6F-217263B07F8B}" srcOrd="0" destOrd="0" parTransId="{A861A835-3A0D-4B09-8870-87D7FDC7B27F}" sibTransId="{D383A36B-470D-499F-AE13-85A6B2495524}"/>
    <dgm:cxn modelId="{D473BBA6-FF54-423D-9B9B-875C8AA2545B}" type="presOf" srcId="{73820394-2159-4075-9E6F-217263B07F8B}" destId="{1FA3C236-5719-4A33-A6BB-80FA85F940E3}" srcOrd="0" destOrd="0" presId="urn:microsoft.com/office/officeart/2016/7/layout/RoundedRectangleTimeline"/>
    <dgm:cxn modelId="{636DE8C5-F706-4BA5-855F-85FD2239E2BE}" srcId="{E5B2E815-0D19-41DC-B01B-4D608769620A}" destId="{3DE6FF16-CA4D-4D34-ABEB-8BE6A40B5E52}" srcOrd="3" destOrd="0" parTransId="{DA9CCCCB-8206-4757-82C8-F885E9D238B5}" sibTransId="{986162A7-6F89-4679-B40E-33A17DA21B73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46179F7-5E1B-4360-8938-B9238DA6DE5D}" type="presOf" srcId="{C032D242-8D23-4EEC-A10A-7B0691E5A409}" destId="{1BB5FD64-47F9-47A3-911F-535BFE17A3B9}" srcOrd="0" destOrd="0" presId="urn:microsoft.com/office/officeart/2016/7/layout/RoundedRectangleTimeline"/>
    <dgm:cxn modelId="{B5EA3CD6-0576-4168-82C9-9ADC0803B31E}" type="presParOf" srcId="{196C9F68-3606-4282-A4C6-4485F1280B5F}" destId="{68D8AC18-502F-4825-B069-75605ADB3A40}" srcOrd="0" destOrd="0" presId="urn:microsoft.com/office/officeart/2016/7/layout/RoundedRectangleTimeline"/>
    <dgm:cxn modelId="{30A197C5-075F-4643-BF26-64BC9FAF532F}" type="presParOf" srcId="{68D8AC18-502F-4825-B069-75605ADB3A40}" destId="{E088D226-49D7-4C30-90DC-CA1755D98829}" srcOrd="0" destOrd="0" presId="urn:microsoft.com/office/officeart/2016/7/layout/RoundedRectangleTimeline"/>
    <dgm:cxn modelId="{DBAA9861-CCB2-4B8A-A3AA-B305A4B5783E}" type="presParOf" srcId="{68D8AC18-502F-4825-B069-75605ADB3A40}" destId="{45A02F84-C6CB-43F5-AEE4-3EA66C2BD25F}" srcOrd="1" destOrd="0" presId="urn:microsoft.com/office/officeart/2016/7/layout/RoundedRectangleTimeline"/>
    <dgm:cxn modelId="{3F249148-C6F7-40D3-8583-B11C276DE023}" type="presParOf" srcId="{68D8AC18-502F-4825-B069-75605ADB3A40}" destId="{6BA46904-CB7C-4538-BD49-D3891EF19552}" srcOrd="2" destOrd="0" presId="urn:microsoft.com/office/officeart/2016/7/layout/RoundedRectangleTimeline"/>
    <dgm:cxn modelId="{337BF8D5-8206-4D0E-857F-BA46391BB745}" type="presParOf" srcId="{68D8AC18-502F-4825-B069-75605ADB3A40}" destId="{049FDBD0-77FE-49D1-A275-A272C8C5E426}" srcOrd="3" destOrd="0" presId="urn:microsoft.com/office/officeart/2016/7/layout/RoundedRectangleTimeline"/>
    <dgm:cxn modelId="{8E042F31-23CC-40C0-92DC-707183B24E81}" type="presParOf" srcId="{68D8AC18-502F-4825-B069-75605ADB3A40}" destId="{CB26EA94-33BB-4F98-9E1E-2237D4831263}" srcOrd="4" destOrd="0" presId="urn:microsoft.com/office/officeart/2016/7/layout/RoundedRectangleTimeline"/>
    <dgm:cxn modelId="{16926BC1-FC34-413E-B35A-2F54A781CCCD}" type="presParOf" srcId="{196C9F68-3606-4282-A4C6-4485F1280B5F}" destId="{606F1DBF-510E-4065-ACCB-3EBDA85CFB92}" srcOrd="1" destOrd="0" presId="urn:microsoft.com/office/officeart/2016/7/layout/RoundedRectangleTimeline"/>
    <dgm:cxn modelId="{42F07C1F-C715-41B1-8356-B99F8CE1AC01}" type="presParOf" srcId="{196C9F68-3606-4282-A4C6-4485F1280B5F}" destId="{07989479-D1A2-4D15-AA3A-B0CFFB9F91D9}" srcOrd="2" destOrd="0" presId="urn:microsoft.com/office/officeart/2016/7/layout/RoundedRectangleTimeline"/>
    <dgm:cxn modelId="{5856EE22-FE01-4788-BBF3-407A68D5A730}" type="presParOf" srcId="{07989479-D1A2-4D15-AA3A-B0CFFB9F91D9}" destId="{539615E2-3277-4D8E-8484-FF5088C8BF01}" srcOrd="0" destOrd="0" presId="urn:microsoft.com/office/officeart/2016/7/layout/RoundedRectangleTimeline"/>
    <dgm:cxn modelId="{3004EE47-5347-4BBA-95CC-D947A73AE485}" type="presParOf" srcId="{07989479-D1A2-4D15-AA3A-B0CFFB9F91D9}" destId="{FEBD3C2A-A340-470A-A475-AE614EA07678}" srcOrd="1" destOrd="0" presId="urn:microsoft.com/office/officeart/2016/7/layout/RoundedRectangleTimeline"/>
    <dgm:cxn modelId="{400A75AC-5289-4270-AC07-416891AF3888}" type="presParOf" srcId="{07989479-D1A2-4D15-AA3A-B0CFFB9F91D9}" destId="{080474C8-0FEA-4FD1-97F1-0978CFB4A37F}" srcOrd="2" destOrd="0" presId="urn:microsoft.com/office/officeart/2016/7/layout/RoundedRectangleTimeline"/>
    <dgm:cxn modelId="{304EB087-DD14-4AA8-8A06-DF9485956226}" type="presParOf" srcId="{07989479-D1A2-4D15-AA3A-B0CFFB9F91D9}" destId="{4797FB61-2602-4A58-81E6-6F133DB1E419}" srcOrd="3" destOrd="0" presId="urn:microsoft.com/office/officeart/2016/7/layout/RoundedRectangleTimeline"/>
    <dgm:cxn modelId="{BC4CC356-31E8-4421-B18C-CB3697E73FAC}" type="presParOf" srcId="{07989479-D1A2-4D15-AA3A-B0CFFB9F91D9}" destId="{3ADF0AE3-D759-4F4F-8135-572855211847}" srcOrd="4" destOrd="0" presId="urn:microsoft.com/office/officeart/2016/7/layout/RoundedRectangleTimeline"/>
    <dgm:cxn modelId="{718BABD9-3B60-482F-B01A-2E414F152777}" type="presParOf" srcId="{196C9F68-3606-4282-A4C6-4485F1280B5F}" destId="{B0CD7A53-7149-45F2-83E8-36717D7878A1}" srcOrd="3" destOrd="0" presId="urn:microsoft.com/office/officeart/2016/7/layout/RoundedRectangleTimeline"/>
    <dgm:cxn modelId="{FD435764-A46B-4635-A943-B6C17FFBD43C}" type="presParOf" srcId="{196C9F68-3606-4282-A4C6-4485F1280B5F}" destId="{FB379A6E-C0F9-420B-90FC-2785E757E6AE}" srcOrd="4" destOrd="0" presId="urn:microsoft.com/office/officeart/2016/7/layout/RoundedRectangleTimeline"/>
    <dgm:cxn modelId="{03D7F2C3-849C-416B-B668-D51C46CA90E6}" type="presParOf" srcId="{FB379A6E-C0F9-420B-90FC-2785E757E6AE}" destId="{9D82041D-873A-4600-A9C7-C0A0ADFB138B}" srcOrd="0" destOrd="0" presId="urn:microsoft.com/office/officeart/2016/7/layout/RoundedRectangleTimeline"/>
    <dgm:cxn modelId="{1DA536D0-EC28-4B9F-A5E9-28EC8F45638C}" type="presParOf" srcId="{FB379A6E-C0F9-420B-90FC-2785E757E6AE}" destId="{80CDBBF8-C6B4-4166-87C1-DC9120CC7586}" srcOrd="1" destOrd="0" presId="urn:microsoft.com/office/officeart/2016/7/layout/RoundedRectangleTimeline"/>
    <dgm:cxn modelId="{A1A8842C-F8BC-40AC-8FFC-6A922D88E333}" type="presParOf" srcId="{FB379A6E-C0F9-420B-90FC-2785E757E6AE}" destId="{89759DE5-9F8A-470E-A6D8-F13BB4DEE93D}" srcOrd="2" destOrd="0" presId="urn:microsoft.com/office/officeart/2016/7/layout/RoundedRectangleTimeline"/>
    <dgm:cxn modelId="{29E74E09-91C9-47DF-AE07-A1527FF00EB2}" type="presParOf" srcId="{FB379A6E-C0F9-420B-90FC-2785E757E6AE}" destId="{07CCF286-8B46-4A20-ACAC-84BA2D6EFBBC}" srcOrd="3" destOrd="0" presId="urn:microsoft.com/office/officeart/2016/7/layout/RoundedRectangleTimeline"/>
    <dgm:cxn modelId="{410C15E7-86BA-42B7-8F67-411E34B11038}" type="presParOf" srcId="{FB379A6E-C0F9-420B-90FC-2785E757E6AE}" destId="{4624FC32-5405-42B1-B5CC-DF0659852A58}" srcOrd="4" destOrd="0" presId="urn:microsoft.com/office/officeart/2016/7/layout/RoundedRectangleTimeline"/>
    <dgm:cxn modelId="{E805D201-407E-43CA-9B74-1CB556699F3D}" type="presParOf" srcId="{196C9F68-3606-4282-A4C6-4485F1280B5F}" destId="{8C327064-3851-4ECF-AAB7-82B51711041E}" srcOrd="5" destOrd="0" presId="urn:microsoft.com/office/officeart/2016/7/layout/RoundedRectangleTimeline"/>
    <dgm:cxn modelId="{43BD8313-2385-4BA0-9145-2022434D3E68}" type="presParOf" srcId="{196C9F68-3606-4282-A4C6-4485F1280B5F}" destId="{3ADEA4DF-6814-494D-9D3D-41947417052B}" srcOrd="6" destOrd="0" presId="urn:microsoft.com/office/officeart/2016/7/layout/RoundedRectangleTimeline"/>
    <dgm:cxn modelId="{77EE5245-99F9-4607-BF5D-14371704AD7C}" type="presParOf" srcId="{3ADEA4DF-6814-494D-9D3D-41947417052B}" destId="{74CD3FF2-195B-429B-BC6F-5B5A7FED2BE2}" srcOrd="0" destOrd="0" presId="urn:microsoft.com/office/officeart/2016/7/layout/RoundedRectangleTimeline"/>
    <dgm:cxn modelId="{4182CE37-4E54-4351-9A5F-1904FF20E71C}" type="presParOf" srcId="{3ADEA4DF-6814-494D-9D3D-41947417052B}" destId="{1BB5FD64-47F9-47A3-911F-535BFE17A3B9}" srcOrd="1" destOrd="0" presId="urn:microsoft.com/office/officeart/2016/7/layout/RoundedRectangleTimeline"/>
    <dgm:cxn modelId="{618B960F-61F5-4357-A407-60CA51E36041}" type="presParOf" srcId="{3ADEA4DF-6814-494D-9D3D-41947417052B}" destId="{FE9B27EB-7AC7-485A-9A55-41E8118F9EAF}" srcOrd="2" destOrd="0" presId="urn:microsoft.com/office/officeart/2016/7/layout/RoundedRectangleTimeline"/>
    <dgm:cxn modelId="{181A4BE4-72AF-463E-880D-D34673D0F9E8}" type="presParOf" srcId="{3ADEA4DF-6814-494D-9D3D-41947417052B}" destId="{46BD4721-4664-4AD0-9F11-DBE7E0B207D5}" srcOrd="3" destOrd="0" presId="urn:microsoft.com/office/officeart/2016/7/layout/RoundedRectangleTimeline"/>
    <dgm:cxn modelId="{AC4EA57A-E4C0-4C2D-8EC9-38BC20FC13B6}" type="presParOf" srcId="{3ADEA4DF-6814-494D-9D3D-41947417052B}" destId="{69028BD0-349D-4B47-B1F4-B64C6478DE3C}" srcOrd="4" destOrd="0" presId="urn:microsoft.com/office/officeart/2016/7/layout/RoundedRectangleTimeline"/>
    <dgm:cxn modelId="{AA8AD3DD-2E80-42F5-B3E4-A5C7AF3802D4}" type="presParOf" srcId="{196C9F68-3606-4282-A4C6-4485F1280B5F}" destId="{619CFBB1-86F5-45A6-80BA-23F97450662F}" srcOrd="7" destOrd="0" presId="urn:microsoft.com/office/officeart/2016/7/layout/RoundedRectangleTimeline"/>
    <dgm:cxn modelId="{FDD0F37D-1C7B-48B3-AC81-ED4C6F1B5BBD}" type="presParOf" srcId="{196C9F68-3606-4282-A4C6-4485F1280B5F}" destId="{E4E0A96A-AF87-442A-A1A3-64B8F3CFC7FE}" srcOrd="8" destOrd="0" presId="urn:microsoft.com/office/officeart/2016/7/layout/RoundedRectangleTimeline"/>
    <dgm:cxn modelId="{CF303A04-9A48-4B41-A7BB-CC3D8C5695D3}" type="presParOf" srcId="{E4E0A96A-AF87-442A-A1A3-64B8F3CFC7FE}" destId="{483E7832-9872-48C4-8E65-DCB39D4CDBDF}" srcOrd="0" destOrd="0" presId="urn:microsoft.com/office/officeart/2016/7/layout/RoundedRectangleTimeline"/>
    <dgm:cxn modelId="{73245F8D-03D3-46C1-81E4-D90E66C49907}" type="presParOf" srcId="{E4E0A96A-AF87-442A-A1A3-64B8F3CFC7FE}" destId="{1FA3C236-5719-4A33-A6BB-80FA85F940E3}" srcOrd="1" destOrd="0" presId="urn:microsoft.com/office/officeart/2016/7/layout/RoundedRectangleTimeline"/>
    <dgm:cxn modelId="{412C5C97-3381-4F16-9B7D-FDFBEDD4E918}" type="presParOf" srcId="{E4E0A96A-AF87-442A-A1A3-64B8F3CFC7FE}" destId="{18F1C823-9ACD-4FCD-8102-F468DCE57A45}" srcOrd="2" destOrd="0" presId="urn:microsoft.com/office/officeart/2016/7/layout/RoundedRectangleTimeline"/>
    <dgm:cxn modelId="{23A8F6FC-DFDA-4E9F-A354-A33937E1BFC9}" type="presParOf" srcId="{E4E0A96A-AF87-442A-A1A3-64B8F3CFC7FE}" destId="{F8AD0AB8-BBDF-4F0A-A6A0-850E289DD521}" srcOrd="3" destOrd="0" presId="urn:microsoft.com/office/officeart/2016/7/layout/RoundedRectangleTimeline"/>
    <dgm:cxn modelId="{C02C06C2-0966-4212-84DD-DA325FCEF64C}" type="presParOf" srcId="{E4E0A96A-AF87-442A-A1A3-64B8F3CFC7FE}" destId="{11CAE2E7-2E06-450A-A729-9C2DCEF85421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434223" y="1011950"/>
          <a:ext cx="397986" cy="1955960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800" kern="1200">
              <a:latin typeface="+mn-lt"/>
            </a:rPr>
            <a:t>제목</a:t>
          </a:r>
        </a:p>
      </dsp:txBody>
      <dsp:txXfrm rot="5400000">
        <a:off x="674664" y="1810365"/>
        <a:ext cx="1936532" cy="359130"/>
      </dsp:txXfrm>
    </dsp:sp>
    <dsp:sp modelId="{45A02F84-C6CB-43F5-AEE4-3EA66C2BD25F}">
      <dsp:nvSpPr>
        <dsp:cNvPr id="0" name=""/>
        <dsp:cNvSpPr/>
      </dsp:nvSpPr>
      <dsp:spPr>
        <a:xfrm>
          <a:off x="3249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06680" numCol="1" spcCol="1270" rtlCol="0" anchor="b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ko-KR" altLang="ko-KR" sz="1400" kern="1200" dirty="0">
              <a:latin typeface="+mn-lt"/>
            </a:rPr>
            <a:t>프레젠테이션을 시작하려면 슬라이드 쇼 탭으로 이동하여 처음부터​​를 선택합니다.</a:t>
          </a:r>
        </a:p>
      </dsp:txBody>
      <dsp:txXfrm>
        <a:off x="3249" y="0"/>
        <a:ext cx="3259934" cy="1392951"/>
      </dsp:txXfrm>
    </dsp:sp>
    <dsp:sp modelId="{6BA46904-CB7C-4538-BD49-D3891EF19552}">
      <dsp:nvSpPr>
        <dsp:cNvPr id="0" name=""/>
        <dsp:cNvSpPr/>
      </dsp:nvSpPr>
      <dsp:spPr>
        <a:xfrm>
          <a:off x="1633216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93417" y="1392951"/>
          <a:ext cx="79597" cy="795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611196" y="1790937"/>
          <a:ext cx="1955960" cy="397986"/>
        </a:xfrm>
        <a:prstGeom prst="rect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800" kern="1200">
              <a:latin typeface="+mn-lt"/>
            </a:rPr>
            <a:t>제목</a:t>
          </a:r>
        </a:p>
      </dsp:txBody>
      <dsp:txXfrm>
        <a:off x="2611196" y="1790937"/>
        <a:ext cx="1955960" cy="397986"/>
      </dsp:txXfrm>
    </dsp:sp>
    <dsp:sp modelId="{FEBD3C2A-A340-470A-A475-AE614EA07678}">
      <dsp:nvSpPr>
        <dsp:cNvPr id="0" name=""/>
        <dsp:cNvSpPr/>
      </dsp:nvSpPr>
      <dsp:spPr>
        <a:xfrm>
          <a:off x="1959209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0" bIns="0" numCol="1" spcCol="1270" rtlCol="0" anchor="t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ko-KR" altLang="ko-KR" sz="1400" kern="1200" dirty="0">
              <a:latin typeface="+mn-lt"/>
            </a:rPr>
            <a:t>발표자 보기를 표시하려면 슬라이드 쇼 보기의 왼쪽 하단에 있는 컨트롤 막대에서 세 개의 점을 선택한 다음 발표자 보기 표시를 선택합니다.</a:t>
          </a:r>
        </a:p>
      </dsp:txBody>
      <dsp:txXfrm>
        <a:off x="1959209" y="2586910"/>
        <a:ext cx="3259934" cy="1392951"/>
      </dsp:txXfrm>
    </dsp:sp>
    <dsp:sp modelId="{080474C8-0FEA-4FD1-97F1-0978CFB4A37F}">
      <dsp:nvSpPr>
        <dsp:cNvPr id="0" name=""/>
        <dsp:cNvSpPr/>
      </dsp:nvSpPr>
      <dsp:spPr>
        <a:xfrm>
          <a:off x="3589176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549378" y="2507313"/>
          <a:ext cx="79597" cy="79597"/>
        </a:xfrm>
        <a:prstGeom prst="ellipse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567157" y="1790937"/>
          <a:ext cx="1955960" cy="397986"/>
        </a:xfrm>
        <a:prstGeom prst="rect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800" kern="1200">
              <a:latin typeface="+mn-lt"/>
            </a:rPr>
            <a:t>제목</a:t>
          </a:r>
        </a:p>
      </dsp:txBody>
      <dsp:txXfrm>
        <a:off x="4567157" y="1790937"/>
        <a:ext cx="1955960" cy="397986"/>
      </dsp:txXfrm>
    </dsp:sp>
    <dsp:sp modelId="{80CDBBF8-C6B4-4166-87C1-DC9120CC7586}">
      <dsp:nvSpPr>
        <dsp:cNvPr id="0" name=""/>
        <dsp:cNvSpPr/>
      </dsp:nvSpPr>
      <dsp:spPr>
        <a:xfrm>
          <a:off x="3915170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06680" numCol="1" spcCol="1270" rtlCol="0" anchor="b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ko-KR" altLang="ko-KR" sz="1400" kern="1200" dirty="0"/>
            <a:t>프레젠테이션을 진행하는 동안 발표자 노트는 내 모니터에서 볼 수 있지만 청중에게는 표시되지 않습니다.</a:t>
          </a:r>
          <a:endParaRPr lang="ko-KR" altLang="ko-KR" sz="1400" kern="1200" dirty="0">
            <a:latin typeface="+mn-lt"/>
          </a:endParaRPr>
        </a:p>
      </dsp:txBody>
      <dsp:txXfrm>
        <a:off x="3915170" y="0"/>
        <a:ext cx="3259934" cy="1392951"/>
      </dsp:txXfrm>
    </dsp:sp>
    <dsp:sp modelId="{89759DE5-9F8A-470E-A6D8-F13BB4DEE93D}">
      <dsp:nvSpPr>
        <dsp:cNvPr id="0" name=""/>
        <dsp:cNvSpPr/>
      </dsp:nvSpPr>
      <dsp:spPr>
        <a:xfrm>
          <a:off x="5545137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505338" y="1392951"/>
          <a:ext cx="79597" cy="79597"/>
        </a:xfrm>
        <a:prstGeom prst="ellipse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D3FF2-195B-429B-BC6F-5B5A7FED2BE2}">
      <dsp:nvSpPr>
        <dsp:cNvPr id="0" name=""/>
        <dsp:cNvSpPr/>
      </dsp:nvSpPr>
      <dsp:spPr>
        <a:xfrm>
          <a:off x="6523117" y="1790937"/>
          <a:ext cx="1955960" cy="397986"/>
        </a:xfrm>
        <a:prstGeom prst="rect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ko-KR" altLang="ko-KR" sz="1800" kern="1200">
              <a:latin typeface="+mn-lt"/>
            </a:rPr>
            <a:t>제목</a:t>
          </a:r>
        </a:p>
      </dsp:txBody>
      <dsp:txXfrm>
        <a:off x="6523117" y="1790937"/>
        <a:ext cx="1955960" cy="397986"/>
      </dsp:txXfrm>
    </dsp:sp>
    <dsp:sp modelId="{1BB5FD64-47F9-47A3-911F-535BFE17A3B9}">
      <dsp:nvSpPr>
        <dsp:cNvPr id="0" name=""/>
        <dsp:cNvSpPr/>
      </dsp:nvSpPr>
      <dsp:spPr>
        <a:xfrm>
          <a:off x="5871130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0" bIns="0" numCol="1" spcCol="1270" rtlCol="0" anchor="t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ko-KR" altLang="ko-KR" sz="1400" kern="1200" dirty="0"/>
            <a:t>노트 창은 각 슬라이드 아래에 표시되는 상자입니다. 상자를 </a:t>
          </a:r>
          <a:r>
            <a:rPr lang="ko-KR" altLang="ko-KR" sz="1400" kern="1200" dirty="0" err="1"/>
            <a:t>탭하여</a:t>
          </a:r>
          <a:r>
            <a:rPr lang="ko-KR" altLang="ko-KR" sz="1400" kern="1200" dirty="0"/>
            <a:t> 노트를 추가합니다.</a:t>
          </a:r>
          <a:endParaRPr lang="ko-KR" altLang="ko-KR" sz="1400" kern="1200" dirty="0">
            <a:latin typeface="+mn-lt"/>
          </a:endParaRPr>
        </a:p>
      </dsp:txBody>
      <dsp:txXfrm>
        <a:off x="5871130" y="2586910"/>
        <a:ext cx="3259934" cy="1392951"/>
      </dsp:txXfrm>
    </dsp:sp>
    <dsp:sp modelId="{FE9B27EB-7AC7-485A-9A55-41E8118F9EAF}">
      <dsp:nvSpPr>
        <dsp:cNvPr id="0" name=""/>
        <dsp:cNvSpPr/>
      </dsp:nvSpPr>
      <dsp:spPr>
        <a:xfrm>
          <a:off x="7501098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D4721-4664-4AD0-9F11-DBE7E0B207D5}">
      <dsp:nvSpPr>
        <dsp:cNvPr id="0" name=""/>
        <dsp:cNvSpPr/>
      </dsp:nvSpPr>
      <dsp:spPr>
        <a:xfrm>
          <a:off x="7461299" y="2507313"/>
          <a:ext cx="79597" cy="79597"/>
        </a:xfrm>
        <a:prstGeom prst="ellipse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E7832-9872-48C4-8E65-DCB39D4CDBDF}">
      <dsp:nvSpPr>
        <dsp:cNvPr id="0" name=""/>
        <dsp:cNvSpPr/>
      </dsp:nvSpPr>
      <dsp:spPr>
        <a:xfrm rot="5400000">
          <a:off x="9258065" y="1011950"/>
          <a:ext cx="397986" cy="1955960"/>
        </a:xfrm>
        <a:prstGeom prst="round2Same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ko-KR" altLang="ko-KR" sz="1800" kern="1200">
              <a:latin typeface="+mn-lt"/>
            </a:rPr>
            <a:t>제목</a:t>
          </a:r>
        </a:p>
      </dsp:txBody>
      <dsp:txXfrm rot="-5400000">
        <a:off x="8479078" y="1810365"/>
        <a:ext cx="1936532" cy="359130"/>
      </dsp:txXfrm>
    </dsp:sp>
    <dsp:sp modelId="{1FA3C236-5719-4A33-A6BB-80FA85F940E3}">
      <dsp:nvSpPr>
        <dsp:cNvPr id="0" name=""/>
        <dsp:cNvSpPr/>
      </dsp:nvSpPr>
      <dsp:spPr>
        <a:xfrm>
          <a:off x="7827091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06680" numCol="1" spcCol="1270" rtlCol="0" anchor="b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ko-KR" altLang="ko-KR" sz="1400" kern="1200" dirty="0"/>
            <a:t>슬라이드 노트 창이 보이지 않거나 창이 완전히 최소화되었으면 PowerPoint 창 아래쪽에 있는 작업 표시줄에서 노트를 클릭합니다.</a:t>
          </a:r>
          <a:endParaRPr lang="ko-KR" altLang="ko-KR" sz="1400" kern="1200" dirty="0">
            <a:latin typeface="+mn-lt"/>
          </a:endParaRPr>
        </a:p>
      </dsp:txBody>
      <dsp:txXfrm>
        <a:off x="7827091" y="0"/>
        <a:ext cx="3259934" cy="1392951"/>
      </dsp:txXfrm>
    </dsp:sp>
    <dsp:sp modelId="{18F1C823-9ACD-4FCD-8102-F468DCE57A45}">
      <dsp:nvSpPr>
        <dsp:cNvPr id="0" name=""/>
        <dsp:cNvSpPr/>
      </dsp:nvSpPr>
      <dsp:spPr>
        <a:xfrm>
          <a:off x="9457058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D0AB8-BBDF-4F0A-A6A0-850E289DD521}">
      <dsp:nvSpPr>
        <dsp:cNvPr id="0" name=""/>
        <dsp:cNvSpPr/>
      </dsp:nvSpPr>
      <dsp:spPr>
        <a:xfrm>
          <a:off x="9417260" y="1392951"/>
          <a:ext cx="79597" cy="79597"/>
        </a:xfrm>
        <a:prstGeom prst="ellipse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모서리가 둥근 직사각형 시간 표시줄"/>
  <dgm:desc val="시간순으로 이벤트 목록을 표시하는 데 사용합니다. 보이지 않는 상자에 설명이 포함되지만 날짜는 직사각형 안에 표시됩니다. 직사각형의 모서리가 둥근 첫 번째 및 마지막 노드는 제외됩니다. 많은 분량의 텍스트와 서술적으로 긴 날짜 형식을 표시할 수 있습니다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D175D2-CEF0-416F-A427-47F71AB5CC59}" type="datetime1">
              <a:rPr lang="ko-KR" altLang="ko-KR" smtClean="0"/>
              <a:t>2022-12-02</a:t>
            </a:fld>
            <a:endParaRPr 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43AE28-638D-4174-A008-AE1193903B6F}" type="datetime1">
              <a:rPr lang="ko-KR" altLang="ko-KR" smtClean="0"/>
              <a:t>2022-12-02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ko-KR" smtClean="0"/>
              <a:t>1</a:t>
            </a:fld>
            <a:endParaRPr lang="ko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87732E-08F5-4512-A642-0B78EF8B867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54A8CAF-4274-4E57-ACC4-B1941DBC3125}" type="datetime1">
              <a:rPr lang="ko-KR" altLang="ko-KR" smtClean="0"/>
              <a:t>2022-12-02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ko-KR" smtClean="0"/>
              <a:t>3</a:t>
            </a:fld>
            <a:endParaRPr lang="ko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BEED0C-FAA9-43C2-9AAA-8DFB78C5CC7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54A78C4-9861-4CC8-AD2B-14A766D1A867}" type="datetime1">
              <a:rPr lang="ko-KR" altLang="ko-KR" smtClean="0"/>
              <a:t>2022-12-02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ko-KR" smtClean="0"/>
              <a:t>4</a:t>
            </a:fld>
            <a:endParaRPr lang="ko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9723A-335A-4375-9E26-D91CCF2CB1F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89CD62C-6BD5-4EEA-8D62-60354CDAF8A8}" type="datetime1">
              <a:rPr lang="ko-KR" altLang="ko-KR" smtClean="0"/>
              <a:t>2022-12-02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ko-KR" smtClean="0"/>
              <a:t>8</a:t>
            </a:fld>
            <a:endParaRPr lang="ko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46D201-8FCC-4D66-8F62-C8FF5D7914C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3B03942-FDF5-4701-868B-ADDC4CF4F21E}" type="datetime1">
              <a:rPr lang="ko-KR" altLang="ko-KR" smtClean="0"/>
              <a:t>2022-12-02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ko-KR" smtClean="0"/>
              <a:t>9</a:t>
            </a:fld>
            <a:endParaRPr lang="ko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48AB19-74AE-4B44-B5CF-24FFB8013DC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0DE1B34-C68C-4E6B-A575-14AA7D011158}" type="datetime1">
              <a:rPr lang="ko-KR" altLang="ko-KR" smtClean="0"/>
              <a:t>2022-12-02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ko-KR" smtClean="0"/>
              <a:t>10</a:t>
            </a:fld>
            <a:endParaRPr lang="ko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7C20F2-F6C4-4CE9-B4EC-D1AD6321028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56BB9B3-8DF9-4896-9F55-772887FE3A1A}" type="datetime1">
              <a:rPr lang="ko-KR" altLang="ko-KR" smtClean="0"/>
              <a:t>2022-12-02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ko-KR" altLang="ko-KR" smtClean="0"/>
              <a:t>11</a:t>
            </a:fld>
            <a:endParaRPr lang="ko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C8853C-024A-4692-8A4F-8F569C4E831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8ABF2C9-4AF4-44DB-BE87-EE50F3BD9DCF}" type="datetime1">
              <a:rPr lang="ko-KR" altLang="ko-KR" smtClean="0"/>
              <a:t>2022-12-02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84928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ko-KR" smtClean="0"/>
              <a:t>12</a:t>
            </a:fld>
            <a:endParaRPr lang="ko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ABD128-1CEB-4921-8B26-1FC3BC73176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9ED589F-C3F2-4428-B71F-59408006EDAF}" type="datetime1">
              <a:rPr lang="ko-KR" altLang="ko-KR" smtClean="0"/>
              <a:t>2022-12-02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콘텐츠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ko-K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/>
          </a:p>
        </p:txBody>
      </p:sp>
      <p:sp>
        <p:nvSpPr>
          <p:cNvPr id="22" name="텍스트 개체 틀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ko-K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내용 개체 틀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ko-K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ko-KR"/>
              <a:t>클릭하여 편집</a:t>
            </a:r>
          </a:p>
        </p:txBody>
      </p:sp>
      <p:sp>
        <p:nvSpPr>
          <p:cNvPr id="21" name="내용 개체 틀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결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1" name="부제목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ko-KR" altLang="en-US">
                <a:solidFill>
                  <a:schemeClr val="tx1">
                    <a:alpha val="60000"/>
                  </a:schemeClr>
                </a:solidFill>
              </a:rPr>
              <a:t>클릭하여 마스터 부제목 스타일 편집</a:t>
            </a:r>
            <a:endParaRPr lang="ko-K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그림 개체 틀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42" name="그림 개체 틀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ko-KR"/>
              <a:t>제목을 추가하려면 클릭하세요.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ko-KR" sz="1600"/>
              <a:t>텍스트를 추가하려면 클릭하세요.</a:t>
            </a:r>
          </a:p>
        </p:txBody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18" name="그림 개체 틀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19" name="그림 개체 틀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20" name="그림 개체 틀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나누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ko-KR" altLang="en-US">
                <a:solidFill>
                  <a:schemeClr val="tx1">
                    <a:alpha val="60000"/>
                  </a:schemeClr>
                </a:solidFill>
              </a:rPr>
              <a:t>클릭하여 마스터 부제목 스타일 편집</a:t>
            </a:r>
            <a:endParaRPr lang="ko-K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나누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ko-KR" altLang="en-US">
                <a:solidFill>
                  <a:schemeClr val="tx1">
                    <a:alpha val="60000"/>
                  </a:schemeClr>
                </a:solidFill>
              </a:rPr>
              <a:t>클릭하여 마스터 부제목 스타일 편집</a:t>
            </a:r>
            <a:endParaRPr lang="ko-K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차트 막대 시간 표시 막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ko-KR" dirty="0"/>
            </a:lvl1pPr>
          </a:lstStyle>
          <a:p>
            <a:pPr lvl="0" rtl="0">
              <a:lnSpc>
                <a:spcPct val="100000"/>
              </a:lnSpc>
            </a:pPr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자유형(F)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0" name="자유형(F)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자유형(F)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40" name="제목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ko-KR"/>
              <a:t>팀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>
                <a:solidFill>
                  <a:schemeClr val="tx1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56" name="그림 개체 틀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57" name="그림 개체 틀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58" name="그림 개체 틀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59" name="그림 개체 틀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ko-KR"/>
              <a:t>이름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ko-KR"/>
              <a:t>제목</a:t>
            </a:r>
          </a:p>
        </p:txBody>
      </p:sp>
      <p:sp>
        <p:nvSpPr>
          <p:cNvPr id="65" name="텍스트 개체 틀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ko-KR"/>
              <a:t>이름</a:t>
            </a:r>
          </a:p>
        </p:txBody>
      </p:sp>
      <p:sp>
        <p:nvSpPr>
          <p:cNvPr id="64" name="텍스트 개체 틀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ko-KR"/>
              <a:t>제목</a:t>
            </a:r>
          </a:p>
        </p:txBody>
      </p:sp>
      <p:sp>
        <p:nvSpPr>
          <p:cNvPr id="67" name="텍스트 개체 틀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ko-KR"/>
              <a:t>이름</a:t>
            </a:r>
          </a:p>
        </p:txBody>
      </p:sp>
      <p:sp>
        <p:nvSpPr>
          <p:cNvPr id="66" name="텍스트 개체 틀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ko-KR"/>
              <a:t>제목</a:t>
            </a:r>
          </a:p>
        </p:txBody>
      </p:sp>
      <p:sp>
        <p:nvSpPr>
          <p:cNvPr id="69" name="텍스트 개체 틀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ko-KR"/>
              <a:t>이름</a:t>
            </a:r>
          </a:p>
        </p:txBody>
      </p:sp>
      <p:sp>
        <p:nvSpPr>
          <p:cNvPr id="68" name="텍스트 개체 틀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ko-KR"/>
              <a:t>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콘텐츠 2열(비교 슬라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ko-K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ko-K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ko-KR"/>
              <a:t>샘플 바닥글 텍스트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4" y="498111"/>
            <a:ext cx="11090274" cy="2661516"/>
          </a:xfrm>
        </p:spPr>
        <p:txBody>
          <a:bodyPr wrap="square" rtlCol="0" anchor="b" anchorCtr="0">
            <a:normAutofit/>
          </a:bodyPr>
          <a:lstStyle/>
          <a:p>
            <a:pPr algn="r" rtl="0"/>
            <a:r>
              <a:rPr lang="en-US" altLang="ko-KR" sz="9600" dirty="0"/>
              <a:t>Rhythm</a:t>
            </a:r>
            <a:r>
              <a:rPr lang="ko-KR" altLang="en-US" sz="9600" dirty="0"/>
              <a:t> </a:t>
            </a:r>
            <a:r>
              <a:rPr lang="en-US" altLang="ko-KR" sz="9600" dirty="0"/>
              <a:t>Game</a:t>
            </a:r>
            <a:br>
              <a:rPr lang="en-US" altLang="ko-KR" sz="7200" dirty="0"/>
            </a:br>
            <a:r>
              <a:rPr lang="en-US" altLang="ko-KR" sz="4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Digital System</a:t>
            </a:r>
            <a:endParaRPr lang="ko-KR" sz="7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11972" y="3754438"/>
            <a:ext cx="3565524" cy="2351087"/>
          </a:xfrm>
        </p:spPr>
        <p:txBody>
          <a:bodyPr wrap="square" rtlCol="0">
            <a:normAutofit/>
          </a:bodyPr>
          <a:lstStyle/>
          <a:p>
            <a:pPr rtl="0"/>
            <a:r>
              <a:rPr lang="ko-KR" altLang="en-US" dirty="0"/>
              <a:t>조원</a:t>
            </a:r>
            <a:endParaRPr lang="en-US" altLang="ko-KR" dirty="0"/>
          </a:p>
          <a:p>
            <a:pPr rtl="0"/>
            <a:r>
              <a:rPr lang="en-US" altLang="ko-KR" dirty="0"/>
              <a:t> - </a:t>
            </a:r>
            <a:r>
              <a:rPr lang="ko-KR" altLang="en-US" dirty="0"/>
              <a:t>이상민 </a:t>
            </a:r>
            <a:r>
              <a:rPr lang="en-US" altLang="ko-KR" dirty="0"/>
              <a:t>(2017171081)</a:t>
            </a:r>
          </a:p>
          <a:p>
            <a:pPr rtl="0"/>
            <a:r>
              <a:rPr lang="en-US" altLang="ko-KR" dirty="0"/>
              <a:t> - </a:t>
            </a:r>
            <a:r>
              <a:rPr lang="ko-KR" altLang="en-US" dirty="0"/>
              <a:t>이승현 </a:t>
            </a:r>
            <a:r>
              <a:rPr lang="en-US" altLang="ko-KR" dirty="0"/>
              <a:t>(2020170913</a:t>
            </a:r>
            <a:endParaRPr lang="ko-KR" dirty="0"/>
          </a:p>
        </p:txBody>
      </p:sp>
      <p:pic>
        <p:nvPicPr>
          <p:cNvPr id="14" name="그림 개체 틀 13" descr="데이터 요소 디지털 배경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r="5695" b="2"/>
          <a:stretch/>
        </p:blipFill>
        <p:spPr>
          <a:xfrm>
            <a:off x="7351553" y="4685941"/>
            <a:ext cx="5132388" cy="5132388"/>
          </a:xfrm>
          <a:noFill/>
        </p:spPr>
      </p:pic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90548167-A4C5-8F79-EADC-757E95FB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US" altLang="ko-KR" dirty="0"/>
              <a:t>12/15/2022 Thursday</a:t>
            </a:r>
            <a:endParaRPr lang="ko-KR" dirty="0"/>
          </a:p>
        </p:txBody>
      </p:sp>
      <p:sp>
        <p:nvSpPr>
          <p:cNvPr id="21" name="Footer Placeholder 5">
            <a:extLst>
              <a:ext uri="{FF2B5EF4-FFF2-40B4-BE49-F238E27FC236}">
                <a16:creationId xmlns:a16="http://schemas.microsoft.com/office/drawing/2014/main" id="{A4343B37-6FE4-6B35-731A-DA949638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US" altLang="ko-KR" dirty="0"/>
              <a:t>Digital System Teamwork Project Due 12/15/2022</a:t>
            </a:r>
            <a:endParaRPr lang="ko-KR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5DD77C72-E223-1536-CA04-BDCA21BF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US" altLang="ko-KR" smtClean="0"/>
              <a:pPr rtl="0">
                <a:spcAft>
                  <a:spcPts val="600"/>
                </a:spcAft>
              </a:pPr>
              <a:t>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7" name="제목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ko-KR"/>
              <a:t>내용 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ko-KR"/>
              <a:t>부제목</a:t>
            </a:r>
            <a:endParaRPr lang="ko-KR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ko-KR"/>
              <a:t>텍스트, 이미지, 아트 및 비디오를 추가합니다. </a:t>
            </a:r>
          </a:p>
          <a:p>
            <a:pPr rtl="0"/>
            <a:r>
              <a:rPr lang="ko-KR"/>
              <a:t>전환, 애니메이션 및 동작을 추가합니다. </a:t>
            </a:r>
          </a:p>
          <a:p>
            <a:pPr rtl="0"/>
            <a:r>
              <a:rPr lang="ko-KR"/>
              <a:t>OneDrive에 저장하여 컴퓨터, 태블릿 또는 휴대폰에서 프레젠테이션에 액세스할 수 있습니다. 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rtlCol="0"/>
          <a:lstStyle/>
          <a:p>
            <a:pPr rtl="0"/>
            <a:r>
              <a:rPr lang="ko-KR"/>
              <a:t>부제목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/>
          <a:lstStyle/>
          <a:p>
            <a:pPr rtl="0"/>
            <a:r>
              <a:rPr lang="ko-KR"/>
              <a:t>즉석 슬라이드 꾸미기를 위해 디자인 아이디어 창을 엽니다. </a:t>
            </a:r>
          </a:p>
          <a:p>
            <a:pPr rtl="0"/>
            <a:r>
              <a:rPr lang="ko-KR"/>
              <a:t>디자인 아이디어가 있는 경우 바로 보여 드리겠습니다. </a:t>
            </a:r>
          </a:p>
          <a:p>
            <a:pPr rtl="0"/>
            <a:endParaRPr 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ko-KR" smtClean="0"/>
              <a:pPr/>
              <a:t>10</a:t>
            </a:fld>
            <a:endParaRPr lang="ko-KR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ko-KR"/>
              <a:t>내용 2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/>
          <a:lstStyle/>
          <a:p>
            <a:pPr rtl="0"/>
            <a:r>
              <a:rPr lang="ko-KR"/>
              <a:t>부제목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rmAutofit/>
          </a:bodyPr>
          <a:lstStyle/>
          <a:p>
            <a:pPr lvl="0" rtl="0"/>
            <a:r>
              <a:rPr lang="ko-KR" sz="1400" dirty="0"/>
              <a:t>텍스트, 이미지, 아트 및 비디오를 추가합니다. </a:t>
            </a:r>
          </a:p>
          <a:p>
            <a:pPr lvl="0" rtl="0"/>
            <a:r>
              <a:rPr lang="ko-KR" sz="1400" dirty="0"/>
              <a:t>전환, 애니메이션 및 동작을 추가합니다. </a:t>
            </a:r>
          </a:p>
          <a:p>
            <a:pPr lvl="0" rtl="0"/>
            <a:r>
              <a:rPr lang="ko-KR" sz="1400" dirty="0"/>
              <a:t>OneDrive에 저장하여 컴퓨터, 태블릿 또는 휴대폰에서 프레젠테이션에 액세스할 수 있습니다. </a:t>
            </a:r>
          </a:p>
          <a:p>
            <a:pPr rtl="0"/>
            <a:r>
              <a:rPr lang="ko-KR" sz="1400" dirty="0"/>
              <a:t>즉석 슬라이드 꾸미기를 위해 디자인 아이디어 창을 엽니다. </a:t>
            </a:r>
          </a:p>
          <a:p>
            <a:pPr rtl="0"/>
            <a:r>
              <a:rPr lang="ko-KR" sz="1400" dirty="0"/>
              <a:t>디자인 아이디어가 있는 경우 바로 보여 드리겠습니다. </a:t>
            </a:r>
          </a:p>
          <a:p>
            <a:pPr lvl="0" rtl="0"/>
            <a:endParaRPr lang="ko-KR" sz="1400" dirty="0"/>
          </a:p>
          <a:p>
            <a:pPr rtl="0"/>
            <a:endParaRPr lang="ko-KR" sz="140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rtlCol="0"/>
          <a:lstStyle/>
          <a:p>
            <a:pPr rtl="0"/>
            <a:r>
              <a:rPr lang="ko-KR"/>
              <a:t>부제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/>
          <a:p>
            <a:pPr lvl="0" rtl="0"/>
            <a:r>
              <a:rPr lang="ko-KR" sz="1400"/>
              <a:t>텍스트, 이미지, 아트 및 비디오를 추가합니다. </a:t>
            </a:r>
          </a:p>
          <a:p>
            <a:pPr lvl="0" rtl="0"/>
            <a:r>
              <a:rPr lang="ko-KR" sz="1400"/>
              <a:t>전환, 애니메이션 및 동작을 추가합니다. </a:t>
            </a:r>
          </a:p>
          <a:p>
            <a:pPr lvl="0" rtl="0"/>
            <a:r>
              <a:rPr lang="ko-KR" sz="1400"/>
              <a:t>OneDrive에 저장하여 컴퓨터, 태블릿 또는 휴대폰에서 프레젠테이션에 액세스할 수 있습니다. </a:t>
            </a:r>
          </a:p>
          <a:p>
            <a:pPr rtl="0"/>
            <a:r>
              <a:rPr lang="ko-KR" sz="1400"/>
              <a:t>즉석 슬라이드 꾸미기를 위해 디자인 아이디어 창을 엽니다. </a:t>
            </a:r>
          </a:p>
          <a:p>
            <a:pPr rtl="0"/>
            <a:r>
              <a:rPr lang="ko-KR" sz="1400"/>
              <a:t>디자인 아이디어가 있는 경우 바로 보여 드리겠습니다.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rtlCol="0"/>
          <a:lstStyle/>
          <a:p>
            <a:pPr rtl="0"/>
            <a:r>
              <a:rPr lang="ko-KR"/>
              <a:t>부제</a:t>
            </a:r>
            <a:endParaRPr lang="ko-KR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/>
          <a:p>
            <a:pPr lvl="0" rtl="0"/>
            <a:r>
              <a:rPr lang="ko-KR" sz="1400"/>
              <a:t>텍스트, 이미지, 아트 및 비디오를 추가합니다. </a:t>
            </a:r>
          </a:p>
          <a:p>
            <a:pPr lvl="0" rtl="0"/>
            <a:r>
              <a:rPr lang="ko-KR" sz="1400"/>
              <a:t>전환, 애니메이션 및 동작을 추가합니다. </a:t>
            </a:r>
          </a:p>
          <a:p>
            <a:pPr lvl="0" rtl="0"/>
            <a:r>
              <a:rPr lang="ko-KR" sz="1400"/>
              <a:t>OneDrive에 저장하여 컴퓨터, 태블릿 또는 휴대폰에서 프레젠테이션에 액세스할 수 있습니다. </a:t>
            </a:r>
          </a:p>
          <a:p>
            <a:pPr rtl="0"/>
            <a:r>
              <a:rPr lang="ko-KR" sz="1400"/>
              <a:t>즉석 슬라이드 꾸미기를 위해 디자인 아이디어 창을 엽니다. </a:t>
            </a:r>
          </a:p>
          <a:p>
            <a:pPr rtl="0"/>
            <a:r>
              <a:rPr lang="ko-KR" sz="1400"/>
              <a:t>디자인 아이디어가 있는 경우 바로 보여 드리겠습니다.</a:t>
            </a:r>
          </a:p>
        </p:txBody>
      </p:sp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ko-KR" smtClean="0"/>
              <a:pPr/>
              <a:t>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ko-KR"/>
              <a:t>요약</a:t>
            </a:r>
          </a:p>
        </p:txBody>
      </p:sp>
      <p:pic>
        <p:nvPicPr>
          <p:cNvPr id="16" name="그림 개체 틀 15" descr="데이터 요소 디지털 배경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/>
          <a:p>
            <a:pPr rtl="0"/>
            <a:r>
              <a:rPr lang="ko-KR" sz="1800" dirty="0" err="1"/>
              <a:t>PowerPoint를</a:t>
            </a:r>
            <a:r>
              <a:rPr lang="ko-KR" sz="1800" dirty="0"/>
              <a:t> 사용하여 어디서나 프레젠테이션을 만들고 다른 사람과 작업을 공유할 수 있습니다. 시작하려면 여기에 원하는 텍스트를 입력합니다. 이 템플릿에 이미지, 아트 및 비디오를 추가할 수도 있습니다. OneDrive에 저장하여 컴퓨터, 태블릿 또는 휴대폰에서 프레젠테이션에 액세스할 수 있습니다.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ko-KR" smtClean="0"/>
              <a:pPr/>
              <a:t>12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ko-KR"/>
              <a:t>감사합니다.</a:t>
            </a:r>
          </a:p>
        </p:txBody>
      </p:sp>
      <p:sp>
        <p:nvSpPr>
          <p:cNvPr id="23" name="부제목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ko-KR"/>
              <a:t>발표자 이름</a:t>
            </a:r>
          </a:p>
          <a:p>
            <a:pPr rtl="0"/>
            <a:r>
              <a:rPr lang="ko-KR"/>
              <a:t>전자 메일 주소</a:t>
            </a:r>
          </a:p>
          <a:p>
            <a:pPr rtl="0"/>
            <a:r>
              <a:rPr lang="ko-KR"/>
              <a:t>웹 사이트 주소</a:t>
            </a:r>
          </a:p>
        </p:txBody>
      </p:sp>
      <p:pic>
        <p:nvPicPr>
          <p:cNvPr id="27" name="그림 개체 틀 26" descr="데이터 요소 디지털 배경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그림 개체 틀 32" descr="데이터 요소 디지털 배경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ko-KR" smtClean="0"/>
              <a:pPr/>
              <a:t>13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4396975" cy="1047496"/>
          </a:xfrm>
        </p:spPr>
        <p:txBody>
          <a:bodyPr rtlCol="0"/>
          <a:lstStyle/>
          <a:p>
            <a:pPr rtl="0"/>
            <a:r>
              <a:rPr lang="en-US" altLang="ko-KR" sz="6600" dirty="0"/>
              <a:t>Contents</a:t>
            </a:r>
            <a:endParaRPr lang="ko-KR" sz="6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286000"/>
            <a:ext cx="4883582" cy="3806826"/>
          </a:xfrm>
        </p:spPr>
        <p:txBody>
          <a:bodyPr rtlCol="0"/>
          <a:lstStyle/>
          <a:p>
            <a:pPr marL="514350" indent="-514350" rtl="0">
              <a:buAutoNum type="arabicPeriod"/>
            </a:pPr>
            <a:r>
              <a:rPr lang="en-US" altLang="ko-KR" sz="3200" dirty="0"/>
              <a:t>Introduction</a:t>
            </a:r>
          </a:p>
          <a:p>
            <a:pPr marL="514350" indent="-514350" rtl="0">
              <a:buAutoNum type="arabicPeriod"/>
            </a:pPr>
            <a:r>
              <a:rPr lang="en-US" altLang="ko-KR" sz="3200" dirty="0"/>
              <a:t>Environment</a:t>
            </a:r>
          </a:p>
          <a:p>
            <a:pPr marL="514350" indent="-514350" rtl="0">
              <a:buAutoNum type="arabicPeriod"/>
            </a:pPr>
            <a:r>
              <a:rPr lang="en-US" altLang="ko-KR" sz="3200" dirty="0"/>
              <a:t>Status Diagram</a:t>
            </a:r>
          </a:p>
          <a:p>
            <a:pPr marL="514350" indent="-514350" rtl="0">
              <a:buAutoNum type="arabicPeriod"/>
            </a:pPr>
            <a:r>
              <a:rPr lang="en-US" altLang="ko-KR" sz="3200" dirty="0"/>
              <a:t>Architecture</a:t>
            </a:r>
          </a:p>
          <a:p>
            <a:pPr marL="514350" indent="-514350" rtl="0">
              <a:buAutoNum type="arabicPeriod"/>
            </a:pPr>
            <a:r>
              <a:rPr lang="en-US" altLang="ko-KR" sz="3200" dirty="0"/>
              <a:t>Codes</a:t>
            </a:r>
            <a:endParaRPr lang="ko-KR" sz="3200" dirty="0"/>
          </a:p>
          <a:p>
            <a:pPr rtl="0"/>
            <a:endParaRPr lang="ko-KR" sz="3200" dirty="0"/>
          </a:p>
        </p:txBody>
      </p:sp>
      <p:pic>
        <p:nvPicPr>
          <p:cNvPr id="8" name="그림 개체 틀 7" descr="디지털 데이터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0017" y="1704721"/>
            <a:ext cx="3448558" cy="3448558"/>
          </a:xfrm>
        </p:spPr>
      </p:pic>
      <p:pic>
        <p:nvPicPr>
          <p:cNvPr id="10" name="그림 개체 틀 9" descr="데이터 요소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그림 개체 틀 11" descr="데이터 배경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ko-KR" smtClean="0"/>
              <a:pPr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2891925"/>
            <a:ext cx="6213619" cy="1168399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US" altLang="ko-KR" sz="7200" dirty="0"/>
              <a:t>Introduction</a:t>
            </a:r>
            <a:endParaRPr lang="ko-KR" sz="7200" dirty="0"/>
          </a:p>
        </p:txBody>
      </p:sp>
      <p:pic>
        <p:nvPicPr>
          <p:cNvPr id="25" name="그림 개체 틀 24" descr="디지털 그래프 화면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93" b="37493"/>
          <a:stretch/>
        </p:blipFill>
        <p:spPr>
          <a:xfrm>
            <a:off x="815" y="-1374084"/>
            <a:ext cx="12191185" cy="3776472"/>
          </a:xfrm>
          <a:noFill/>
        </p:spPr>
      </p:pic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23A5C9E9-38FF-AD03-41FF-A5469A0BBE1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2" y="4060324"/>
            <a:ext cx="10714037" cy="2340475"/>
          </a:xfrm>
        </p:spPr>
        <p:txBody>
          <a:bodyPr/>
          <a:lstStyle/>
          <a:p>
            <a:r>
              <a:rPr lang="en-US" sz="2800"/>
              <a:t>git </a:t>
            </a:r>
            <a:r>
              <a:rPr lang="en-US" sz="2800" dirty="0"/>
              <a:t>hub</a:t>
            </a:r>
          </a:p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https://github.com/sanggusbab/DgtSys_RhythmGame.git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US" altLang="ko-KR" smtClean="0"/>
              <a:pPr rtl="0">
                <a:spcAft>
                  <a:spcPts val="600"/>
                </a:spcAft>
              </a:pPr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 useBgFill="1">
        <p:nvSpPr>
          <p:cNvPr id="46" name="직사각형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/>
          </a:p>
        </p:txBody>
      </p:sp>
      <p:pic>
        <p:nvPicPr>
          <p:cNvPr id="8" name="그림 개체 틀 7" descr="데이터 요소 디지털 배경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/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ko-KR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주제 1</a:t>
            </a:r>
          </a:p>
        </p:txBody>
      </p:sp>
      <p:sp>
        <p:nvSpPr>
          <p:cNvPr id="16" name="부제목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ko-KR" kern="1200">
                <a:latin typeface="+mn-lt"/>
                <a:ea typeface="+mn-ea"/>
                <a:cs typeface="+mn-cs"/>
              </a:rPr>
              <a:t>부제목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ko-KR" smtClean="0"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ko-KR"/>
              <a:t>차트</a:t>
            </a:r>
          </a:p>
        </p:txBody>
      </p:sp>
      <p:graphicFrame>
        <p:nvGraphicFramePr>
          <p:cNvPr id="11" name="내용 개체 틀 10" descr="막대형 차트 개체 틀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887680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ko-KR" smtClean="0"/>
              <a:pPr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ko-KR"/>
              <a:t>표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562790"/>
              </p:ext>
            </p:extLst>
          </p:nvPr>
        </p:nvGraphicFramePr>
        <p:xfrm>
          <a:off x="550863" y="2112963"/>
          <a:ext cx="11090275" cy="24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55228726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63758354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751413396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 rtl="0"/>
                      <a:endParaRPr lang="ko-KR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/>
                        <a:t>범주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/>
                        <a:t>범주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/>
                        <a:t>범주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/>
                        <a:t>범주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항목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2.3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항목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5.1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4.4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항목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2.1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2.5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항목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2.2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</a:tbl>
          </a:graphicData>
        </a:graphic>
      </p:graphicFrame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ko-KR" smtClean="0"/>
              <a:pPr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rtlCol="0">
            <a:noAutofit/>
          </a:bodyPr>
          <a:lstStyle/>
          <a:p>
            <a:pPr rtl="0"/>
            <a:r>
              <a:rPr lang="ko-KR" sz="3600" dirty="0"/>
              <a:t>시작하는 방법은 이야기를 종료하고 행동을 시작하는 것입니다.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/>
          <a:lstStyle/>
          <a:p>
            <a:pPr rtl="0"/>
            <a:r>
              <a:rPr lang="ko-KR" dirty="0"/>
              <a:t>Walt Disney</a:t>
            </a:r>
          </a:p>
          <a:p>
            <a:pPr rtl="0"/>
            <a:endParaRPr lang="ko-KR" dirty="0"/>
          </a:p>
        </p:txBody>
      </p:sp>
      <p:pic>
        <p:nvPicPr>
          <p:cNvPr id="18" name="그림 개체 틀 17" descr="화이트보드에 그림을 그리는 사람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5809" y="656633"/>
            <a:ext cx="5132388" cy="5132388"/>
          </a:xfrm>
        </p:spPr>
      </p:pic>
      <p:sp>
        <p:nvSpPr>
          <p:cNvPr id="19" name="날짜 개체 틀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20" name="바닥글 개체 틀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ko-KR" smtClean="0"/>
              <a:pPr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ko-KR"/>
              <a:t>팀</a:t>
            </a:r>
          </a:p>
        </p:txBody>
      </p:sp>
      <p:pic>
        <p:nvPicPr>
          <p:cNvPr id="17" name="그림 개체 틀 16" descr="사무실에서 웃고 있는 남성">
            <a:extLst>
              <a:ext uri="{FF2B5EF4-FFF2-40B4-BE49-F238E27FC236}">
                <a16:creationId xmlns:a16="http://schemas.microsoft.com/office/drawing/2014/main" id="{05ED5B1E-974F-476C-A3C9-572D3602E9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992" y="1990724"/>
            <a:ext cx="1691640" cy="1435608"/>
          </a:xfrm>
        </p:spPr>
      </p:pic>
      <p:pic>
        <p:nvPicPr>
          <p:cNvPr id="36" name="그림 개체 틀 35" descr="사무실에서 웃고 있는 여성">
            <a:extLst>
              <a:ext uri="{FF2B5EF4-FFF2-40B4-BE49-F238E27FC236}">
                <a16:creationId xmlns:a16="http://schemas.microsoft.com/office/drawing/2014/main" id="{F3CCCCDF-EA66-4F5E-98F3-A05239CBBAC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8384" y="1990724"/>
            <a:ext cx="1691640" cy="1435608"/>
          </a:xfrm>
        </p:spPr>
      </p:pic>
      <p:pic>
        <p:nvPicPr>
          <p:cNvPr id="38" name="그림 개체 틀 37" descr="사무실에서 카메라를 보며 미소 짓고 있는 여성&#10;">
            <a:extLst>
              <a:ext uri="{FF2B5EF4-FFF2-40B4-BE49-F238E27FC236}">
                <a16:creationId xmlns:a16="http://schemas.microsoft.com/office/drawing/2014/main" id="{8A6BB597-41F4-432E-8432-8F39511B294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1976" y="1993392"/>
            <a:ext cx="1691640" cy="1435608"/>
          </a:xfrm>
        </p:spPr>
      </p:pic>
      <p:pic>
        <p:nvPicPr>
          <p:cNvPr id="40" name="그림 개체 틀 39" descr="수염이 있는 웃고 있는 남성">
            <a:extLst>
              <a:ext uri="{FF2B5EF4-FFF2-40B4-BE49-F238E27FC236}">
                <a16:creationId xmlns:a16="http://schemas.microsoft.com/office/drawing/2014/main" id="{76B2FC80-9F3B-46D8-94D9-882D90A858F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85568" y="1990724"/>
            <a:ext cx="1691640" cy="1435608"/>
          </a:xfrm>
        </p:spPr>
      </p:pic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79500" y="3781425"/>
            <a:ext cx="1711325" cy="365760"/>
          </a:xfrm>
        </p:spPr>
        <p:txBody>
          <a:bodyPr rtlCol="0"/>
          <a:lstStyle/>
          <a:p>
            <a:pPr rtl="0"/>
            <a:r>
              <a:rPr lang="ko-KR"/>
              <a:t>이름</a:t>
            </a:r>
          </a:p>
        </p:txBody>
      </p:sp>
      <p:sp>
        <p:nvSpPr>
          <p:cNvPr id="15" name="부제목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8733" y="4232949"/>
            <a:ext cx="1711572" cy="638175"/>
          </a:xfrm>
        </p:spPr>
        <p:txBody>
          <a:bodyPr rtlCol="0"/>
          <a:lstStyle/>
          <a:p>
            <a:pPr rtl="0"/>
            <a:r>
              <a:rPr lang="ko-KR"/>
              <a:t>제목</a:t>
            </a:r>
          </a:p>
        </p:txBody>
      </p:sp>
      <p:sp>
        <p:nvSpPr>
          <p:cNvPr id="43" name="텍스트 개체 틀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39151" y="3781425"/>
            <a:ext cx="1711325" cy="365760"/>
          </a:xfrm>
        </p:spPr>
        <p:txBody>
          <a:bodyPr rtlCol="0"/>
          <a:lstStyle/>
          <a:p>
            <a:pPr rtl="0"/>
            <a:r>
              <a:rPr lang="ko-KR"/>
              <a:t>이름</a:t>
            </a: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38384" y="4232949"/>
            <a:ext cx="1711572" cy="638175"/>
          </a:xfrm>
        </p:spPr>
        <p:txBody>
          <a:bodyPr rtlCol="0"/>
          <a:lstStyle/>
          <a:p>
            <a:pPr rtl="0"/>
            <a:r>
              <a:rPr lang="ko-KR"/>
              <a:t>제목</a:t>
            </a:r>
          </a:p>
        </p:txBody>
      </p:sp>
      <p:sp>
        <p:nvSpPr>
          <p:cNvPr id="45" name="텍스트 개체 틀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62743" y="3781425"/>
            <a:ext cx="1711325" cy="365760"/>
          </a:xfrm>
        </p:spPr>
        <p:txBody>
          <a:bodyPr rtlCol="0"/>
          <a:lstStyle/>
          <a:p>
            <a:pPr rtl="0"/>
            <a:r>
              <a:rPr lang="ko-KR"/>
              <a:t>이름</a:t>
            </a:r>
          </a:p>
        </p:txBody>
      </p:sp>
      <p:sp>
        <p:nvSpPr>
          <p:cNvPr id="44" name="텍스트 개체 틀 43">
            <a:extLst>
              <a:ext uri="{FF2B5EF4-FFF2-40B4-BE49-F238E27FC236}">
                <a16:creationId xmlns:a16="http://schemas.microsoft.com/office/drawing/2014/main" id="{10E83414-3440-46C7-8C07-7D073B69C4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1976" y="4232949"/>
            <a:ext cx="1711572" cy="638175"/>
          </a:xfrm>
        </p:spPr>
        <p:txBody>
          <a:bodyPr rtlCol="0"/>
          <a:lstStyle/>
          <a:p>
            <a:pPr rtl="0"/>
            <a:r>
              <a:rPr lang="ko-KR"/>
              <a:t>제목</a:t>
            </a:r>
          </a:p>
        </p:txBody>
      </p:sp>
      <p:sp>
        <p:nvSpPr>
          <p:cNvPr id="47" name="텍스트 개체 틀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33112" y="3787288"/>
            <a:ext cx="1711325" cy="365760"/>
          </a:xfrm>
        </p:spPr>
        <p:txBody>
          <a:bodyPr rtlCol="0"/>
          <a:lstStyle/>
          <a:p>
            <a:pPr rtl="0"/>
            <a:r>
              <a:rPr lang="ko-KR"/>
              <a:t>이름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6A53C-7538-4FF9-BC09-EFC116FE70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32345" y="4238812"/>
            <a:ext cx="1711572" cy="638175"/>
          </a:xfrm>
        </p:spPr>
        <p:txBody>
          <a:bodyPr rtlCol="0"/>
          <a:lstStyle/>
          <a:p>
            <a:pPr rtl="0"/>
            <a:r>
              <a:rPr lang="ko-KR"/>
              <a:t>제목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ko-KR" smtClean="0"/>
              <a:pPr/>
              <a:t>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ko-KR"/>
              <a:t>시간 표시줄</a:t>
            </a:r>
          </a:p>
        </p:txBody>
      </p:sp>
      <p:graphicFrame>
        <p:nvGraphicFramePr>
          <p:cNvPr id="4" name="내용 개체 틀 3" descr="시간 표시줄 스마트 아트 개체 틀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352389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ko-KR" smtClean="0"/>
              <a:pPr/>
              <a:t>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{5AF18E94-25C8-4A0F-81DD-D1FAAA69910C}tf33713516_win32</Template>
  <TotalTime>10</TotalTime>
  <Words>565</Words>
  <Application>Microsoft Office PowerPoint</Application>
  <PresentationFormat>와이드스크린</PresentationFormat>
  <Paragraphs>148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Consolas</vt:lpstr>
      <vt:lpstr>Symbol</vt:lpstr>
      <vt:lpstr>3DFloatVTI</vt:lpstr>
      <vt:lpstr>Rhythm Game Digital System</vt:lpstr>
      <vt:lpstr>Contents</vt:lpstr>
      <vt:lpstr>Introduction</vt:lpstr>
      <vt:lpstr>주제 1</vt:lpstr>
      <vt:lpstr>차트</vt:lpstr>
      <vt:lpstr>표</vt:lpstr>
      <vt:lpstr>시작하는 방법은 이야기를 종료하고 행동을 시작하는 것입니다.</vt:lpstr>
      <vt:lpstr>팀</vt:lpstr>
      <vt:lpstr>시간 표시줄</vt:lpstr>
      <vt:lpstr>내용 </vt:lpstr>
      <vt:lpstr>내용 2 </vt:lpstr>
      <vt:lpstr>요약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Rhythm Game Digital System</dc:title>
  <dc:creator>이 상민</dc:creator>
  <cp:lastModifiedBy>이 상민</cp:lastModifiedBy>
  <cp:revision>1</cp:revision>
  <dcterms:created xsi:type="dcterms:W3CDTF">2022-12-02T11:52:03Z</dcterms:created>
  <dcterms:modified xsi:type="dcterms:W3CDTF">2022-12-02T12:02:10Z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