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84" r:id="rId7"/>
    <p:sldId id="392" r:id="rId8"/>
    <p:sldId id="317" r:id="rId9"/>
    <p:sldId id="277" r:id="rId10"/>
    <p:sldId id="278" r:id="rId11"/>
    <p:sldId id="279" r:id="rId12"/>
    <p:sldId id="268" r:id="rId13"/>
    <p:sldId id="272" r:id="rId14"/>
    <p:sldId id="270" r:id="rId15"/>
    <p:sldId id="281" r:id="rId16"/>
    <p:sldId id="321" r:id="rId17"/>
    <p:sldId id="391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58383-CE00-4F7C-8F40-90B1C01FE816}" v="133" dt="2022-12-02T12:27:13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3725" autoAdjust="0"/>
  </p:normalViewPr>
  <p:slideViewPr>
    <p:cSldViewPr snapToGrid="0">
      <p:cViewPr varScale="1">
        <p:scale>
          <a:sx n="92" d="100"/>
          <a:sy n="92" d="100"/>
        </p:scale>
        <p:origin x="108" y="89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상민" userId="7f608b41624e15f1" providerId="LiveId" clId="{F7658383-CE00-4F7C-8F40-90B1C01FE816}"/>
    <pc:docChg chg="undo custSel addSld modSld">
      <pc:chgData name="이 상민" userId="7f608b41624e15f1" providerId="LiveId" clId="{F7658383-CE00-4F7C-8F40-90B1C01FE816}" dt="2022-12-02T12:28:38.407" v="918" actId="478"/>
      <pc:docMkLst>
        <pc:docMk/>
      </pc:docMkLst>
      <pc:sldChg chg="modSp mod">
        <pc:chgData name="이 상민" userId="7f608b41624e15f1" providerId="LiveId" clId="{F7658383-CE00-4F7C-8F40-90B1C01FE816}" dt="2022-12-02T12:24:36.638" v="381" actId="14100"/>
        <pc:sldMkLst>
          <pc:docMk/>
          <pc:sldMk cId="3740286033" sldId="277"/>
        </pc:sldMkLst>
        <pc:spChg chg="mod">
          <ac:chgData name="이 상민" userId="7f608b41624e15f1" providerId="LiveId" clId="{F7658383-CE00-4F7C-8F40-90B1C01FE816}" dt="2022-12-02T12:24:36.638" v="381" actId="14100"/>
          <ac:spMkLst>
            <pc:docMk/>
            <pc:sldMk cId="3740286033" sldId="277"/>
            <ac:spMk id="7" creationId="{3E174092-82D3-44E0-8948-4096232ED0A7}"/>
          </ac:spMkLst>
        </pc:spChg>
      </pc:sldChg>
      <pc:sldChg chg="addSp delSp modSp mod setBg chgLayout">
        <pc:chgData name="이 상민" userId="7f608b41624e15f1" providerId="LiveId" clId="{F7658383-CE00-4F7C-8F40-90B1C01FE816}" dt="2022-12-02T12:24:13.907" v="361" actId="20577"/>
        <pc:sldMkLst>
          <pc:docMk/>
          <pc:sldMk cId="560021826" sldId="317"/>
        </pc:sldMkLst>
        <pc:spChg chg="del">
          <ac:chgData name="이 상민" userId="7f608b41624e15f1" providerId="LiveId" clId="{F7658383-CE00-4F7C-8F40-90B1C01FE816}" dt="2022-12-02T12:19:03.108" v="70" actId="478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이 상민" userId="7f608b41624e15f1" providerId="LiveId" clId="{F7658383-CE00-4F7C-8F40-90B1C01FE816}" dt="2022-12-02T12:19:04.391" v="71" actId="478"/>
          <ac:spMkLst>
            <pc:docMk/>
            <pc:sldMk cId="560021826" sldId="317"/>
            <ac:spMk id="3" creationId="{7F7F653B-90B5-4F47-A33F-93DCB2EF68C2}"/>
          </ac:spMkLst>
        </pc:spChg>
        <pc:spChg chg="mod modVis">
          <ac:chgData name="이 상민" userId="7f608b41624e15f1" providerId="LiveId" clId="{F7658383-CE00-4F7C-8F40-90B1C01FE816}" dt="2022-12-02T12:20:28.255" v="81" actId="26606"/>
          <ac:spMkLst>
            <pc:docMk/>
            <pc:sldMk cId="560021826" sldId="317"/>
            <ac:spMk id="4" creationId="{E1E7D98D-6710-41D2-B258-E1A1059D29F8}"/>
          </ac:spMkLst>
        </pc:spChg>
        <pc:spChg chg="add del mod">
          <ac:chgData name="이 상민" userId="7f608b41624e15f1" providerId="LiveId" clId="{F7658383-CE00-4F7C-8F40-90B1C01FE816}" dt="2022-12-02T12:20:19.406" v="80" actId="478"/>
          <ac:spMkLst>
            <pc:docMk/>
            <pc:sldMk cId="560021826" sldId="317"/>
            <ac:spMk id="9" creationId="{5B487C85-7D0F-F973-060F-C8D2AD914484}"/>
          </ac:spMkLst>
        </pc:spChg>
        <pc:spChg chg="add mod">
          <ac:chgData name="이 상민" userId="7f608b41624e15f1" providerId="LiveId" clId="{F7658383-CE00-4F7C-8F40-90B1C01FE816}" dt="2022-12-02T12:24:06.470" v="359" actId="403"/>
          <ac:spMkLst>
            <pc:docMk/>
            <pc:sldMk cId="560021826" sldId="317"/>
            <ac:spMk id="11" creationId="{14544F0A-53B4-E6FE-BC78-A8E7E260E242}"/>
          </ac:spMkLst>
        </pc:spChg>
        <pc:spChg chg="mod">
          <ac:chgData name="이 상민" userId="7f608b41624e15f1" providerId="LiveId" clId="{F7658383-CE00-4F7C-8F40-90B1C01FE816}" dt="2022-12-02T12:22:36.855" v="267" actId="122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이 상민" userId="7f608b41624e15f1" providerId="LiveId" clId="{F7658383-CE00-4F7C-8F40-90B1C01FE816}" dt="2022-12-02T12:24:13.907" v="361" actId="20577"/>
          <ac:spMkLst>
            <pc:docMk/>
            <pc:sldMk cId="560021826" sldId="317"/>
            <ac:spMk id="16" creationId="{4BDCF583-1D5D-4235-97C2-39272B80A0B1}"/>
          </ac:spMkLst>
        </pc:spChg>
        <pc:spChg chg="del">
          <ac:chgData name="이 상민" userId="7f608b41624e15f1" providerId="LiveId" clId="{F7658383-CE00-4F7C-8F40-90B1C01FE816}" dt="2022-12-02T12:20:28.255" v="81" actId="26606"/>
          <ac:spMkLst>
            <pc:docMk/>
            <pc:sldMk cId="560021826" sldId="317"/>
            <ac:spMk id="34" creationId="{82184FF4-7029-4ED7-813A-192E60608764}"/>
          </ac:spMkLst>
        </pc:spChg>
        <pc:spChg chg="del">
          <ac:chgData name="이 상민" userId="7f608b41624e15f1" providerId="LiveId" clId="{F7658383-CE00-4F7C-8F40-90B1C01FE816}" dt="2022-12-02T12:20:28.255" v="81" actId="26606"/>
          <ac:spMkLst>
            <pc:docMk/>
            <pc:sldMk cId="560021826" sldId="317"/>
            <ac:spMk id="36" creationId="{AAA7AB09-557C-41AD-9113-FF9F68FA1035}"/>
          </ac:spMkLst>
        </pc:spChg>
        <pc:spChg chg="del">
          <ac:chgData name="이 상민" userId="7f608b41624e15f1" providerId="LiveId" clId="{F7658383-CE00-4F7C-8F40-90B1C01FE816}" dt="2022-12-02T12:20:28.255" v="81" actId="26606"/>
          <ac:spMkLst>
            <pc:docMk/>
            <pc:sldMk cId="560021826" sldId="317"/>
            <ac:spMk id="38" creationId="{EF99ECAA-1F11-4937-BBA6-51935AB44C9D}"/>
          </ac:spMkLst>
        </pc:spChg>
        <pc:spChg chg="del">
          <ac:chgData name="이 상민" userId="7f608b41624e15f1" providerId="LiveId" clId="{F7658383-CE00-4F7C-8F40-90B1C01FE816}" dt="2022-12-02T12:20:28.255" v="81" actId="26606"/>
          <ac:spMkLst>
            <pc:docMk/>
            <pc:sldMk cId="560021826" sldId="317"/>
            <ac:spMk id="46" creationId="{1DB043B4-68C6-45B9-82AC-A5800EADB8DB}"/>
          </ac:spMkLst>
        </pc:spChg>
        <pc:spChg chg="del">
          <ac:chgData name="이 상민" userId="7f608b41624e15f1" providerId="LiveId" clId="{F7658383-CE00-4F7C-8F40-90B1C01FE816}" dt="2022-12-02T12:20:28.255" v="81" actId="26606"/>
          <ac:spMkLst>
            <pc:docMk/>
            <pc:sldMk cId="560021826" sldId="317"/>
            <ac:spMk id="48" creationId="{3C64A91D-E535-4C24-A0E3-96A3810E3FDC}"/>
          </ac:spMkLst>
        </pc:spChg>
        <pc:spChg chg="del">
          <ac:chgData name="이 상민" userId="7f608b41624e15f1" providerId="LiveId" clId="{F7658383-CE00-4F7C-8F40-90B1C01FE816}" dt="2022-12-02T12:20:28.255" v="81" actId="26606"/>
          <ac:spMkLst>
            <pc:docMk/>
            <pc:sldMk cId="560021826" sldId="317"/>
            <ac:spMk id="50" creationId="{26FC4867-BA3E-4F8E-AB23-684F34DF3D31}"/>
          </ac:spMkLst>
        </pc:spChg>
        <pc:grpChg chg="del">
          <ac:chgData name="이 상민" userId="7f608b41624e15f1" providerId="LiveId" clId="{F7658383-CE00-4F7C-8F40-90B1C01FE816}" dt="2022-12-02T12:20:28.255" v="81" actId="26606"/>
          <ac:grpSpMkLst>
            <pc:docMk/>
            <pc:sldMk cId="560021826" sldId="317"/>
            <ac:grpSpMk id="40" creationId="{79DE9FAB-6BBA-4CFE-B67D-77B47F01ECA4}"/>
          </ac:grpSpMkLst>
        </pc:grpChg>
        <pc:picChg chg="add mod ord">
          <ac:chgData name="이 상민" userId="7f608b41624e15f1" providerId="LiveId" clId="{F7658383-CE00-4F7C-8F40-90B1C01FE816}" dt="2022-12-02T12:20:28.255" v="81" actId="26606"/>
          <ac:picMkLst>
            <pc:docMk/>
            <pc:sldMk cId="560021826" sldId="317"/>
            <ac:picMk id="6" creationId="{5CACBDEB-5AB1-9E5F-B343-797EE29A3E73}"/>
          </ac:picMkLst>
        </pc:picChg>
        <pc:picChg chg="del mod">
          <ac:chgData name="이 상민" userId="7f608b41624e15f1" providerId="LiveId" clId="{F7658383-CE00-4F7C-8F40-90B1C01FE816}" dt="2022-12-02T12:20:15.963" v="79" actId="478"/>
          <ac:picMkLst>
            <pc:docMk/>
            <pc:sldMk cId="560021826" sldId="317"/>
            <ac:picMk id="8" creationId="{5FED7C55-F545-49A1-90FD-D853A25AB453}"/>
          </ac:picMkLst>
        </pc:picChg>
      </pc:sldChg>
      <pc:sldChg chg="addSp delSp modSp mod modClrScheme chgLayout">
        <pc:chgData name="이 상민" userId="7f608b41624e15f1" providerId="LiveId" clId="{F7658383-CE00-4F7C-8F40-90B1C01FE816}" dt="2022-12-02T12:27:17.756" v="906" actId="14100"/>
        <pc:sldMkLst>
          <pc:docMk/>
          <pc:sldMk cId="2158886557" sldId="384"/>
        </pc:sldMkLst>
        <pc:spChg chg="mod modVis">
          <ac:chgData name="이 상민" userId="7f608b41624e15f1" providerId="LiveId" clId="{F7658383-CE00-4F7C-8F40-90B1C01FE816}" dt="2022-12-02T12:18:23.768" v="57" actId="26606"/>
          <ac:spMkLst>
            <pc:docMk/>
            <pc:sldMk cId="2158886557" sldId="384"/>
            <ac:spMk id="6" creationId="{9ED907F8-C614-4D59-A03F-BF9CD5E35703}"/>
          </ac:spMkLst>
        </pc:spChg>
        <pc:spChg chg="mod ord">
          <ac:chgData name="이 상민" userId="7f608b41624e15f1" providerId="LiveId" clId="{F7658383-CE00-4F7C-8F40-90B1C01FE816}" dt="2022-12-02T12:18:23.768" v="57" actId="26606"/>
          <ac:spMkLst>
            <pc:docMk/>
            <pc:sldMk cId="2158886557" sldId="384"/>
            <ac:spMk id="11" creationId="{23418ADF-358F-4647-A511-FCFFEDA83429}"/>
          </ac:spMkLst>
        </pc:spChg>
        <pc:spChg chg="mod ord">
          <ac:chgData name="이 상민" userId="7f608b41624e15f1" providerId="LiveId" clId="{F7658383-CE00-4F7C-8F40-90B1C01FE816}" dt="2022-12-02T12:27:17.756" v="906" actId="14100"/>
          <ac:spMkLst>
            <pc:docMk/>
            <pc:sldMk cId="2158886557" sldId="384"/>
            <ac:spMk id="53" creationId="{23A5C9E9-38FF-AD03-41FF-A5469A0BBE1C}"/>
          </ac:spMkLst>
        </pc:spChg>
        <pc:spChg chg="add del mod">
          <ac:chgData name="이 상민" userId="7f608b41624e15f1" providerId="LiveId" clId="{F7658383-CE00-4F7C-8F40-90B1C01FE816}" dt="2022-12-02T12:18:23.768" v="57" actId="26606"/>
          <ac:spMkLst>
            <pc:docMk/>
            <pc:sldMk cId="2158886557" sldId="384"/>
            <ac:spMk id="55" creationId="{24F28C89-C5E6-8840-6794-56291CF07A30}"/>
          </ac:spMkLst>
        </pc:spChg>
        <pc:spChg chg="add del mod">
          <ac:chgData name="이 상민" userId="7f608b41624e15f1" providerId="LiveId" clId="{F7658383-CE00-4F7C-8F40-90B1C01FE816}" dt="2022-12-02T12:18:23.768" v="57" actId="26606"/>
          <ac:spMkLst>
            <pc:docMk/>
            <pc:sldMk cId="2158886557" sldId="384"/>
            <ac:spMk id="56" creationId="{69899385-7787-B28A-AB28-B558E435B181}"/>
          </ac:spMkLst>
        </pc:spChg>
        <pc:spChg chg="add del mod">
          <ac:chgData name="이 상민" userId="7f608b41624e15f1" providerId="LiveId" clId="{F7658383-CE00-4F7C-8F40-90B1C01FE816}" dt="2022-12-02T12:18:08.701" v="41" actId="26606"/>
          <ac:spMkLst>
            <pc:docMk/>
            <pc:sldMk cId="2158886557" sldId="384"/>
            <ac:spMk id="58" creationId="{C6103415-0A27-FA22-0295-D11355F6B941}"/>
          </ac:spMkLst>
        </pc:spChg>
        <pc:spChg chg="add del mod">
          <ac:chgData name="이 상민" userId="7f608b41624e15f1" providerId="LiveId" clId="{F7658383-CE00-4F7C-8F40-90B1C01FE816}" dt="2022-12-02T12:18:08.701" v="41" actId="26606"/>
          <ac:spMkLst>
            <pc:docMk/>
            <pc:sldMk cId="2158886557" sldId="384"/>
            <ac:spMk id="60" creationId="{E98622A9-6537-D627-E83E-ED867306F133}"/>
          </ac:spMkLst>
        </pc:spChg>
        <pc:spChg chg="add del mod">
          <ac:chgData name="이 상민" userId="7f608b41624e15f1" providerId="LiveId" clId="{F7658383-CE00-4F7C-8F40-90B1C01FE816}" dt="2022-12-02T12:18:09.356" v="43" actId="26606"/>
          <ac:spMkLst>
            <pc:docMk/>
            <pc:sldMk cId="2158886557" sldId="384"/>
            <ac:spMk id="62" creationId="{6897CFED-AEB0-BFBF-BFB6-CE7C97ADE063}"/>
          </ac:spMkLst>
        </pc:spChg>
        <pc:spChg chg="add del mod">
          <ac:chgData name="이 상민" userId="7f608b41624e15f1" providerId="LiveId" clId="{F7658383-CE00-4F7C-8F40-90B1C01FE816}" dt="2022-12-02T12:18:09.356" v="43" actId="26606"/>
          <ac:spMkLst>
            <pc:docMk/>
            <pc:sldMk cId="2158886557" sldId="384"/>
            <ac:spMk id="63" creationId="{E35E4432-4ECB-B359-CCE4-3F6CCE7EE4A3}"/>
          </ac:spMkLst>
        </pc:spChg>
        <pc:spChg chg="add del mod">
          <ac:chgData name="이 상민" userId="7f608b41624e15f1" providerId="LiveId" clId="{F7658383-CE00-4F7C-8F40-90B1C01FE816}" dt="2022-12-02T12:18:09.356" v="43" actId="26606"/>
          <ac:spMkLst>
            <pc:docMk/>
            <pc:sldMk cId="2158886557" sldId="384"/>
            <ac:spMk id="64" creationId="{E6B0FEC6-7821-E656-2529-2D20FDB453FC}"/>
          </ac:spMkLst>
        </pc:spChg>
        <pc:spChg chg="add del mod">
          <ac:chgData name="이 상민" userId="7f608b41624e15f1" providerId="LiveId" clId="{F7658383-CE00-4F7C-8F40-90B1C01FE816}" dt="2022-12-02T12:18:09.356" v="43" actId="26606"/>
          <ac:spMkLst>
            <pc:docMk/>
            <pc:sldMk cId="2158886557" sldId="384"/>
            <ac:spMk id="65" creationId="{496C98E7-A652-7CFD-0316-FBA6D6078244}"/>
          </ac:spMkLst>
        </pc:spChg>
        <pc:spChg chg="add del mod">
          <ac:chgData name="이 상민" userId="7f608b41624e15f1" providerId="LiveId" clId="{F7658383-CE00-4F7C-8F40-90B1C01FE816}" dt="2022-12-02T12:18:10.181" v="45" actId="26606"/>
          <ac:spMkLst>
            <pc:docMk/>
            <pc:sldMk cId="2158886557" sldId="384"/>
            <ac:spMk id="67" creationId="{D98DC797-C186-DB55-7C58-2076986A28C4}"/>
          </ac:spMkLst>
        </pc:spChg>
        <pc:spChg chg="add del mod">
          <ac:chgData name="이 상민" userId="7f608b41624e15f1" providerId="LiveId" clId="{F7658383-CE00-4F7C-8F40-90B1C01FE816}" dt="2022-12-02T12:18:10.181" v="45" actId="26606"/>
          <ac:spMkLst>
            <pc:docMk/>
            <pc:sldMk cId="2158886557" sldId="384"/>
            <ac:spMk id="68" creationId="{E5F396E3-C565-6176-1E54-744A272527B1}"/>
          </ac:spMkLst>
        </pc:spChg>
        <pc:spChg chg="add del mod">
          <ac:chgData name="이 상민" userId="7f608b41624e15f1" providerId="LiveId" clId="{F7658383-CE00-4F7C-8F40-90B1C01FE816}" dt="2022-12-02T12:18:10.181" v="45" actId="26606"/>
          <ac:spMkLst>
            <pc:docMk/>
            <pc:sldMk cId="2158886557" sldId="384"/>
            <ac:spMk id="69" creationId="{6B5973D1-E94C-14B6-3C16-23E649E186FA}"/>
          </ac:spMkLst>
        </pc:spChg>
        <pc:spChg chg="add del mod">
          <ac:chgData name="이 상민" userId="7f608b41624e15f1" providerId="LiveId" clId="{F7658383-CE00-4F7C-8F40-90B1C01FE816}" dt="2022-12-02T12:18:10.676" v="47" actId="26606"/>
          <ac:spMkLst>
            <pc:docMk/>
            <pc:sldMk cId="2158886557" sldId="384"/>
            <ac:spMk id="71" creationId="{13383358-800C-F62C-01BA-4481B86AA468}"/>
          </ac:spMkLst>
        </pc:spChg>
        <pc:spChg chg="add del mod">
          <ac:chgData name="이 상민" userId="7f608b41624e15f1" providerId="LiveId" clId="{F7658383-CE00-4F7C-8F40-90B1C01FE816}" dt="2022-12-02T12:18:10.676" v="47" actId="26606"/>
          <ac:spMkLst>
            <pc:docMk/>
            <pc:sldMk cId="2158886557" sldId="384"/>
            <ac:spMk id="72" creationId="{D38A98C7-FEE2-E9FE-F0F1-6BF5E4F71751}"/>
          </ac:spMkLst>
        </pc:spChg>
        <pc:spChg chg="add del mod">
          <ac:chgData name="이 상민" userId="7f608b41624e15f1" providerId="LiveId" clId="{F7658383-CE00-4F7C-8F40-90B1C01FE816}" dt="2022-12-02T12:18:10.676" v="47" actId="26606"/>
          <ac:spMkLst>
            <pc:docMk/>
            <pc:sldMk cId="2158886557" sldId="384"/>
            <ac:spMk id="73" creationId="{C7664DEB-5F4D-C7ED-CE06-367FD66AC4F5}"/>
          </ac:spMkLst>
        </pc:spChg>
        <pc:spChg chg="add del mod">
          <ac:chgData name="이 상민" userId="7f608b41624e15f1" providerId="LiveId" clId="{F7658383-CE00-4F7C-8F40-90B1C01FE816}" dt="2022-12-02T12:18:10.676" v="47" actId="26606"/>
          <ac:spMkLst>
            <pc:docMk/>
            <pc:sldMk cId="2158886557" sldId="384"/>
            <ac:spMk id="74" creationId="{49E8B5DE-35A9-4FEC-7506-67AEDA7E4DBB}"/>
          </ac:spMkLst>
        </pc:spChg>
        <pc:spChg chg="add del mod">
          <ac:chgData name="이 상민" userId="7f608b41624e15f1" providerId="LiveId" clId="{F7658383-CE00-4F7C-8F40-90B1C01FE816}" dt="2022-12-02T12:18:13.908" v="49" actId="26606"/>
          <ac:spMkLst>
            <pc:docMk/>
            <pc:sldMk cId="2158886557" sldId="384"/>
            <ac:spMk id="76" creationId="{D98DC797-C186-DB55-7C58-2076986A28C4}"/>
          </ac:spMkLst>
        </pc:spChg>
        <pc:spChg chg="add del mod">
          <ac:chgData name="이 상민" userId="7f608b41624e15f1" providerId="LiveId" clId="{F7658383-CE00-4F7C-8F40-90B1C01FE816}" dt="2022-12-02T12:18:13.908" v="49" actId="26606"/>
          <ac:spMkLst>
            <pc:docMk/>
            <pc:sldMk cId="2158886557" sldId="384"/>
            <ac:spMk id="77" creationId="{E5F396E3-C565-6176-1E54-744A272527B1}"/>
          </ac:spMkLst>
        </pc:spChg>
        <pc:spChg chg="add del mod">
          <ac:chgData name="이 상민" userId="7f608b41624e15f1" providerId="LiveId" clId="{F7658383-CE00-4F7C-8F40-90B1C01FE816}" dt="2022-12-02T12:18:13.908" v="49" actId="26606"/>
          <ac:spMkLst>
            <pc:docMk/>
            <pc:sldMk cId="2158886557" sldId="384"/>
            <ac:spMk id="78" creationId="{6B5973D1-E94C-14B6-3C16-23E649E186FA}"/>
          </ac:spMkLst>
        </pc:spChg>
        <pc:spChg chg="add del">
          <ac:chgData name="이 상민" userId="7f608b41624e15f1" providerId="LiveId" clId="{F7658383-CE00-4F7C-8F40-90B1C01FE816}" dt="2022-12-02T12:18:16.044" v="51" actId="26606"/>
          <ac:spMkLst>
            <pc:docMk/>
            <pc:sldMk cId="2158886557" sldId="384"/>
            <ac:spMk id="80" creationId="{13F7BDB4-E25C-ADF9-DCA3-55D455B64761}"/>
          </ac:spMkLst>
        </pc:spChg>
        <pc:spChg chg="add del">
          <ac:chgData name="이 상민" userId="7f608b41624e15f1" providerId="LiveId" clId="{F7658383-CE00-4F7C-8F40-90B1C01FE816}" dt="2022-12-02T12:18:16.044" v="51" actId="26606"/>
          <ac:spMkLst>
            <pc:docMk/>
            <pc:sldMk cId="2158886557" sldId="384"/>
            <ac:spMk id="81" creationId="{AAA1994C-59C4-AD49-5310-2DB0E8DCCC01}"/>
          </ac:spMkLst>
        </pc:spChg>
        <pc:picChg chg="mod ord">
          <ac:chgData name="이 상민" userId="7f608b41624e15f1" providerId="LiveId" clId="{F7658383-CE00-4F7C-8F40-90B1C01FE816}" dt="2022-12-02T12:18:23.768" v="57" actId="26606"/>
          <ac:picMkLst>
            <pc:docMk/>
            <pc:sldMk cId="2158886557" sldId="384"/>
            <ac:picMk id="25" creationId="{B7353C46-ACC1-4078-85C2-26B57B0E58B7}"/>
          </ac:picMkLst>
        </pc:picChg>
      </pc:sldChg>
      <pc:sldChg chg="addSp delSp modSp new mod modClrScheme chgLayout">
        <pc:chgData name="이 상민" userId="7f608b41624e15f1" providerId="LiveId" clId="{F7658383-CE00-4F7C-8F40-90B1C01FE816}" dt="2022-12-02T12:28:38.407" v="918" actId="478"/>
        <pc:sldMkLst>
          <pc:docMk/>
          <pc:sldMk cId="2566331708" sldId="392"/>
        </pc:sldMkLst>
        <pc:spChg chg="add del">
          <ac:chgData name="이 상민" userId="7f608b41624e15f1" providerId="LiveId" clId="{F7658383-CE00-4F7C-8F40-90B1C01FE816}" dt="2022-12-02T12:28:09.696" v="913" actId="26606"/>
          <ac:spMkLst>
            <pc:docMk/>
            <pc:sldMk cId="2566331708" sldId="392"/>
            <ac:spMk id="2" creationId="{A75E285B-1C32-CD55-E2FF-D7B9ECC63BBC}"/>
          </ac:spMkLst>
        </pc:spChg>
        <pc:spChg chg="add del">
          <ac:chgData name="이 상민" userId="7f608b41624e15f1" providerId="LiveId" clId="{F7658383-CE00-4F7C-8F40-90B1C01FE816}" dt="2022-12-02T12:28:09.696" v="913" actId="26606"/>
          <ac:spMkLst>
            <pc:docMk/>
            <pc:sldMk cId="2566331708" sldId="392"/>
            <ac:spMk id="3" creationId="{1A65F0EB-586F-8028-FF63-ED34761BFA0D}"/>
          </ac:spMkLst>
        </pc:spChg>
        <pc:spChg chg="add del">
          <ac:chgData name="이 상민" userId="7f608b41624e15f1" providerId="LiveId" clId="{F7658383-CE00-4F7C-8F40-90B1C01FE816}" dt="2022-12-02T12:28:09.696" v="913" actId="26606"/>
          <ac:spMkLst>
            <pc:docMk/>
            <pc:sldMk cId="2566331708" sldId="392"/>
            <ac:spMk id="4" creationId="{E8865EBF-FECF-884F-F04A-D9D4A719F71F}"/>
          </ac:spMkLst>
        </pc:spChg>
        <pc:spChg chg="del mod modVis">
          <ac:chgData name="이 상민" userId="7f608b41624e15f1" providerId="LiveId" clId="{F7658383-CE00-4F7C-8F40-90B1C01FE816}" dt="2022-12-02T12:28:36.030" v="917" actId="478"/>
          <ac:spMkLst>
            <pc:docMk/>
            <pc:sldMk cId="2566331708" sldId="392"/>
            <ac:spMk id="5" creationId="{23CD7387-3BB6-96BD-951D-2BEAA37E70D5}"/>
          </ac:spMkLst>
        </pc:spChg>
        <pc:spChg chg="del mod">
          <ac:chgData name="이 상민" userId="7f608b41624e15f1" providerId="LiveId" clId="{F7658383-CE00-4F7C-8F40-90B1C01FE816}" dt="2022-12-02T12:28:38.407" v="918" actId="478"/>
          <ac:spMkLst>
            <pc:docMk/>
            <pc:sldMk cId="2566331708" sldId="392"/>
            <ac:spMk id="6" creationId="{483FBEDC-25B5-C208-1972-363C2A8B069F}"/>
          </ac:spMkLst>
        </pc:spChg>
        <pc:spChg chg="mod modVis">
          <ac:chgData name="이 상민" userId="7f608b41624e15f1" providerId="LiveId" clId="{F7658383-CE00-4F7C-8F40-90B1C01FE816}" dt="2022-12-02T12:28:09.696" v="913" actId="26606"/>
          <ac:spMkLst>
            <pc:docMk/>
            <pc:sldMk cId="2566331708" sldId="392"/>
            <ac:spMk id="7" creationId="{16B03654-3710-2C97-A57E-0DA5E8581DFC}"/>
          </ac:spMkLst>
        </pc:spChg>
        <pc:spChg chg="add del mod">
          <ac:chgData name="이 상민" userId="7f608b41624e15f1" providerId="LiveId" clId="{F7658383-CE00-4F7C-8F40-90B1C01FE816}" dt="2022-12-02T12:28:09.691" v="912" actId="26606"/>
          <ac:spMkLst>
            <pc:docMk/>
            <pc:sldMk cId="2566331708" sldId="392"/>
            <ac:spMk id="14" creationId="{8BB300F7-CE1C-299B-B427-A842D5B3A882}"/>
          </ac:spMkLst>
        </pc:spChg>
        <pc:spChg chg="add del mod">
          <ac:chgData name="이 상민" userId="7f608b41624e15f1" providerId="LiveId" clId="{F7658383-CE00-4F7C-8F40-90B1C01FE816}" dt="2022-12-02T12:28:36.030" v="917" actId="478"/>
          <ac:spMkLst>
            <pc:docMk/>
            <pc:sldMk cId="2566331708" sldId="392"/>
            <ac:spMk id="16" creationId="{47AA39D5-0A1B-0083-313C-52FC235BEFC6}"/>
          </ac:spMkLst>
        </pc:spChg>
        <pc:spChg chg="add del mod">
          <ac:chgData name="이 상민" userId="7f608b41624e15f1" providerId="LiveId" clId="{F7658383-CE00-4F7C-8F40-90B1C01FE816}" dt="2022-12-02T12:28:36.030" v="917" actId="478"/>
          <ac:spMkLst>
            <pc:docMk/>
            <pc:sldMk cId="2566331708" sldId="392"/>
            <ac:spMk id="17" creationId="{6AC37157-BFCA-292E-6024-8DDA64D9B01B}"/>
          </ac:spMkLst>
        </pc:spChg>
        <pc:picChg chg="add del mod ord">
          <ac:chgData name="이 상민" userId="7f608b41624e15f1" providerId="LiveId" clId="{F7658383-CE00-4F7C-8F40-90B1C01FE816}" dt="2022-12-02T12:28:33.015" v="916" actId="478"/>
          <ac:picMkLst>
            <pc:docMk/>
            <pc:sldMk cId="2566331708" sldId="392"/>
            <ac:picMk id="9" creationId="{DB2C3299-F5DE-372A-46A2-98BD19D4FF9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ko-KR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ko-KR" sz="1800">
              <a:latin typeface="+mn-lt"/>
            </a:rPr>
            <a:t>제목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>
              <a:latin typeface="+mn-lt"/>
            </a:rPr>
            <a:t>프레젠테이션을 시작하려면 슬라이드 쇼 탭으로 이동하여</a:t>
          </a:r>
          <a:r>
            <a:rPr lang="ko-KR" altLang="ko-KR" sz="1400" dirty="0">
              <a:latin typeface="+mn-lt"/>
            </a:rPr>
            <a:t> </a:t>
          </a:r>
          <a:r>
            <a:rPr lang="ko-KR" sz="1400" dirty="0">
              <a:latin typeface="+mn-lt"/>
            </a:rPr>
            <a:t>처음부터​​를 선택합니다.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ko-KR" sz="1800">
              <a:latin typeface="+mn-lt"/>
            </a:rPr>
            <a:t>제목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>
              <a:latin typeface="+mn-lt"/>
            </a:rPr>
            <a:t>발표자 보기를 표시하려면 슬라이드 쇼 보기의 왼쪽 하단에 있는 컨트롤 막대에서 세 개의 점을 선택한 다음</a:t>
          </a:r>
          <a:r>
            <a:rPr lang="ko-KR" altLang="ko-KR" sz="1400" dirty="0">
              <a:latin typeface="+mn-lt"/>
            </a:rPr>
            <a:t> </a:t>
          </a:r>
          <a:r>
            <a:rPr lang="ko-KR" sz="1400" dirty="0">
              <a:latin typeface="+mn-lt"/>
            </a:rPr>
            <a:t>발표자 보기 표시를 선택합니다.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ko-KR" sz="1800">
              <a:latin typeface="+mn-lt"/>
            </a:rPr>
            <a:t>제목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/>
            <a:t>프레젠테이션을 진행하는 동안 발표자 노트는 내 모니터에서 볼 수 있지만 청중에게는 표시되지 않습니다.</a:t>
          </a:r>
          <a:endParaRPr lang="ko-KR" sz="14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800">
              <a:latin typeface="+mn-lt"/>
            </a:rPr>
            <a:t>제목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ko-KR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ko-KR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800">
              <a:latin typeface="+mn-lt"/>
            </a:rPr>
            <a:t>제목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ko-KR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ko-KR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/>
            <a:t>슬라이드 노트 창이 보이지 않거나 창이 완전히 최소화되었으면 PowerPoint 창 아래쪽에 있는 작업 표시줄에서 노트를 클릭합니다.</a:t>
          </a:r>
          <a:endParaRPr lang="ko-KR" sz="14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ko-KR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ko-KR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/>
            <a:t>노트 창은 각 슬라이드 아래에 표시되는 상자입니다. 상자를 </a:t>
          </a:r>
          <a:r>
            <a:rPr lang="ko-KR" sz="1400" dirty="0" err="1"/>
            <a:t>탭하여</a:t>
          </a:r>
          <a:r>
            <a:rPr lang="ko-KR" sz="1400" dirty="0"/>
            <a:t> 노트를 추가합니다.</a:t>
          </a:r>
          <a:endParaRPr lang="ko-KR" sz="14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ko-KR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ko-KR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>
              <a:latin typeface="+mn-lt"/>
            </a:rPr>
            <a:t>프레젠테이션을 시작하려면 슬라이드 쇼 탭으로 이동하여 처음부터​​를 선택합니다.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0" bIns="0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>
              <a:latin typeface="+mn-lt"/>
            </a:rPr>
            <a:t>발표자 보기를 표시하려면 슬라이드 쇼 보기의 왼쪽 하단에 있는 컨트롤 막대에서 세 개의 점을 선택한 다음 발표자 보기 표시를 선택합니다.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/>
            <a:t>프레젠테이션을 진행하는 동안 발표자 노트는 내 모니터에서 볼 수 있지만 청중에게는 표시되지 않습니다.</a:t>
          </a:r>
          <a:endParaRPr lang="ko-KR" altLang="ko-KR" sz="14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0" bIns="0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/>
            <a:t>노트 창은 각 슬라이드 아래에 표시되는 상자입니다. 상자를 </a:t>
          </a:r>
          <a:r>
            <a:rPr lang="ko-KR" altLang="ko-KR" sz="1400" kern="1200" dirty="0" err="1"/>
            <a:t>탭하여</a:t>
          </a:r>
          <a:r>
            <a:rPr lang="ko-KR" altLang="ko-KR" sz="1400" kern="1200" dirty="0"/>
            <a:t> 노트를 추가합니다.</a:t>
          </a:r>
          <a:endParaRPr lang="ko-KR" altLang="ko-KR" sz="14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/>
            <a:t>슬라이드 노트 창이 보이지 않거나 창이 완전히 최소화되었으면 PowerPoint 창 아래쪽에 있는 작업 표시줄에서 노트를 클릭합니다.</a:t>
          </a:r>
          <a:endParaRPr lang="ko-KR" altLang="ko-KR" sz="14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모서리가 둥근 직사각형 시간 표시줄"/>
  <dgm:desc val="시간순으로 이벤트 목록을 표시하는 데 사용합니다. 보이지 않는 상자에 설명이 포함되지만 날짜는 직사각형 안에 표시됩니다. 직사각형의 모서리가 둥근 첫 번째 및 마지막 노드는 제외됩니다. 많은 분량의 텍스트와 서술적으로 긴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D175D2-CEF0-416F-A427-47F71AB5CC59}" type="datetime1">
              <a:rPr lang="ko-KR" altLang="ko-KR" smtClean="0"/>
              <a:t>2022-12-02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3AE28-638D-4174-A008-AE1193903B6F}" type="datetime1">
              <a:rPr lang="ko-KR" altLang="ko-KR" smtClean="0"/>
              <a:t>2022-12-02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1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7732E-08F5-4512-A642-0B78EF8B867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54A8CAF-4274-4E57-ACC4-B1941DBC3125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3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EED0C-FAA9-43C2-9AAA-8DFB78C5CC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54A78C4-9861-4CC8-AD2B-14A766D1A867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5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9723A-335A-4375-9E26-D91CCF2CB1F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9CD62C-6BD5-4EEA-8D62-60354CDAF8A8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9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6D201-8FCC-4D66-8F62-C8FF5D7914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3B03942-FDF5-4701-868B-ADDC4CF4F21E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n-US" altLang="ko-KR" smtClean="0"/>
              <a:t>10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AB19-74AE-4B44-B5CF-24FFB8013DC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0DE1B34-C68C-4E6B-A575-14AA7D011158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11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C20F2-F6C4-4CE9-B4EC-D1AD632102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6BB9B3-8DF9-4896-9F55-772887FE3A1A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ko-KR" altLang="ko-KR" smtClean="0"/>
              <a:t>12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8853C-024A-4692-8A4F-8F569C4E83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8ABF2C9-4AF4-44DB-BE87-EE50F3BD9DCF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492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13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BD128-1CEB-4921-8B26-1FC3BC73176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9ED589F-C3F2-4428-B71F-59408006EDAF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/>
              <a:t>클릭하여 편집</a:t>
            </a: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2" name="그림 개체 틀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ko-KR" sz="1600"/>
              <a:t>텍스트를 추가하려면 클릭하세요.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8" name="그림 개체 틀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9" name="그림 개체 틀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차트 막대 시간 표시 막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자유형(F)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0" name="자유형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자유형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40" name="제목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ko-KR"/>
              <a:t>팀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6" name="그림 개체 틀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7" name="그림 개체 틀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8" name="그림 개체 틀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59" name="그림 개체 틀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5" name="텍스트 개체 틀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7" name="텍스트 개체 틀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9" name="텍스트 개체 틀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콘텐츠 2열(비교 슬라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sanggusbab/DgtSys_RhythmGame.g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4" y="498111"/>
            <a:ext cx="11090274" cy="2661516"/>
          </a:xfrm>
        </p:spPr>
        <p:txBody>
          <a:bodyPr wrap="square" rtlCol="0" anchor="b" anchorCtr="0">
            <a:normAutofit/>
          </a:bodyPr>
          <a:lstStyle/>
          <a:p>
            <a:pPr algn="r" rtl="0"/>
            <a:r>
              <a:rPr lang="en-US" altLang="ko-KR" sz="9600" dirty="0"/>
              <a:t>Rhythm</a:t>
            </a:r>
            <a:r>
              <a:rPr lang="ko-KR" altLang="en-US" sz="9600" dirty="0"/>
              <a:t> </a:t>
            </a:r>
            <a:r>
              <a:rPr lang="en-US" altLang="ko-KR" sz="9600" dirty="0"/>
              <a:t>Game</a:t>
            </a:r>
            <a:br>
              <a:rPr lang="en-US" altLang="ko-KR" sz="7200" dirty="0"/>
            </a:br>
            <a:r>
              <a:rPr lang="en-US" altLang="ko-KR" sz="4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Digital System</a:t>
            </a:r>
            <a:endParaRPr lang="ko-KR" sz="7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1972" y="3754438"/>
            <a:ext cx="3565524" cy="2351087"/>
          </a:xfrm>
        </p:spPr>
        <p:txBody>
          <a:bodyPr wrap="square" rtlCol="0">
            <a:normAutofit/>
          </a:bodyPr>
          <a:lstStyle/>
          <a:p>
            <a:pPr rtl="0"/>
            <a:r>
              <a:rPr lang="ko-KR" altLang="en-US" dirty="0"/>
              <a:t>조원</a:t>
            </a:r>
            <a:endParaRPr lang="en-US" altLang="ko-KR" dirty="0"/>
          </a:p>
          <a:p>
            <a:pPr rtl="0"/>
            <a:r>
              <a:rPr lang="en-US" altLang="ko-KR" dirty="0"/>
              <a:t> - </a:t>
            </a:r>
            <a:r>
              <a:rPr lang="ko-KR" altLang="en-US" dirty="0"/>
              <a:t>이상민 </a:t>
            </a:r>
            <a:r>
              <a:rPr lang="en-US" altLang="ko-KR" dirty="0"/>
              <a:t>(2017171081)</a:t>
            </a:r>
          </a:p>
          <a:p>
            <a:pPr rtl="0"/>
            <a:r>
              <a:rPr lang="en-US" altLang="ko-KR" dirty="0"/>
              <a:t> - </a:t>
            </a:r>
            <a:r>
              <a:rPr lang="ko-KR" altLang="en-US" dirty="0"/>
              <a:t>이승현 </a:t>
            </a:r>
            <a:r>
              <a:rPr lang="en-US" altLang="ko-KR" dirty="0"/>
              <a:t>(2020170913</a:t>
            </a:r>
            <a:endParaRPr lang="ko-KR" dirty="0"/>
          </a:p>
        </p:txBody>
      </p:sp>
      <p:pic>
        <p:nvPicPr>
          <p:cNvPr id="14" name="그림 개체 틀 13" descr="데이터 요소 디지털 배경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5695" b="2"/>
          <a:stretch/>
        </p:blipFill>
        <p:spPr>
          <a:xfrm>
            <a:off x="7351553" y="4685941"/>
            <a:ext cx="5132388" cy="5132388"/>
          </a:xfrm>
          <a:noFill/>
        </p:spPr>
      </p:pic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90548167-A4C5-8F79-EADC-757E95F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US" altLang="ko-KR" dirty="0"/>
              <a:t>12/15/2022 Thursday</a:t>
            </a:r>
            <a:endParaRPr lang="ko-KR" dirty="0"/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A4343B37-6FE4-6B35-731A-DA949638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US" altLang="ko-KR" dirty="0"/>
              <a:t>Digital System Teamwork Project Due 12/15/2022</a:t>
            </a:r>
            <a:endParaRPr lang="ko-KR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5DD77C72-E223-1536-CA04-BDCA21BF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ko-KR" smtClean="0"/>
              <a:pPr rtl="0">
                <a:spcAft>
                  <a:spcPts val="600"/>
                </a:spcAft>
              </a:pPr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/>
              <a:t>시간 표시줄</a:t>
            </a:r>
          </a:p>
        </p:txBody>
      </p:sp>
      <p:graphicFrame>
        <p:nvGraphicFramePr>
          <p:cNvPr id="4" name="내용 개체 틀 3" descr="시간 표시줄 스마트 아트 개체 틀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52389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ko-KR"/>
              <a:t>내용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ko-KR"/>
              <a:t>부제목</a:t>
            </a:r>
            <a:endParaRPr 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ko-KR"/>
              <a:t>텍스트, 이미지, 아트 및 비디오를 추가합니다. </a:t>
            </a:r>
          </a:p>
          <a:p>
            <a:pPr rtl="0"/>
            <a:r>
              <a:rPr lang="ko-KR"/>
              <a:t>전환, 애니메이션 및 동작을 추가합니다. </a:t>
            </a:r>
          </a:p>
          <a:p>
            <a:pPr rtl="0"/>
            <a:r>
              <a:rPr lang="ko-KR"/>
              <a:t>OneDrive에 저장하여 컴퓨터, 태블릿 또는 휴대폰에서 프레젠테이션에 액세스할 수 있습니다. 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ko-KR"/>
              <a:t>부제목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ko-KR"/>
              <a:t>즉석 슬라이드 꾸미기를 위해 디자인 아이디어 창을 엽니다. </a:t>
            </a:r>
          </a:p>
          <a:p>
            <a:pPr rtl="0"/>
            <a:r>
              <a:rPr lang="ko-KR"/>
              <a:t>디자인 아이디어가 있는 경우 바로 보여 드리겠습니다. </a:t>
            </a:r>
          </a:p>
          <a:p>
            <a:pPr rtl="0"/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11</a:t>
            </a:fld>
            <a:endParaRPr lang="ko-KR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ko-KR"/>
              <a:t>내용 2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ko-KR"/>
              <a:t>부제목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lvl="0" rtl="0"/>
            <a:r>
              <a:rPr lang="ko-KR" sz="1400" dirty="0"/>
              <a:t>텍스트, 이미지, 아트 및 비디오를 추가합니다. </a:t>
            </a:r>
          </a:p>
          <a:p>
            <a:pPr lvl="0" rtl="0"/>
            <a:r>
              <a:rPr lang="ko-KR" sz="1400" dirty="0"/>
              <a:t>전환, 애니메이션 및 동작을 추가합니다. </a:t>
            </a:r>
          </a:p>
          <a:p>
            <a:pPr lvl="0" rtl="0"/>
            <a:r>
              <a:rPr lang="ko-KR" sz="1400" dirty="0"/>
              <a:t>OneDrive에 저장하여 컴퓨터, 태블릿 또는 휴대폰에서 프레젠테이션에 액세스할 수 있습니다. </a:t>
            </a:r>
          </a:p>
          <a:p>
            <a:pPr rtl="0"/>
            <a:r>
              <a:rPr lang="ko-KR" sz="1400" dirty="0"/>
              <a:t>즉석 슬라이드 꾸미기를 위해 디자인 아이디어 창을 엽니다. </a:t>
            </a:r>
          </a:p>
          <a:p>
            <a:pPr rtl="0"/>
            <a:r>
              <a:rPr lang="ko-KR" sz="1400" dirty="0"/>
              <a:t>디자인 아이디어가 있는 경우 바로 보여 드리겠습니다. </a:t>
            </a:r>
          </a:p>
          <a:p>
            <a:pPr lvl="0" rtl="0"/>
            <a:endParaRPr lang="ko-KR" sz="1400" dirty="0"/>
          </a:p>
          <a:p>
            <a:pPr rtl="0"/>
            <a:endParaRPr lang="ko-KR" sz="14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ko-KR"/>
              <a:t>부제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sz="1400"/>
              <a:t>텍스트, 이미지, 아트 및 비디오를 추가합니다. </a:t>
            </a:r>
          </a:p>
          <a:p>
            <a:pPr lvl="0" rtl="0"/>
            <a:r>
              <a:rPr lang="ko-KR" sz="1400"/>
              <a:t>전환, 애니메이션 및 동작을 추가합니다. </a:t>
            </a:r>
          </a:p>
          <a:p>
            <a:pPr lvl="0" rtl="0"/>
            <a:r>
              <a:rPr lang="ko-KR" sz="1400"/>
              <a:t>OneDrive에 저장하여 컴퓨터, 태블릿 또는 휴대폰에서 프레젠테이션에 액세스할 수 있습니다. </a:t>
            </a:r>
          </a:p>
          <a:p>
            <a:pPr rtl="0"/>
            <a:r>
              <a:rPr lang="ko-KR" sz="1400"/>
              <a:t>즉석 슬라이드 꾸미기를 위해 디자인 아이디어 창을 엽니다. </a:t>
            </a:r>
          </a:p>
          <a:p>
            <a:pPr rtl="0"/>
            <a:r>
              <a:rPr lang="ko-KR" sz="1400"/>
              <a:t>디자인 아이디어가 있는 경우 바로 보여 드리겠습니다.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ko-KR"/>
              <a:t>부제</a:t>
            </a:r>
            <a:endParaRPr lang="ko-KR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sz="1400"/>
              <a:t>텍스트, 이미지, 아트 및 비디오를 추가합니다. </a:t>
            </a:r>
          </a:p>
          <a:p>
            <a:pPr lvl="0" rtl="0"/>
            <a:r>
              <a:rPr lang="ko-KR" sz="1400"/>
              <a:t>전환, 애니메이션 및 동작을 추가합니다. </a:t>
            </a:r>
          </a:p>
          <a:p>
            <a:pPr lvl="0" rtl="0"/>
            <a:r>
              <a:rPr lang="ko-KR" sz="1400"/>
              <a:t>OneDrive에 저장하여 컴퓨터, 태블릿 또는 휴대폰에서 프레젠테이션에 액세스할 수 있습니다. </a:t>
            </a:r>
          </a:p>
          <a:p>
            <a:pPr rtl="0"/>
            <a:r>
              <a:rPr lang="ko-KR" sz="1400"/>
              <a:t>즉석 슬라이드 꾸미기를 위해 디자인 아이디어 창을 엽니다. </a:t>
            </a:r>
          </a:p>
          <a:p>
            <a:pPr rtl="0"/>
            <a:r>
              <a:rPr lang="ko-KR" sz="1400"/>
              <a:t>디자인 아이디어가 있는 경우 바로 보여 드리겠습니다.</a:t>
            </a: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ko-KR"/>
              <a:t>요약</a:t>
            </a:r>
          </a:p>
        </p:txBody>
      </p:sp>
      <p:pic>
        <p:nvPicPr>
          <p:cNvPr id="16" name="그림 개체 틀 15" descr="데이터 요소 디지털 배경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ko-KR" sz="1800" dirty="0" err="1"/>
              <a:t>PowerPoint를</a:t>
            </a:r>
            <a:r>
              <a:rPr lang="ko-KR" sz="1800" dirty="0"/>
              <a:t> 사용하여 어디서나 프레젠테이션을 만들고 다른 사람과 작업을 공유할 수 있습니다. 시작하려면 여기에 원하는 텍스트를 입력합니다. 이 템플릿에 이미지, 아트 및 비디오를 추가할 수도 있습니다. OneDrive에 저장하여 컴퓨터, 태블릿 또는 휴대폰에서 프레젠테이션에 액세스할 수 있습니다.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ko-KR"/>
              <a:t>감사합니다.</a:t>
            </a:r>
          </a:p>
        </p:txBody>
      </p:sp>
      <p:sp>
        <p:nvSpPr>
          <p:cNvPr id="23" name="부제목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ko-KR"/>
              <a:t>발표자 이름</a:t>
            </a:r>
          </a:p>
          <a:p>
            <a:pPr rtl="0"/>
            <a:r>
              <a:rPr lang="ko-KR"/>
              <a:t>전자 메일 주소</a:t>
            </a:r>
          </a:p>
          <a:p>
            <a:pPr rtl="0"/>
            <a:r>
              <a:rPr lang="ko-KR"/>
              <a:t>웹 사이트 주소</a:t>
            </a:r>
          </a:p>
        </p:txBody>
      </p:sp>
      <p:pic>
        <p:nvPicPr>
          <p:cNvPr id="27" name="그림 개체 틀 26" descr="데이터 요소 디지털 배경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그림 개체 틀 32" descr="데이터 요소 디지털 배경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396975" cy="1047496"/>
          </a:xfrm>
        </p:spPr>
        <p:txBody>
          <a:bodyPr rtlCol="0"/>
          <a:lstStyle/>
          <a:p>
            <a:pPr rtl="0"/>
            <a:r>
              <a:rPr lang="en-US" altLang="ko-KR" sz="6600" dirty="0"/>
              <a:t>Contents</a:t>
            </a:r>
            <a:endParaRPr lang="ko-KR" sz="6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86000"/>
            <a:ext cx="4883582" cy="3806826"/>
          </a:xfrm>
        </p:spPr>
        <p:txBody>
          <a:bodyPr rtlCol="0"/>
          <a:lstStyle/>
          <a:p>
            <a:pPr marL="514350" indent="-514350" rtl="0">
              <a:buAutoNum type="arabicPeriod"/>
            </a:pPr>
            <a:r>
              <a:rPr lang="en-US" altLang="ko-KR" sz="3200" dirty="0"/>
              <a:t>Introduction</a:t>
            </a:r>
          </a:p>
          <a:p>
            <a:pPr marL="514350" indent="-514350" rtl="0">
              <a:buAutoNum type="arabicPeriod"/>
            </a:pPr>
            <a:r>
              <a:rPr lang="en-US" altLang="ko-KR" sz="3200" dirty="0"/>
              <a:t>Environment</a:t>
            </a:r>
          </a:p>
          <a:p>
            <a:pPr marL="514350" indent="-514350" rtl="0">
              <a:buAutoNum type="arabicPeriod"/>
            </a:pPr>
            <a:r>
              <a:rPr lang="en-US" altLang="ko-KR" sz="3200" dirty="0"/>
              <a:t>Status Diagram</a:t>
            </a:r>
          </a:p>
          <a:p>
            <a:pPr marL="514350" indent="-514350" rtl="0">
              <a:buAutoNum type="arabicPeriod"/>
            </a:pPr>
            <a:r>
              <a:rPr lang="en-US" altLang="ko-KR" sz="3200" dirty="0"/>
              <a:t>Architecture</a:t>
            </a:r>
          </a:p>
          <a:p>
            <a:pPr marL="514350" indent="-514350" rtl="0">
              <a:buAutoNum type="arabicPeriod"/>
            </a:pPr>
            <a:r>
              <a:rPr lang="en-US" altLang="ko-KR" sz="3200" dirty="0"/>
              <a:t>Codes</a:t>
            </a:r>
            <a:endParaRPr lang="ko-KR" sz="3200" dirty="0"/>
          </a:p>
          <a:p>
            <a:pPr rtl="0"/>
            <a:endParaRPr lang="ko-KR" sz="3200" dirty="0"/>
          </a:p>
        </p:txBody>
      </p:sp>
      <p:pic>
        <p:nvPicPr>
          <p:cNvPr id="8" name="그림 개체 틀 7" descr="디지털 데이터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017" y="1704721"/>
            <a:ext cx="3448558" cy="3448558"/>
          </a:xfrm>
        </p:spPr>
      </p:pic>
      <p:pic>
        <p:nvPicPr>
          <p:cNvPr id="10" name="그림 개체 틀 9" descr="데이터 요소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그림 개체 틀 11" descr="데이터 배경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891925"/>
            <a:ext cx="6213619" cy="1168399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US" altLang="ko-KR" sz="7200"/>
              <a:t>Introduction</a:t>
            </a:r>
            <a:endParaRPr lang="ko-KR" sz="7200" dirty="0"/>
          </a:p>
        </p:txBody>
      </p:sp>
      <p:pic>
        <p:nvPicPr>
          <p:cNvPr id="25" name="그림 개체 틀 24" descr="디지털 그래프 화면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3" b="37493"/>
          <a:stretch/>
        </p:blipFill>
        <p:spPr>
          <a:xfrm>
            <a:off x="815" y="-1374084"/>
            <a:ext cx="12191185" cy="3776472"/>
          </a:xfrm>
          <a:noFill/>
        </p:spPr>
      </p:pic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23A5C9E9-38FF-AD03-41FF-A5469A0BBE1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58418" y="4060324"/>
            <a:ext cx="10481974" cy="2446888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alpha val="60000"/>
                  </a:schemeClr>
                </a:solidFill>
              </a:rPr>
              <a:t>git hub</a:t>
            </a: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hlinkClick r:id="rId4"/>
              </a:rPr>
              <a:t>https://github.com/sanggusbab/DgtSys_RhythmGame.git</a:t>
            </a:r>
            <a:endParaRPr lang="en-US" altLang="ko-KR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처음에는 회로의 상태도 변화만으로 구현하려고 하였으나 기능이 추가될수록 기하급수록으로 복잡도가 올라갔다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-&gt; CPU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설계를 사용한 후에는 동작 회로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프로그램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?)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의 제작 유연성이 증가함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ko-KR" smtClean="0"/>
              <a:pPr rtl="0">
                <a:spcAft>
                  <a:spcPts val="600"/>
                </a:spcAft>
              </a:pPr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B2C3299-F5DE-372A-46A2-98BD19D4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03654-3710-2C97-A57E-0DA5E858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ko-KR" smtClean="0"/>
              <a:pPr rtl="0">
                <a:spcAft>
                  <a:spcPts val="600"/>
                </a:spcAft>
              </a:pPr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6633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368301"/>
            <a:ext cx="3565524" cy="13462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rtl="0"/>
            <a:r>
              <a:rPr lang="en-US" altLang="ko-KR" kern="1200" dirty="0"/>
              <a:t>Environment</a:t>
            </a:r>
            <a:br>
              <a:rPr lang="en-US" altLang="ko-KR" kern="1200" dirty="0"/>
            </a:br>
            <a:r>
              <a:rPr lang="en-US" altLang="ko-KR" kern="1200" dirty="0"/>
              <a:t>(Verilog)</a:t>
            </a:r>
            <a:endParaRPr lang="ko-KR" kern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ACBDEB-5AB1-9E5F-B343-797EE29A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9453"/>
            <a:ext cx="7452360" cy="4639093"/>
          </a:xfrm>
          <a:prstGeom prst="rect">
            <a:avLst/>
          </a:prstGeom>
          <a:noFill/>
        </p:spPr>
      </p:pic>
      <p:sp>
        <p:nvSpPr>
          <p:cNvPr id="16" name="부제목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2019300"/>
            <a:ext cx="3565524" cy="447040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buNone/>
            </a:pPr>
            <a:r>
              <a:rPr lang="en-US" altLang="ko-KR" kern="1200" dirty="0" err="1"/>
              <a:t>ButtonSwitch</a:t>
            </a:r>
            <a:r>
              <a:rPr lang="en-US" altLang="ko-KR" kern="1200" dirty="0"/>
              <a:t>(123456789</a:t>
            </a:r>
            <a:r>
              <a:rPr lang="ko-KR" altLang="en-US" kern="1200" dirty="0"/>
              <a:t>*</a:t>
            </a:r>
            <a:r>
              <a:rPr lang="en-US" altLang="ko-KR" kern="1200" dirty="0"/>
              <a:t>0#)</a:t>
            </a:r>
          </a:p>
          <a:p>
            <a:pPr marL="0" indent="0" rtl="0">
              <a:buNone/>
            </a:pPr>
            <a:r>
              <a:rPr lang="en-US" altLang="ko-KR" kern="1200" dirty="0" err="1"/>
              <a:t>DipSwitch</a:t>
            </a:r>
            <a:r>
              <a:rPr lang="en-US" altLang="ko-KR" kern="1200" dirty="0"/>
              <a:t>(12345678)</a:t>
            </a:r>
          </a:p>
          <a:p>
            <a:pPr marL="0" indent="0" rtl="0">
              <a:buNone/>
            </a:pPr>
            <a:r>
              <a:rPr lang="en-US" altLang="ko-KR" kern="1200" dirty="0"/>
              <a:t>LED_RGB(12bit)</a:t>
            </a:r>
          </a:p>
          <a:p>
            <a:pPr marL="0" indent="0" rtl="0">
              <a:buNone/>
            </a:pPr>
            <a:r>
              <a:rPr lang="en-US" altLang="ko-KR" kern="1200" dirty="0"/>
              <a:t>LED_SEG(</a:t>
            </a:r>
            <a:r>
              <a:rPr lang="en-US" altLang="ko-KR" kern="1200" dirty="0" err="1"/>
              <a:t>abcdefg,dp</a:t>
            </a:r>
            <a:r>
              <a:rPr lang="en-US" altLang="ko-KR" kern="1200" dirty="0"/>
              <a:t>)</a:t>
            </a:r>
          </a:p>
          <a:p>
            <a:pPr marL="0" indent="0" rtl="0">
              <a:buNone/>
            </a:pPr>
            <a:r>
              <a:rPr lang="en-US" altLang="ko-KR" kern="1200" dirty="0"/>
              <a:t>LED_A_SEG(</a:t>
            </a:r>
            <a:r>
              <a:rPr lang="en-US" altLang="ko-KR" kern="1200" dirty="0" err="1"/>
              <a:t>abcdefg,dp</a:t>
            </a:r>
            <a:r>
              <a:rPr lang="en-US" altLang="ko-KR" kern="1200" dirty="0"/>
              <a:t>)</a:t>
            </a:r>
          </a:p>
          <a:p>
            <a:pPr marL="0" indent="0" rtl="0">
              <a:buNone/>
            </a:pPr>
            <a:r>
              <a:rPr lang="en-US" altLang="ko-KR" kern="1200" dirty="0"/>
              <a:t>LED_A_COM(12345678)</a:t>
            </a:r>
          </a:p>
          <a:p>
            <a:pPr marL="0" indent="0" rtl="0">
              <a:buNone/>
            </a:pPr>
            <a:r>
              <a:rPr lang="en-US" altLang="ko-KR" kern="1200" dirty="0"/>
              <a:t>LED(12345678)</a:t>
            </a:r>
          </a:p>
          <a:p>
            <a:pPr marL="0" indent="0" rtl="0">
              <a:buNone/>
            </a:pPr>
            <a:r>
              <a:rPr lang="en-US" altLang="ko-KR" kern="1200" dirty="0"/>
              <a:t>PIEZO, CLK</a:t>
            </a:r>
          </a:p>
        </p:txBody>
      </p:sp>
      <p:sp>
        <p:nvSpPr>
          <p:cNvPr id="4" name="슬라이드 번호 개체 틀 3" hidden="1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ko-KR" smtClean="0"/>
              <a:pPr rtl="0">
                <a:spcAft>
                  <a:spcPts val="600"/>
                </a:spcAft>
              </a:pPr>
              <a:t>5</a:t>
            </a:fld>
            <a:endParaRPr 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4F0A-53B4-E6FE-BC78-A8E7E260E242}"/>
              </a:ext>
            </a:extLst>
          </p:cNvPr>
          <p:cNvSpPr txBox="1"/>
          <p:nvPr/>
        </p:nvSpPr>
        <p:spPr>
          <a:xfrm>
            <a:off x="627063" y="6120368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buNone/>
            </a:pPr>
            <a:r>
              <a:rPr lang="en-US" altLang="ko-KR" sz="2400" kern="1200" dirty="0"/>
              <a:t>hbe-combo2 board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49589"/>
          </a:xfrm>
        </p:spPr>
        <p:txBody>
          <a:bodyPr rtlCol="0"/>
          <a:lstStyle/>
          <a:p>
            <a:pPr rtl="0"/>
            <a:r>
              <a:rPr lang="en-US" altLang="ko-KR"/>
              <a:t>Status Diagram</a:t>
            </a:r>
            <a:endParaRPr lang="ko-KR" dirty="0"/>
          </a:p>
        </p:txBody>
      </p:sp>
      <p:graphicFrame>
        <p:nvGraphicFramePr>
          <p:cNvPr id="11" name="내용 개체 틀 10" descr="막대형 차트 개체 틀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87680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/>
              <a:t>표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62790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Autofit/>
          </a:bodyPr>
          <a:lstStyle/>
          <a:p>
            <a:pPr rtl="0"/>
            <a:r>
              <a:rPr lang="ko-KR" sz="3600" dirty="0"/>
              <a:t>시작하는 방법은 이야기를 종료하고 행동을 시작하는 것입니다.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ko-KR" dirty="0"/>
              <a:t>Walt Disney</a:t>
            </a:r>
          </a:p>
          <a:p>
            <a:pPr rtl="0"/>
            <a:endParaRPr lang="ko-KR" dirty="0"/>
          </a:p>
        </p:txBody>
      </p:sp>
      <p:pic>
        <p:nvPicPr>
          <p:cNvPr id="18" name="그림 개체 틀 17" descr="화이트보드에 그림을 그리는 사람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날짜 개체 틀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20" name="바닥글 개체 틀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ko-KR"/>
              <a:t>팀</a:t>
            </a:r>
          </a:p>
        </p:txBody>
      </p:sp>
      <p:pic>
        <p:nvPicPr>
          <p:cNvPr id="17" name="그림 개체 틀 16" descr="사무실에서 웃고 있는 남성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그림 개체 틀 35" descr="사무실에서 웃고 있는 여성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그림 개체 틀 37" descr="사무실에서 카메라를 보며 미소 짓고 있는 여성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그림 개체 틀 39" descr="수염이 있는 웃고 있는 남성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ko-KR"/>
              <a:t>이름</a:t>
            </a:r>
          </a:p>
        </p:txBody>
      </p:sp>
      <p:sp>
        <p:nvSpPr>
          <p:cNvPr id="15" name="부제목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ko-KR"/>
              <a:t>제목</a:t>
            </a: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ko-KR"/>
              <a:t>이름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ko-KR"/>
              <a:t>제목</a:t>
            </a:r>
          </a:p>
        </p:txBody>
      </p:sp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ko-KR"/>
              <a:t>이름</a:t>
            </a:r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ko-KR"/>
              <a:t>제목</a:t>
            </a:r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ko-KR"/>
              <a:t>이름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ko-KR"/>
              <a:t>제목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{5AF18E94-25C8-4A0F-81DD-D1FAAA69910C}tf33713516_win32</Template>
  <TotalTime>23</TotalTime>
  <Words>637</Words>
  <Application>Microsoft Office PowerPoint</Application>
  <PresentationFormat>와이드스크린</PresentationFormat>
  <Paragraphs>156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Consolas</vt:lpstr>
      <vt:lpstr>Symbol</vt:lpstr>
      <vt:lpstr>3DFloatVTI</vt:lpstr>
      <vt:lpstr>Rhythm Game Digital System</vt:lpstr>
      <vt:lpstr>Contents</vt:lpstr>
      <vt:lpstr>Introduction</vt:lpstr>
      <vt:lpstr>PowerPoint 프레젠테이션</vt:lpstr>
      <vt:lpstr>Environment (Verilog)</vt:lpstr>
      <vt:lpstr>Status Diagram</vt:lpstr>
      <vt:lpstr>표</vt:lpstr>
      <vt:lpstr>시작하는 방법은 이야기를 종료하고 행동을 시작하는 것입니다.</vt:lpstr>
      <vt:lpstr>팀</vt:lpstr>
      <vt:lpstr>시간 표시줄</vt:lpstr>
      <vt:lpstr>내용 </vt:lpstr>
      <vt:lpstr>내용 2 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Rhythm Game Digital System</dc:title>
  <dc:creator>이 상민</dc:creator>
  <cp:lastModifiedBy>이 상민</cp:lastModifiedBy>
  <cp:revision>1</cp:revision>
  <dcterms:created xsi:type="dcterms:W3CDTF">2022-12-02T11:52:03Z</dcterms:created>
  <dcterms:modified xsi:type="dcterms:W3CDTF">2022-12-02T12:28:39Z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