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B433E-F277-464B-A9FD-B4FADC407AED}" v="13" dt="2023-08-07T10:51:36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angmin" userId="7f608b41624e15f1" providerId="LiveId" clId="{6A1B433E-F277-464B-A9FD-B4FADC407AED}"/>
    <pc:docChg chg="undo custSel addSld modSld sldOrd">
      <pc:chgData name="Lee Sangmin" userId="7f608b41624e15f1" providerId="LiveId" clId="{6A1B433E-F277-464B-A9FD-B4FADC407AED}" dt="2023-08-07T10:51:36.281" v="322"/>
      <pc:docMkLst>
        <pc:docMk/>
      </pc:docMkLst>
      <pc:sldChg chg="modSp mod">
        <pc:chgData name="Lee Sangmin" userId="7f608b41624e15f1" providerId="LiveId" clId="{6A1B433E-F277-464B-A9FD-B4FADC407AED}" dt="2023-08-06T19:31:08.516" v="113" actId="20577"/>
        <pc:sldMkLst>
          <pc:docMk/>
          <pc:sldMk cId="2688603219" sldId="256"/>
        </pc:sldMkLst>
        <pc:spChg chg="mod">
          <ac:chgData name="Lee Sangmin" userId="7f608b41624e15f1" providerId="LiveId" clId="{6A1B433E-F277-464B-A9FD-B4FADC407AED}" dt="2023-08-06T19:31:08.516" v="113" actId="20577"/>
          <ac:spMkLst>
            <pc:docMk/>
            <pc:sldMk cId="2688603219" sldId="256"/>
            <ac:spMk id="3" creationId="{32748911-EEEE-3762-C50E-8914D28DA091}"/>
          </ac:spMkLst>
        </pc:spChg>
      </pc:sldChg>
      <pc:sldChg chg="addSp delSp modSp new mod">
        <pc:chgData name="Lee Sangmin" userId="7f608b41624e15f1" providerId="LiveId" clId="{6A1B433E-F277-464B-A9FD-B4FADC407AED}" dt="2023-08-07T10:51:36.281" v="322"/>
        <pc:sldMkLst>
          <pc:docMk/>
          <pc:sldMk cId="227441847" sldId="257"/>
        </pc:sldMkLst>
        <pc:spChg chg="mod">
          <ac:chgData name="Lee Sangmin" userId="7f608b41624e15f1" providerId="LiveId" clId="{6A1B433E-F277-464B-A9FD-B4FADC407AED}" dt="2023-08-06T19:38:40.999" v="142" actId="5793"/>
          <ac:spMkLst>
            <pc:docMk/>
            <pc:sldMk cId="227441847" sldId="257"/>
            <ac:spMk id="2" creationId="{D2D6F69E-C8B5-43B0-250F-2178893FDCE8}"/>
          </ac:spMkLst>
        </pc:spChg>
        <pc:spChg chg="del">
          <ac:chgData name="Lee Sangmin" userId="7f608b41624e15f1" providerId="LiveId" clId="{6A1B433E-F277-464B-A9FD-B4FADC407AED}" dt="2023-08-06T19:31:57.611" v="114" actId="22"/>
          <ac:spMkLst>
            <pc:docMk/>
            <pc:sldMk cId="227441847" sldId="257"/>
            <ac:spMk id="3" creationId="{216DF480-6F65-4D3F-8851-40F322774F3F}"/>
          </ac:spMkLst>
        </pc:spChg>
        <pc:picChg chg="add mod ord">
          <ac:chgData name="Lee Sangmin" userId="7f608b41624e15f1" providerId="LiveId" clId="{6A1B433E-F277-464B-A9FD-B4FADC407AED}" dt="2023-08-06T19:31:57.611" v="114" actId="22"/>
          <ac:picMkLst>
            <pc:docMk/>
            <pc:sldMk cId="227441847" sldId="257"/>
            <ac:picMk id="5" creationId="{084703BF-AE04-D144-F1D8-8F8E6CF4C2F1}"/>
          </ac:picMkLst>
        </pc:picChg>
        <pc:inkChg chg="add">
          <ac:chgData name="Lee Sangmin" userId="7f608b41624e15f1" providerId="LiveId" clId="{6A1B433E-F277-464B-A9FD-B4FADC407AED}" dt="2023-08-07T10:51:36.281" v="322"/>
          <ac:inkMkLst>
            <pc:docMk/>
            <pc:sldMk cId="227441847" sldId="257"/>
            <ac:inkMk id="3" creationId="{74481968-240D-9C98-52FD-9CBBF24D90ED}"/>
          </ac:inkMkLst>
        </pc:inkChg>
      </pc:sldChg>
      <pc:sldChg chg="addSp delSp modSp new mod ord">
        <pc:chgData name="Lee Sangmin" userId="7f608b41624e15f1" providerId="LiveId" clId="{6A1B433E-F277-464B-A9FD-B4FADC407AED}" dt="2023-08-06T19:38:50.625" v="182" actId="22"/>
        <pc:sldMkLst>
          <pc:docMk/>
          <pc:sldMk cId="2527175935" sldId="258"/>
        </pc:sldMkLst>
        <pc:spChg chg="mod">
          <ac:chgData name="Lee Sangmin" userId="7f608b41624e15f1" providerId="LiveId" clId="{6A1B433E-F277-464B-A9FD-B4FADC407AED}" dt="2023-08-06T19:38:50.393" v="181"/>
          <ac:spMkLst>
            <pc:docMk/>
            <pc:sldMk cId="2527175935" sldId="258"/>
            <ac:spMk id="2" creationId="{EDEF532E-2DD7-4A8D-2121-1C86480E3BCF}"/>
          </ac:spMkLst>
        </pc:spChg>
        <pc:spChg chg="del">
          <ac:chgData name="Lee Sangmin" userId="7f608b41624e15f1" providerId="LiveId" clId="{6A1B433E-F277-464B-A9FD-B4FADC407AED}" dt="2023-08-06T19:38:50.625" v="182" actId="22"/>
          <ac:spMkLst>
            <pc:docMk/>
            <pc:sldMk cId="2527175935" sldId="258"/>
            <ac:spMk id="3" creationId="{4CC530F9-B2D0-5D7B-652D-2AC10D588265}"/>
          </ac:spMkLst>
        </pc:spChg>
        <pc:picChg chg="add mod ord">
          <ac:chgData name="Lee Sangmin" userId="7f608b41624e15f1" providerId="LiveId" clId="{6A1B433E-F277-464B-A9FD-B4FADC407AED}" dt="2023-08-06T19:38:50.625" v="182" actId="22"/>
          <ac:picMkLst>
            <pc:docMk/>
            <pc:sldMk cId="2527175935" sldId="258"/>
            <ac:picMk id="5" creationId="{20037CB6-FE52-7818-C7B1-03A4F2F690FB}"/>
          </ac:picMkLst>
        </pc:picChg>
      </pc:sldChg>
      <pc:sldChg chg="modSp new mod">
        <pc:chgData name="Lee Sangmin" userId="7f608b41624e15f1" providerId="LiveId" clId="{6A1B433E-F277-464B-A9FD-B4FADC407AED}" dt="2023-08-06T19:40:36.414" v="203" actId="20577"/>
        <pc:sldMkLst>
          <pc:docMk/>
          <pc:sldMk cId="1543553770" sldId="259"/>
        </pc:sldMkLst>
        <pc:spChg chg="mod">
          <ac:chgData name="Lee Sangmin" userId="7f608b41624e15f1" providerId="LiveId" clId="{6A1B433E-F277-464B-A9FD-B4FADC407AED}" dt="2023-08-06T19:40:26.730" v="189" actId="20577"/>
          <ac:spMkLst>
            <pc:docMk/>
            <pc:sldMk cId="1543553770" sldId="259"/>
            <ac:spMk id="2" creationId="{3D315C70-DF85-D6C4-9BE5-1071527900B0}"/>
          </ac:spMkLst>
        </pc:spChg>
        <pc:spChg chg="mod">
          <ac:chgData name="Lee Sangmin" userId="7f608b41624e15f1" providerId="LiveId" clId="{6A1B433E-F277-464B-A9FD-B4FADC407AED}" dt="2023-08-06T19:40:36.414" v="203" actId="20577"/>
          <ac:spMkLst>
            <pc:docMk/>
            <pc:sldMk cId="1543553770" sldId="259"/>
            <ac:spMk id="3" creationId="{D7B7D103-F59D-356C-5EA5-45DBAF0E2B32}"/>
          </ac:spMkLst>
        </pc:spChg>
      </pc:sldChg>
      <pc:sldChg chg="addSp delSp modSp new mod">
        <pc:chgData name="Lee Sangmin" userId="7f608b41624e15f1" providerId="LiveId" clId="{6A1B433E-F277-464B-A9FD-B4FADC407AED}" dt="2023-08-07T10:51:36.281" v="322"/>
        <pc:sldMkLst>
          <pc:docMk/>
          <pc:sldMk cId="1624896188" sldId="260"/>
        </pc:sldMkLst>
        <pc:spChg chg="mod">
          <ac:chgData name="Lee Sangmin" userId="7f608b41624e15f1" providerId="LiveId" clId="{6A1B433E-F277-464B-A9FD-B4FADC407AED}" dt="2023-08-06T19:41:55.765" v="214"/>
          <ac:spMkLst>
            <pc:docMk/>
            <pc:sldMk cId="1624896188" sldId="260"/>
            <ac:spMk id="2" creationId="{9E066AF4-2C61-0F09-FF6C-2A663BE85EF9}"/>
          </ac:spMkLst>
        </pc:spChg>
        <pc:spChg chg="del">
          <ac:chgData name="Lee Sangmin" userId="7f608b41624e15f1" providerId="LiveId" clId="{6A1B433E-F277-464B-A9FD-B4FADC407AED}" dt="2023-08-06T19:41:55.951" v="215" actId="22"/>
          <ac:spMkLst>
            <pc:docMk/>
            <pc:sldMk cId="1624896188" sldId="260"/>
            <ac:spMk id="3" creationId="{317672CB-A952-E9EC-4804-8AE9384CDC8E}"/>
          </ac:spMkLst>
        </pc:spChg>
        <pc:picChg chg="add mod ord">
          <ac:chgData name="Lee Sangmin" userId="7f608b41624e15f1" providerId="LiveId" clId="{6A1B433E-F277-464B-A9FD-B4FADC407AED}" dt="2023-08-06T19:41:55.951" v="215" actId="22"/>
          <ac:picMkLst>
            <pc:docMk/>
            <pc:sldMk cId="1624896188" sldId="260"/>
            <ac:picMk id="5" creationId="{2B61A34A-D150-993F-6018-7D88E5785005}"/>
          </ac:picMkLst>
        </pc:picChg>
        <pc:inkChg chg="add">
          <ac:chgData name="Lee Sangmin" userId="7f608b41624e15f1" providerId="LiveId" clId="{6A1B433E-F277-464B-A9FD-B4FADC407AED}" dt="2023-08-07T10:51:36.281" v="322"/>
          <ac:inkMkLst>
            <pc:docMk/>
            <pc:sldMk cId="1624896188" sldId="260"/>
            <ac:inkMk id="3" creationId="{211725D8-BA96-D26B-CD42-5491E69E0DD2}"/>
          </ac:inkMkLst>
        </pc:inkChg>
      </pc:sldChg>
      <pc:sldChg chg="addSp delSp modSp new mod">
        <pc:chgData name="Lee Sangmin" userId="7f608b41624e15f1" providerId="LiveId" clId="{6A1B433E-F277-464B-A9FD-B4FADC407AED}" dt="2023-08-07T10:51:36.281" v="322"/>
        <pc:sldMkLst>
          <pc:docMk/>
          <pc:sldMk cId="2942204414" sldId="261"/>
        </pc:sldMkLst>
        <pc:spChg chg="mod">
          <ac:chgData name="Lee Sangmin" userId="7f608b41624e15f1" providerId="LiveId" clId="{6A1B433E-F277-464B-A9FD-B4FADC407AED}" dt="2023-08-06T19:43:39.402" v="223"/>
          <ac:spMkLst>
            <pc:docMk/>
            <pc:sldMk cId="2942204414" sldId="261"/>
            <ac:spMk id="2" creationId="{45768C4B-F838-52DD-ECD3-656437D7D80A}"/>
          </ac:spMkLst>
        </pc:spChg>
        <pc:spChg chg="del">
          <ac:chgData name="Lee Sangmin" userId="7f608b41624e15f1" providerId="LiveId" clId="{6A1B433E-F277-464B-A9FD-B4FADC407AED}" dt="2023-08-06T19:43:39.872" v="224" actId="22"/>
          <ac:spMkLst>
            <pc:docMk/>
            <pc:sldMk cId="2942204414" sldId="261"/>
            <ac:spMk id="3" creationId="{D9E9F103-FFC9-D3E5-7219-A9A8018CECEC}"/>
          </ac:spMkLst>
        </pc:spChg>
        <pc:picChg chg="add mod ord">
          <ac:chgData name="Lee Sangmin" userId="7f608b41624e15f1" providerId="LiveId" clId="{6A1B433E-F277-464B-A9FD-B4FADC407AED}" dt="2023-08-06T19:43:39.872" v="224" actId="22"/>
          <ac:picMkLst>
            <pc:docMk/>
            <pc:sldMk cId="2942204414" sldId="261"/>
            <ac:picMk id="5" creationId="{BE0EE04F-4134-0159-F388-AE4EE0077A06}"/>
          </ac:picMkLst>
        </pc:picChg>
        <pc:inkChg chg="add">
          <ac:chgData name="Lee Sangmin" userId="7f608b41624e15f1" providerId="LiveId" clId="{6A1B433E-F277-464B-A9FD-B4FADC407AED}" dt="2023-08-07T10:51:36.281" v="322"/>
          <ac:inkMkLst>
            <pc:docMk/>
            <pc:sldMk cId="2942204414" sldId="261"/>
            <ac:inkMk id="3" creationId="{C1DA0F6D-100C-B095-732E-0AC0DA748038}"/>
          </ac:inkMkLst>
        </pc:inkChg>
      </pc:sldChg>
      <pc:sldChg chg="addSp delSp modSp new mod">
        <pc:chgData name="Lee Sangmin" userId="7f608b41624e15f1" providerId="LiveId" clId="{6A1B433E-F277-464B-A9FD-B4FADC407AED}" dt="2023-08-06T19:46:19.648" v="236" actId="22"/>
        <pc:sldMkLst>
          <pc:docMk/>
          <pc:sldMk cId="4157482796" sldId="262"/>
        </pc:sldMkLst>
        <pc:spChg chg="mod">
          <ac:chgData name="Lee Sangmin" userId="7f608b41624e15f1" providerId="LiveId" clId="{6A1B433E-F277-464B-A9FD-B4FADC407AED}" dt="2023-08-06T19:46:19.442" v="235"/>
          <ac:spMkLst>
            <pc:docMk/>
            <pc:sldMk cId="4157482796" sldId="262"/>
            <ac:spMk id="2" creationId="{63FFDCBD-78F5-21F3-7758-1D131DD24A2D}"/>
          </ac:spMkLst>
        </pc:spChg>
        <pc:spChg chg="del">
          <ac:chgData name="Lee Sangmin" userId="7f608b41624e15f1" providerId="LiveId" clId="{6A1B433E-F277-464B-A9FD-B4FADC407AED}" dt="2023-08-06T19:46:19.648" v="236" actId="22"/>
          <ac:spMkLst>
            <pc:docMk/>
            <pc:sldMk cId="4157482796" sldId="262"/>
            <ac:spMk id="3" creationId="{EA7A3755-C867-D60B-D23D-BD08955C296A}"/>
          </ac:spMkLst>
        </pc:spChg>
        <pc:picChg chg="add mod ord">
          <ac:chgData name="Lee Sangmin" userId="7f608b41624e15f1" providerId="LiveId" clId="{6A1B433E-F277-464B-A9FD-B4FADC407AED}" dt="2023-08-06T19:46:19.648" v="236" actId="22"/>
          <ac:picMkLst>
            <pc:docMk/>
            <pc:sldMk cId="4157482796" sldId="262"/>
            <ac:picMk id="5" creationId="{BBBBE9AF-BDBE-55ED-87A2-40A3563076C0}"/>
          </ac:picMkLst>
        </pc:picChg>
      </pc:sldChg>
      <pc:sldChg chg="addSp delSp modSp new mod">
        <pc:chgData name="Lee Sangmin" userId="7f608b41624e15f1" providerId="LiveId" clId="{6A1B433E-F277-464B-A9FD-B4FADC407AED}" dt="2023-08-07T10:51:36.281" v="322"/>
        <pc:sldMkLst>
          <pc:docMk/>
          <pc:sldMk cId="621237244" sldId="263"/>
        </pc:sldMkLst>
        <pc:spChg chg="mod">
          <ac:chgData name="Lee Sangmin" userId="7f608b41624e15f1" providerId="LiveId" clId="{6A1B433E-F277-464B-A9FD-B4FADC407AED}" dt="2023-08-06T19:50:12.981" v="278" actId="20577"/>
          <ac:spMkLst>
            <pc:docMk/>
            <pc:sldMk cId="621237244" sldId="263"/>
            <ac:spMk id="2" creationId="{F473412E-9B24-4CF5-9C9F-72BD4885EF30}"/>
          </ac:spMkLst>
        </pc:spChg>
        <pc:spChg chg="del">
          <ac:chgData name="Lee Sangmin" userId="7f608b41624e15f1" providerId="LiveId" clId="{6A1B433E-F277-464B-A9FD-B4FADC407AED}" dt="2023-08-06T19:48:19.706" v="250" actId="22"/>
          <ac:spMkLst>
            <pc:docMk/>
            <pc:sldMk cId="621237244" sldId="263"/>
            <ac:spMk id="3" creationId="{150D530B-15B9-C19A-E845-5549A005F494}"/>
          </ac:spMkLst>
        </pc:spChg>
        <pc:picChg chg="add mod ord">
          <ac:chgData name="Lee Sangmin" userId="7f608b41624e15f1" providerId="LiveId" clId="{6A1B433E-F277-464B-A9FD-B4FADC407AED}" dt="2023-08-06T19:48:19.706" v="250" actId="22"/>
          <ac:picMkLst>
            <pc:docMk/>
            <pc:sldMk cId="621237244" sldId="263"/>
            <ac:picMk id="5" creationId="{4C0AC9F9-4DF5-793B-4372-BCD635567E83}"/>
          </ac:picMkLst>
        </pc:picChg>
        <pc:picChg chg="add del">
          <ac:chgData name="Lee Sangmin" userId="7f608b41624e15f1" providerId="LiveId" clId="{6A1B433E-F277-464B-A9FD-B4FADC407AED}" dt="2023-08-06T19:50:00.073" v="252" actId="22"/>
          <ac:picMkLst>
            <pc:docMk/>
            <pc:sldMk cId="621237244" sldId="263"/>
            <ac:picMk id="7" creationId="{0AE26460-FFD1-1816-2FE8-B81105C66721}"/>
          </ac:picMkLst>
        </pc:picChg>
        <pc:inkChg chg="add">
          <ac:chgData name="Lee Sangmin" userId="7f608b41624e15f1" providerId="LiveId" clId="{6A1B433E-F277-464B-A9FD-B4FADC407AED}" dt="2023-08-07T10:51:36.281" v="322"/>
          <ac:inkMkLst>
            <pc:docMk/>
            <pc:sldMk cId="621237244" sldId="263"/>
            <ac:inkMk id="3" creationId="{76E3F522-B4C4-AEA9-86EE-778F3317CB74}"/>
          </ac:inkMkLst>
        </pc:inkChg>
      </pc:sldChg>
      <pc:sldChg chg="addSp delSp modSp new mod">
        <pc:chgData name="Lee Sangmin" userId="7f608b41624e15f1" providerId="LiveId" clId="{6A1B433E-F277-464B-A9FD-B4FADC407AED}" dt="2023-08-06T19:50:07.826" v="273" actId="20577"/>
        <pc:sldMkLst>
          <pc:docMk/>
          <pc:sldMk cId="1748078049" sldId="264"/>
        </pc:sldMkLst>
        <pc:spChg chg="mod">
          <ac:chgData name="Lee Sangmin" userId="7f608b41624e15f1" providerId="LiveId" clId="{6A1B433E-F277-464B-A9FD-B4FADC407AED}" dt="2023-08-06T19:50:07.826" v="273" actId="20577"/>
          <ac:spMkLst>
            <pc:docMk/>
            <pc:sldMk cId="1748078049" sldId="264"/>
            <ac:spMk id="2" creationId="{47F934B7-7623-E78E-71E8-59A21617469A}"/>
          </ac:spMkLst>
        </pc:spChg>
        <pc:spChg chg="del">
          <ac:chgData name="Lee Sangmin" userId="7f608b41624e15f1" providerId="LiveId" clId="{6A1B433E-F277-464B-A9FD-B4FADC407AED}" dt="2023-08-06T19:50:02.645" v="254" actId="22"/>
          <ac:spMkLst>
            <pc:docMk/>
            <pc:sldMk cId="1748078049" sldId="264"/>
            <ac:spMk id="3" creationId="{554E2DC0-6746-5D29-AD7E-6CFEEE132D61}"/>
          </ac:spMkLst>
        </pc:spChg>
        <pc:picChg chg="add mod ord">
          <ac:chgData name="Lee Sangmin" userId="7f608b41624e15f1" providerId="LiveId" clId="{6A1B433E-F277-464B-A9FD-B4FADC407AED}" dt="2023-08-06T19:50:02.645" v="254" actId="22"/>
          <ac:picMkLst>
            <pc:docMk/>
            <pc:sldMk cId="1748078049" sldId="264"/>
            <ac:picMk id="5" creationId="{C2F7964C-6CF4-2E52-040D-82B35AFA9033}"/>
          </ac:picMkLst>
        </pc:picChg>
      </pc:sldChg>
      <pc:sldChg chg="modSp new mod">
        <pc:chgData name="Lee Sangmin" userId="7f608b41624e15f1" providerId="LiveId" clId="{6A1B433E-F277-464B-A9FD-B4FADC407AED}" dt="2023-08-06T20:42:11.808" v="321"/>
        <pc:sldMkLst>
          <pc:docMk/>
          <pc:sldMk cId="1268298172" sldId="265"/>
        </pc:sldMkLst>
        <pc:spChg chg="mod">
          <ac:chgData name="Lee Sangmin" userId="7f608b41624e15f1" providerId="LiveId" clId="{6A1B433E-F277-464B-A9FD-B4FADC407AED}" dt="2023-08-06T20:42:11.808" v="321"/>
          <ac:spMkLst>
            <pc:docMk/>
            <pc:sldMk cId="1268298172" sldId="265"/>
            <ac:spMk id="2" creationId="{5987FEC9-F22E-707A-D771-9B1CA60A3D0D}"/>
          </ac:spMkLst>
        </pc:spChg>
        <pc:spChg chg="mod">
          <ac:chgData name="Lee Sangmin" userId="7f608b41624e15f1" providerId="LiveId" clId="{6A1B433E-F277-464B-A9FD-B4FADC407AED}" dt="2023-08-06T20:41:57.622" v="291" actId="20577"/>
          <ac:spMkLst>
            <pc:docMk/>
            <pc:sldMk cId="1268298172" sldId="265"/>
            <ac:spMk id="3" creationId="{E031261D-DFBB-0165-EC5E-67D9B0A9615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8-07T10:45:56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11210 7078 0,'0'-26'47,"52"0"-16,1 26-31,0 0 16,78-27-16,-52 1 15,-26 26-15,26 0 16,26 0-16,0 0 16,0 0-16,-52 0 15,26 0-15,0 0 16,0-26-16,-26 26 15,-1 0-15,-25 0 32,-1 0-32,0 0 312,0 0-296,1 0-1,-1 0 64,0 0 46,1 0-94,25-27-16</inkml:trace>
  <inkml:trace contextRef="#ctx0" brushRef="#br0" timeOffset="3154.64">12025 7341 0,'-105'0'0,"-26"0"16,-106 0-16,26 0 15,1 0-15,-27 0 16,-26 0-16,52 0 16,-52 0-16,26 0 15,-52 0-15,105-26 16,78 0-16,1-27 15,26 27 1,0-27-16,27 27 16,25-27-16,1-26 15,0-26-15,-1 0 16,1-1-16,26 1 16,0 26-16,0-26 15,0 26-15,0 0 16,0 0-16,26 0 15,1 0-15,104 0 16,1 1-16,105-28 16,52 1-16,27 26 15,0 0-15,-1 53 16,-25-53-16,-1 53 16,-78-1-16,-27 27 15,-52 0-15,-27 0 16,-26 0-16,-27 0 15,54 0-15,-1 27 16,53 25-16,-53 1 16,0-1-16,1-25 15,25 25-15,-26-25 16,-52-1-16,26 0 16,-53 1-16,53-1 15,-26 0-15,0 1 16,-27-1-1,0-26 1,27 0-16,-53 79 16,0 0-1,-53 79-15,-26-1 16,-52 1-16,-27 0 16,-79-26-16,0 26 15,0-79-15,0 26 16,1-26-16,51-27 15,54-25-15,-1 25 16,80-25-16,-27-1 16,52-26-16</inkml:trace>
  <inkml:trace contextRef="#ctx0" brushRef="#br0" timeOffset="8704.86">12973 8446 0,'-53'0'62,"1"0"-62,-54 0 16,1 0-16,-27 0 15,1 0-15,-53 0 16,-27 0-16,27 0 16,0 0-16,52 0 15,-52-26-15,52 0 16,27 26-16,0 0 15,26 0-15,0 0 16,-26 0 0,0 0-16,26 0 15,-27 0-15,27 26 16,0 0-16,53-26 16,-27 0-16,27 0 15,-26 0-15,-1 0 16,27 0-16,-1 0 15,1 0-15,0 0 16,-27 0-16,0 0 16,27 0-1,-27 0-15,27 0 16,-26 0 0,-1 0-16,0 0 15,1 0 1,-1-26-16,27 0 15,-1-1-15,1 27 16,0-52 0,26-1-1,0 27 1,0-27 0,0-26-1,0 53-15,52 0 16,1-1-1,52-25-15,1 25 16,-1-25-16,0 26 16,53-1-16,-53 1 15,27 0-15,-27-1 16,-26 27-16,-26 0 16,26 0-16,-1 0 15,-51 0-15,52-26 16,0 0-16,-53-1 15,27 27-15,26 0 16,52-26-16,-26 0 16,27 26-16,52 0 15,-26 0-15,26 0 16,0 0-16,-52 0 16,-27 0-16,-52 0 15,26 0-15,-27 0 16,-25 0-16,25 0 15,1 0-15,-27 0 16,1 0-16,-1 0 16,0 0-16,27 0 15,-27 26 1,27-26 0,-27 0-16,27 26 15,-1-26 1,-25 0-16,52 0 15,-27 27-15,-25-1 16,25 0-16,1 1 16,26-1-16,-53-26 15,53 26-15,-26 1 16,-27-27 0,0 0-16,1 0 46,-1 26-14,-26 26-17,0-25 1,0 52-16,-26-27 16,-27 1-16,53 0 15,-53 26-15,1-53 16,-1 0-16,27 0 15,0 1 1,-27-1-16,0 0 16,27-26-1</inkml:trace>
  <inkml:trace contextRef="#ctx0" brushRef="#br0" timeOffset="12771.08">14078 9262 0,'-26'0'0,"-27"26"16,27-26-16,-1 0 15,-25 0-15,-1 0 16,27 0-16,-27 0 16,27 0-16,-27 0 15,-26 0-15,27 0 16,-54 0-16,54 0 16,-80-26-16,27 0 15,52-1-15,-26 27 16,-52-26-16,26 0 15,26 26-15,26 0 16,-26 0-16,0 0 16,27 0-16,25 0 15,1 0-15,0 0 16,26-26 0,-53 26-1,27-53 1,26 0-1,0 27 1,0-53-16,0 53 16,0-27-16,26 0 15,0 27 1,1 0-16,-1 0 16,27-1-16,-27 1 15,53 0-15,0 26 16,0-27-16,0 1 15,26 0-15,0 26 16,53 0-16,26 0 16,0 0-16,1 0 15,-54 0-15,1 0 16,-1 0-16,-25 0 16,-27 0-16,-53 0 15,53 0-15,0 0 16,-27 0-16,1 0 15,0 0-15,26 0 16,0 0-16,26 0 16,-79 0-16,79 26 15,-78-26-15,25 26 16,-25 1 0,-1-1-16,27 0 15,-1 1-15,1 25 16,-53-26-16,26-26 15,0 27-15,1-1 16,-27 0 0,0 27-1,0-27 1,0 1-16,0 25 16,0-25-16,0 25 15,-53-25 1,27-1-1,-27-26 1</inkml:trace>
  <inkml:trace contextRef="#ctx0" brushRef="#br0" timeOffset="14504.7">14289 10472 0,'-53'27'15,"0"-27"-15,1 0 16,-1 0 0,-26 0-16,0 0 15,53 0-15,-27 0 16,-52 0-16,26 0 15,-26 0-15,-1 0 16,-51 0-16,78 0 16,-53-27-16,53 1 15,0 0-15,0 0 16,27-27 0,-27 27-16,26-1 15,0-25-15,27 25 16,-27 27-16,1-26 15,26-27-15,26 27 16,0 0-16,0-27 16,0 27-16,0-53 15,0 26-15,0 1 16,26-1-16,26 0 16,27 1-16,0 25 15,-26-25-15,26 26 16,0 26-16,-53 0 15,132-27-15,-105 1 16,52 0-16,0 26 16,53-27-16,0 1 15,-26 26-15,52 0 16,0 0-16,-26 0 16,-27 0-16,27 0 15,-26 0-15,-1 0 16,1 0-16,0 0 15,52 0-15,0 0 16,0 0 0,-26 0-16,-53 0 15,1 0-15,-1 0 16,-53 0-16,27 0 16,0 0-16,-26 0 15,26 0-15,0 0 16,-26 0-16,52 0 15,0 0-15,-26 0 16,0 0-16,0 0 16,-53 0-16,0 0 15,1 0-15,-1 0 16,0 0 0,1 0-16,-1 0 31,0 0-31,1 0 15,-1 0 1,27 0 0,-53 26-1,52-26 1,-25 0 0,-1 27-1,0-1 63,-26 0-62,0 1 0,0-1-1,0 26-15,-26 1 16,0 0-1,-1-1-15,1 1 16,26 26-16,-26-26 16,-1-1-16,1-26 15,0 27-15,-27 0 16,53-1-16,-53-25 16,27 25-16,-27-25 15,27-1-15,0-26 16,-27 26-16,-26 1 15,27-1-15,-27 0 16,-27 27-16,-25-27 16,-27 0-1,26 1-15,27-1 16,0-26-16,0 0 16,26 0-16,-27 0 15,-25 26-15,26 1 16,26-1-16,0-26 15,0 0-15,-105 26 16,78 1-16,27-27 16,-52 0-16,-1 0 15,-26 0-15,-52 0 16,26 0-16,-1 0 16,54 0-16,-1 0 15,53 0-15,53 0 16,-27 0-16,27 0 15,0 0-15,-1-53 16</inkml:trace>
  <inkml:trace contextRef="#ctx0" brushRef="#br0" timeOffset="15453.8">13789 7157 0,'-53'79'0,"-26"26"15,0 27-15,26-27 16,1-52-16,25 26 16,1 0-16,26-27 15,0-25-15,0 25 16,0-26 0,0 1-1,0-1-15,53-26 47,-1 0-47,54-53 16,52-52-16,-1 53 15,1-54-15,-26 27 16,78-52 0,-25-1-16,25-52 15,1 53-15,-53-27 16,-53 79-16,0 0 15,-26 26-15,0 1 16,-26-1-16,-1 27 16</inkml:trace>
  <inkml:trace contextRef="#ctx0" brushRef="#br0" timeOffset="21554.23">20209 4657 0,'-210'-26'15,"-27"0"-15,-26 0 16,52 26-16,-131 0 16,-26 0-16,26 0 15,0 0-15,-53 0 16,53 0-16,-53 0 16,27 0-16,105 0 15,52 0-15,1 0 16,-27 0-16,52 26 15,1 0-15,0 53 16,0-53-16,0 1 16,-1-1-16,-51 0 15,-1 53-15,26-52 16,-26-1-16,1 27 16,25-27-16,80-26 15,-106 0-15,26 0 16,-26 0-16,-26 0 15,0 0-15,53 0 16,-54 0 0,1 0-16,53 0 15,-27 0-15,-26 0 16,52 0-16,27 0 16,-26 0-16,-27 26 15,105-26-15,-52 26 16,26 1-16,26-1 15,-25 0-15,25 27 16,53-53-16,-52 0 16,78 0-16,0 0 15,27 0-15,0 0 16,-1 0 62,27 53-78,0 52 16,0 26-16,0 27 15,0 79-15,0 53 16,0 78-16,0-26 16,27 105-16,-27-105 15,26 79-15,0 0 16,53-26-1,-26-53-15,-1 53 16,27-27-16,-52-52 16,25-53-16,1 0 15,-27 0-15,53 27 16,-52-80-16,25 80 16,-26-80-16,1 27 15,-1-53-15,0 27 16,-26-54-16,53 54 15,-27-27-15,1-26 16,-1-26-16,0-1 16,-26-52-16,27 53 15,-1-53-15,0 26 16,1 0-16,-1 27 16,0 26-16,-26-27 15,27 80-15,-1-27 16,26-26-16,-25-27 15,-1 27-15,-26-79 16,0 53-16,0-27 16,0-26-16,0-27 15,0 27-15,0 0 16,0-52 0,0 51-16,0 1 15,0-52-15,0 25 16,26 27-16,-26-52 15,0-1 1,0 0-16,0 27 31,27-1-31,-1-52 16,0 27 0,-26-1-16,27-26 15,-1 0 1,0 0-16,53 0 15,53 0-15,26-26 16,-27-1-16,53 1 16,80 0-16,-1 0 15,105 26-15,106 0 16,131 0-16,106 0 16,183 0-16,185 0 15,0 0-15,158 0 16,26 0-16,-105 0 15,0 0-15,-80 0 16,-104 0 0,-158 0-16,-106 0 15,-157 0-15,-132 0 16,-26 0-16,-27-53 16,-105 27-16,-79-1 15,-52 1-15,-27 0 16,-26-1-16,-52 27 15,78-26-15,-53 0 16,-25-1-16,-1 1 16,27 26-16,-1-26 15,-25-1-15,25 1 16,27-26-16,26 25 16,27-25-16,79-1 15,-27-52-15,0 26 16,-26 26-16,-53-26 15,-26 27-15,-53-27 16,1 26-16,-1-105 16,-26 27-16,0-132 15,-53-132-15,-26-105 16,-105-132-16,-53-78 16,-52-53-16,-1 105 15,27 79 1,-26 0-16,52 53 15,53 0-15,26-27 16,26-52-16,53 79 16,53 131-16,-53 53 15,53 26-15,26 106 16,0-53-16,0 26 16,0 53-16,0 52 15,0 1-15,0 25 16,0 54-16,0-1 15,0 27-15,0 0 16,0-27-16,-26 27 16,26-1-16,-27-52 15,1 53-15,-27-27 16,53 27-16,-52 0 16,-1 0-16,27 26 15,-80 0-15,-51 0 16,-80 0-16,26 0 15,-105 0-15,27 0 16,-79 0-16,-53 0 16,-53 0-16,-26 0 15,79 0 1,-26 0-16,25 0 16,28 0-16,52 0 15,-27-53-15,106 53 16,53 0-16,-27 0 15,105 0-15,27 0 16,-27-26-16,80-1 16,25 27-16,-52 0 15,53 0 1,-26 0 0,25 0-1,1 0-15,0 0 47</inkml:trace>
  <inkml:trace contextRef="#ctx0" brushRef="#br0" timeOffset="23137.03">29104 1921 0,'-53'79'16,"27"0"0,-53 26-16,-27 53 15,1 0-15,26 0 16,-26 0-16,26 26 15,-26-26-15,26 0 16,-26-27-16,26 1 16,26-53-16,0 26 15,1-53-15,25 27 16,1 0 0,-27 0-16,1 0 15,-1-26-15,-26 26 16,0 52-16,0-78 15,-52 79-15,26-54 16,-53 28-16,52-27 16,27-27-16,27 27 15,-27-26-15,-26-27 16,78 53-16,-78-26 16,26 26-16,-52 0 15,25 26-15,1-26 16,-53 0-16,0 26 15,-26 0-15,-26-26 16,25 26-16,1-52 16,-26 26-16,25-26 15,-51 25-15,-1 28 16,-26-1-16,-1-52 16,-51 26-16,-1 26 15,26-53-15,27 54 16,26-1-16,1-26 15,51-27 1,28-25-16,25-1 16,27 0-16,-27 1 15,53-27-15,-79 26 16,-26 27-16,0-27 16,-27 0-16,27 1 15,0-1-15,0 53 16,0-53-16,-27 0 15,27 1-15,26-1 16,-26 53-16,52-53 16,-52 1-16,26 25 15,0 1-15,53-27 16,0 27-16,52-27 16,-26 27-16,-26-27 15,0 27-15,-53-27 16,53 27-16,-27 26 15,-26-27-15,0 1 16,27-27-16,-27 0 16,79 1-16,-26-1 15,26 27-15,-27-27 16,54-26-16,-27 26 16,0-26-1,-53 27-15,53-1 16,0 0-16,53 1 15,-27-1-15,27-26 16,0 0-16,-1 0 16,-25 0-16,26 0 15,-1 0 1,1 0-16,0 0 31,26-53-15,0-26-1,0-26-15,26 52 16,0 27-16</inkml:trace>
  <inkml:trace contextRef="#ctx0" brushRef="#br0" timeOffset="24137.22">16078 7973 0,'0'26'31,"0"53"-31,0 0 16,0-53-16,-26 53 16,-1-26-16,-25 26 15,-1-27-15,27 1 16,-1 0-16,27-27 16,-26 0-16,26 1 15,-26-1 1,-1 0-16,27 1 15,0-1 1,0 0 31,79-26-31,-26 0-1,52 0-15,1 0 16,-28 0-16,54 0 15,-27 0-15,27 0 16,-53 0 0,-53 0-16,0 0 15,1 0-15,-1 0 16,0 0 31,-26-79 0,-52 0-47,-53-26 15,26 26-15,0 0 16,0 0-16,0 0 16,26 27-16,-26-1 15,0 0-15,27 1 16,-1 25-16,53 1 15,-26 26-15,-1-26 32,1 26 124,-27-26-140,53-1-1,-26 27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8-07T10:46:41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20841 15814 0,'26'-26'47,"0"-1"-31,27 27-16,52 0 15,1 0-15,25 0 16,-52 0-16,26 0 15,-26 0-15,0 0 16,-26 0-16,0 0 16,-27 0-16,26 0 15,1 0-15,-27 0 16,27 0-16,26 0 16,-26 0-1,26 0-15,-1 0 0,-51 0 16,25 0-1,1 0-15,0 0 16,26 0-16,-27 0 16,1 0-16,0 0 15,-1 0 1,1 0 0,-27 0-16,0 0 15,1 0-15,-1 0 16,0 0-16,1 0 15,-1 0-15,27 0 16,-27 0-16,0 0 16,27 0-1,-27 0 1,0 0-16,27-26 16,-27 26 30,1 0-30</inkml:trace>
  <inkml:trace contextRef="#ctx0" brushRef="#br0" timeOffset="1002.17">20499 16314 0,'184'0'0,"-26"0"16,0 0-16,26 0 15,-105-27-15,79-25 16,-53 52-16,27 0 15,-1 0-15,53 0 16,-26 0-16,79-27 16,-53 1-16,0 0 15,-52 0-15,26-1 16,-53 1-16,-79 26 16,53 0-16,0 0 15,-26 0 1,26 0-16,-26 0 15,-27 0-15,27 0 16,-27 0-16,26 0 16,-25 0-16,-1 0 15,0 0-15,1 0 16,-1 0-16,27 0 16,-27 0-1,0 0 1,27 0-1,-27 0 1,1 0-16,-1 0 16,0 0-16,27 0 15,-1 0-15,-25 0 16,-1 0 0,0 0-16,1 0 15,-1 0-15,0 0 16,1 0-1</inkml:trace>
  <inkml:trace contextRef="#ctx0" brushRef="#br0" timeOffset="2393.6">20315 16919 0,'52'0'63,"1"0"-48,78 0-15,54 0 16,51 0-16,-25 0 16,-27 0-16,27 0 15,-27 0-15,0 0 16,0 0-16,-26 0 16,26 0-16,1 0 15,-1 0-15,-26 0 16,26 0-16,-53 0 15,27 0-15,-79 0 16,26 0-16,-26 0 16,-26 0-16,26 0 15,0 0-15,-26 0 16,25 0-16,1 0 16,-26 0-16,26 0 15,-26 0-15,-27 0 16,27 0-16,-27 0 15,27 0 1,-27 0-16,0 0 16,0 0-16,1 0 15,-1 0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8-07T10:47:55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25972 14367 0,'-79'0'31,"27"0"-15,-54 0-16,-25 0 15,-53 0-15,-1 0 16,-25 0-16,-53 0 16,0 0-16,-53-27 15,53-25-15,26 25 16,26-25-16,-26-1 16,53 27-16,0 0 15,0-1-15,52 27 16,-52 0-16,52 0 15,1 0-15,-27-26 16,105 0-16,1-1 16,-53 1-1,26 0-15,0-1 16,0-25-16,0 25 16,26 27-16,-52-26 15,79 26-15,-27-26 16,27-1-16,-1 1 15,-25 0-15,-27 0 16,0-27-16,0-26 16,26 26-16,-26 1 15,27-1-15,-1-26 16,0 53-16,1-27 16,-27-26-16,26 27 15,1-1-15,25 27 16,1-27-16,26-26 15,-26 53-15,26 0 16,0-53-16,0-27 16,0 1-16,0 0 15,0-27-15,0 1 16,0-1-16,0-52 16,26 52-16,0-25 15,1 25-15,-1-26 16,53-26-1,-53 52-15,27-25 16,-1-1-16,1 26 0,26 27 16,0-27-1,0 53-15,0-26 16,0 26-16,26 27 16,27 25-16,-1-25 15,1-54-15,105 54 16,-27-54-16,1 54 15,-27-27-15,53 53 16,-1-27-16,-25 0 16,-1 1-16,1 25 15,26-52-15,0 53 16,-27 0-16,27-27 16,-53 27-16,-26-27 15,26 27-15,-52 26 16,78 0-16,-25 0 15,25 0-15,-26 0 16,79 0-16,-26 26 16,-53 53-16,-26-52 15,-26-1-15,26 26 16,-53 1-16,0-27 16,1 27-16,-28 26 15,-25 0-15,52 26 16,-52 27-1,26-27-15,26 53 16,-78 26-16,25 53 16,-26-27-16,53-25 15,-52-28-15,-1-51 16,-26-54-16,0 27 16,0 26-16,0 27 15,0-53-15,-26 52 16,-27-25-16,0-1 15,1 0-15,26 27 16,-53 26-16,26 0 16,0-53-16,1 53 15,25-79-15,-25 52 16,25-52-16,1 26 16,0-26-16,-1 0 15,1-52-15,26 51 16,0 1-16,-26 27 15,0-54-15,-1 27 16,27-26-16,-26-1 16,26-25-1,-26-1-15,-1 0 0,-25 27 32,25-27-32,1-26 15,0 27-15,-27-1 16,0 0-16,-25-26 15,-28 0-15,27 0 16,-26 0-16,0 0 16,26 0-16,0 0 15,-26 27-15,52-1 16,27-26-16,-27 0 16,0 0-1,27 26-15,-26 1 16,-27-1-1,52-26 1,1 0 0,0 0-1,-1 0 1,-25 0 0,25 0-1,-25 0-15,25 0 16,1 0-1,26 26 32</inkml:trace>
  <inkml:trace contextRef="#ctx0" brushRef="#br0" timeOffset="5716.79">11868 14761 0,'-132'0'0,"-52"0"16,-106 0-16,1 27 16,78-27-16,-52 0 15,0 0-15,-79 0 16,-53 0-16,27-79 16,26 26-16,-27-26 15,1 0-15,79 27 16,-1-27-16,27 52 15,26-52-15,27 53 16,-27-53-16,-53 0 16,27-26-16,-53 0 15,27-53-15,26 53 16,26-27-16,79 0 16,27 27-16,25-53 15,54 53-15,25-53 16,27 79-16,0-105 15,0 26 1,0 0-16,27-26 16,25 0-16,54-53 15,25 53-15,27-27 16,79 1-16,52 26 16,53-27-16,-26 1 15,53-27-15,-1 79 16,27-26-16,-27 26 15,-79 53-15,1 26 16,-1 26-16,-78 27 16,26-53-16,-79 53 15,-53-1-15,-26 27 16,52 0-16,54 0 16,-1 0-16,26 0 15,27 0-15,53 0 16,25 0-16,27 0 15,-26 0-15,-53 0 16,1 0-16,-80 0 16,-26 0-16,26 0 15,-79 27-15,0-1 16,-26 0-16,-26-26 16,78 27-16,-78-1 15,52 27 1,1-27-16,25 53 15,-52 0-15,26 0 16,27 79-16,-27-27 16,27 27-16,-1 0 15,-52-53-15,27 53 16,-54 0-16,1-27 16,-1 80-16,1-27 15,-27-52-15,1-1 16,-1 27-16,0-53 15,1 27-15,-27-27 16,0 53-16,0 26 16,0 53-16,-27-53 15,-52 0-15,27-52 16,-27 0-16,0-54 16,26 28-16,1-27 15,-27 0-15,-27 0 16,27-27-16,-26 27 15,-53 0-15,0 26 16,1-26-16,-28 0 16,1-26-1,26-1-15,0 27 16,27-26-16,-53-27 16,-1 27-16,28-27 15,25 53-15,0-26 16,1-1-16,26-25 15,-1-1-15,27 0 16,53-26 0,0 0 15,-1 0-15,1 0-16,0-52 31</inkml:trace>
  <inkml:trace contextRef="#ctx0" brushRef="#br0" timeOffset="6932.59">13789 13025 0,'0'79'47,"0"-27"-47,0 27 15,0-26-15,0-27 31,0 0-31,0 1 63,52-54-47,27-25-16,0-1 15,26 1-15,1-1 16,-54 0-16,-25 1 15,25 25-15,-26 1 16,1-27-16,-1 27 16,-26 0-16,0 0 15,0-1 1,0 1 0,0 0 15,0-1-16,-53 1-15,1 26 16,-1 0-16,-52 0 16,0 0-16,-27 0 15,27 0-15,26 0 16,0 0-16,26 0 16,27 0-16,0 0 15,52 0 79</inkml:trace>
  <inkml:trace contextRef="#ctx0" brushRef="#br0" timeOffset="7815.97">13815 12762 0,'26'0'0,"0"0"16,1 0-1,-1 0-15,0 26 16,27 0-16,26 1 16,-26-1-1,-1 26-15,27-25 0,0 25 16,0 1-1,0 26-15,-26 0 16,-27-26-16,0 25 16,27 1-16,-27 0 15,27-26-15,-27 26 16,1-26-16,-27-27 16,26 26-16,-26 1 15,0 0 1,0-1-16,0-25 15,0 25-15,0 1 16,0 52-16,0-26 16,0-26-16,-26 26 15,26-53-15,0 27 16,0-27-16,-27 79 16,1-26-16,0 0 15,-1-53-15,1 27 16,-27 26-16,27-26 15,26-27-15,-26 26 16,-1-25-16,1-27 16,0 52-1,-27 1 1,0 26-16,-25-26 16,-1 78-16,0-52 15,-53 26-15,27 27 16,52-27-16,1-52 15,-1-53-15,53 26 16,0 0 0,-26 1 15,-1-27 0,1 0 47,0 0-62,-1 0-16,27-27 16</inkml:trace>
  <inkml:trace contextRef="#ctx0" brushRef="#br0" timeOffset="8550.78">13604 15472 0,'0'26'31,"0"53"-31,0 53 16,-26-27-16,-27 0 15,-26 27-15,27-80 16,-1 53-16,27-26 15,0-26-15,52-27 63,0-26-47,27 0-16,26-26 15,0 26 1,-27 0-16,27 0 15,0 0-15,-52 0 16,-1 0-16,0 0 16,0-26-16,1-1 15,-1 27 1,0 0 31,1 0-47,-27-26 47,0-27-47,0-25 15,0 51 1,-53-25-16,0-1 16,-25 0-16,51-26 15,-25 53-15,-1-26 16,0-1-16,1 0 15,52 1-15,-53 52 16,27-53-16,26 27 16,0-1-1,52-52 1</inkml:trace>
  <inkml:trace contextRef="#ctx0" brushRef="#br0" timeOffset="9532.61">26683 12762 0,'26'79'16,"-26"-53"-16,0 79 15,0 0-15,0-26 16,0 0-16,0 26 16,0 1-16,0-80 15,0 27-15,0-27 16,26-26 46,53 0-62,26-105 16,53 26-16,0-26 16,-53 52-1,1 0-15,-54 27 16,1 0-16,-53-1 15,26-25-15,1 52 16,-27-27 47,0-25-48,-27 52-15,-25-53 16,-27 1-16,-27 25 15,28-25-15,-28 25 16,54-25-16,-27 25 16,26 1-16,27 26 15,-1 0-15,1-26 16,0 26 0</inkml:trace>
  <inkml:trace contextRef="#ctx0" brushRef="#br0" timeOffset="10432.77">26946 12709 0,'26'53'0,"0"-27"15,1 27 1,-1-1-16,27 27 15,-1-26-15,27 26 16,-26 0-16,-1-27 16,-25 1-16,-1-1 15,27 1-15,-1 26 16,1 0-16,-27 0 16,27-53-16,-53 27 15,53 26-15,-27-27 16,27 1-16,-27 26 15,26 0 1,-25 0-16,25-27 16,-25 54-16,-1-1 15,0 0-15,-26-26 16,0-53-16,0 53 16,27 27-16,-27-80 15,0 53-15,0 0 16,0-27-16,0 27 15,0 0-15,0 27 16,0-54-16,-27 27 16,-25 26-16,25 1 15,-52 52-15,-26-53 16,26 0-16,-52 27 16,52-27-16,-27-53 15,1 1-15,53 0 16,-1-27-16,0 0 15,53 1 1,-26-27-16,0 26 16,26 0-16,-27-26 15,1 0 1,0 0-16,-27 27 62,27-1-30,26 0-32,-26-26 15,-1 0 1,1 0 62,0 0-62,-1 0-16,-25 0 15,25-52 1,1-1-16</inkml:trace>
  <inkml:trace contextRef="#ctx0" brushRef="#br0" timeOffset="11250.56">26209 15761 0,'0'27'15,"0"-1"-15,0 0 16,-26 53-16,-1-26 16,27-1-16,-26-25 15,26-1-15,-26 53 16,-1-27-16,1 1 15,26-27-15,0 1 16,0-1-16,0 0 16,0 1-16,0 25 15,0-25-15,0-1 16,26 27-16,27-27 16,-27 0-16,27 0 15,26 1-15,0-1 16,-53 0-16,53 1 15,-26-1 1,-27-26 0,0 0 15,1 0 0,-1 0-15,0 0-16,1 0 15,-1 0 17,-26-53-17,0 27 1,0-79-16,-26 26 16,-27 0-16,-26-26 15,0-1-15,-26 1 16,52 26-16,1 0 15,-1 0-15,27 53 16,-1 26-16,27-26 16,-26 0-16,0-1 15,-27 1 1,27-27 31,-1 53-32,1-26 1</inkml:trace>
  <inkml:trace contextRef="#ctx0" brushRef="#br0" timeOffset="12432.48">22157 17182 0,'26'-26'0,"0"26"16,0 0 0,27 0-16,0-27 15,-1 27-15,1 0 16,26 0-16,26 0 15,27 0-15,26 0 16,26 0-16,0 0 16,79 0-16,0 0 15,53 0-15,-53 0 16,-52 0-16,-80 0 16,-25 0-16,-54 0 15,-25 0 1,-1 0-16,0 0 31,0-26-31,1 26 16,-1 0-1,0 0-15,53 0 16,-26 0-16,26 0 16,0 0-16,-26 0 15,-27 0-15,26 0 16</inkml:trace>
  <inkml:trace contextRef="#ctx0" brushRef="#br0" timeOffset="16698.91">21341 8999 0,'0'-26'0,"26"-1"16,53 1-16,0 0 15,-53 26-15,80 0 16,25 0-16,53 0 15,-52 0-15,-1 0 16,54 0 0,-1 0-16,-53 0 15,1 0-15,0 0 16,-27 0-16,26 0 16,-25 0-16,25 0 15,27 0-15,79 0 16,-53 0-16,-52 0 15,52 0-15,-52 0 16,-54 0-16,28 0 16,25 0-16,-25 0 15,25 0-15,-26 0 16,-52 0-16,0 0 16,-1 0-16,-25 0 15,-1 0-15,0 0 16,27 0-1,-27 0-15,53 0 16,0 0-16,-26 0 16,-1 0-16,1 0 15,0 0 1,-27 0-16,0 0 31,1 0-31,-1 0 31,0 0-15,0 0 47,1 0-63,-1 0 15,0 0 1</inkml:trace>
  <inkml:trace contextRef="#ctx0" brushRef="#br0" timeOffset="19432.06">14025 10551 0,'-26'53'32,"0"0"-32,-53-1 15,0 1-15,0-27 16,26 27-16,27-27 15,-27-26-15,27 26 16,26 1-16,-26-27 16,-1 26-1,27 27 17,0-27-32,27 27 15,25 26-15,1-27 16,0 1-16,-1-27 15,1 27-15,-1-27 16,-25 0-16,25 1 16,27-1-1,-52-26 1,-1 0-16,0 0 16,27 0-16,0 0 15,-27 0 1,0 0-1,27 0-15,-27 0 16,0-53-16,1 1 16,-1-27-16,-26 26 15,0 1-15,0-54 16,0 1-16,-26 26 16,-1 0-16,1 27 15,0-1-15,0-26 16,-1 53-16,1-1 15,26 1-15,-26 52 63</inkml:trace>
  <inkml:trace contextRef="#ctx0" brushRef="#br0" timeOffset="20581.59">13631 10841 0,'105'0'31,"53"-26"-31,26-1 16,27-25-16,25 52 15,28 0-15,51 0 16,-25 0-16,26 0 15,-53 0-15,0 0 16,-53 0-16,53 0 16,-26 0-16,-105 0 15,-1 0-15,1 0 16,0 0-16,-27 0 16,26 0-16,1 0 15,52 0-15,0 0 16,-52 0-16,0 0 15,-27 0-15,0 0 16,-52 0 0,26 0-16,26-27 15,-26 1-15,-53 26 16,53 0-16,-26 0 16,26 0-16,0 0 15,0 0-15,-27 0 16,1 0-16,-27 0 15,27 0-15,26 0 16,-27 0-16,27 0 16,79 0-16,0 53 15,-26-53-15,52 0 16,0 0-16,-105 0 16,0 0-16,-26 0 15,-27 0 1,0 0 31,0 0 31,-26-27-63,0-25-15,-26-1 16,0 0-16,-27 1 16,1 25-16,-1 1 15,53-26-15,-26 25 16,26 54 62,0 104-78,52 27 16,-25-26-16,-1 25 15,0-130-15,-26-1 16,0 0-16,0 1 16,27-1-1,-1-26 48,26 0-63,-25-53 0,25 27 15,-25-27-15,-27-26 16,0 1 0,0 25-16,0-79 15,-27 53-15,1 0 16</inkml:trace>
  <inkml:trace contextRef="#ctx0" brushRef="#br0" timeOffset="23381.59">14052 10183 0,'-27'26'0,"-52"27"16,27-53-16,-1 53 15,-26-27-15,0 27 16,0-1-16,0 1 15,0-1-15,53-25 16,0-27-16,-27 26 31,53 0-31,-26 80 16,26-80 0,0 27-16,0-1 15,0-26-15,0 1 16,0-1-16,0 0 15,0 27 17,26-53-17,27 26-15,-1 27 16,1-27 0,-27 1-16,27-27 15,0 26-15,26 0 16,0-26-1,52 26-15,-52 1 16,-26-1-16,-1-26 16,54 26-16,-80 1 15,27-1-15,-27-26 16,0 0 0,0 0 46,-26-26-46,0-1-16,0-78 15,0 0-15,0 26 16,0-79-16,-26 79 16,0 0-16,26 27 15,-53-80 1,27 53-16,0 27 15,-1-27-15,1 26 16,0-26-16,26 53 16,-27-27-16,27 27 15,-26-1 32,0-51-31,26 51-1,0 1-15,26 0 16,27-1-16,52 1 16</inkml:trace>
  <inkml:trace contextRef="#ctx0" brushRef="#br0" timeOffset="25198.29">21393 10657 0,'0'-27'16,"-26"1"0,-53 26-16,-26-53 15,0 1-15,26-27 16,0 0-16,0 0 16,0 0-16,26 0 15,-26 0-15,27 0 16,-1 53-16,27 0 15,-1-1 1,1 1 0,26 79 46,0 26-62,0 105 16,26-79-16,1 27 15,-27-54-15,26 80 16,0-52-16,1-27 16,-27-53-16,0 26 15,0 1 1,0 0-16,0-1 16,0-25-16,26-27 125,27 0-110,-27 0-15,79-27 16,-26-25-16,0-1 15,-26-26-15,-27 27 16,0 25-16,1 1 16,-27 0-16,0-1 15,26-25 1,-26 25-16,26-25 16,-26 25 155,27 1-139,-1 0 15</inkml:trace>
  <inkml:trace contextRef="#ctx0" brushRef="#br0" timeOffset="27664.27">26077 14209 0,'-26'0'32,"-27"0"-32,-52 0 15,0 0-15,-27 0 16,-52 0-16,26 0 15,-26 0-15,0 0 16,-27 0-16,-25 0 16,25 0-16,-26 0 15,27 0-15,-53 0 16,52 0-16,-26 0 16,53 0-16,26 0 15,-26 0-15,52 0 16,-52-27-16,79 1 15,0 0-15,52 26 16,-79-26-16,27-1 16,53 1-16,-27 0 15,0-1-15,26-25 16,0-1-16,-26-26 16,-52 0-16,26 0 15,26 0-15,0 0 16,0 27-16,26-1 15,-26-26 1,0 27-16,0-27 16,27 0-16,-1 26 15,27 0-15,26 27 16,-27-27-16,1 1 16,26 26-16,0-53 15,0-53-15,0-52 16,0-27-16,0-52 15,79 26-15,-26 1 16,26 51-16,-27-51 16,54-1-16,-1 0 15,26-26-15,1 26 16,52 0-16,-52 27 16,-53 26-16,52 26 15,1 52-15,-27 28 16,53-1-16,79 0 15,26 52-15,79-52 16,53 0-16,-27-26 16,27 53-16,-27-27 15,-26 26-15,-105 53 16,-79 0-16,0 0 16,-27 0-16,54 0 15,-27 0-15,78 26 16,1 1-1,-26 25-15,78 1 16,1 0-16,-1 25 16,-78-51-16,25-1 15,-104 0-15,-53 1 16,-26-1-16,-1 0 16,-25 27-1,-1 26 1,79 52-16,-26 27 15,105 79-15,-52 0 16,52 52-16,-52-52 16,-1-53-16,-52-26 15,-26-52-15,26 51 16,-53-51-16,0 25 16,1 106-16,-1 0 15,53-27-15,-53 27 16,1-53-16,-1 0 15,0-52-15,-26 26 16,0 0 0,-26 79-16,-53-53 15,-53-26-15,-26-27 16,53 1-16,-53 26 16,0-79-16,-26 26 15,-26 0-15,25-26 16,-51 26-16,-1-26 15,53-52-15,52-1 16,27 0-16,26-26 16,-26 0-16,26 0 15,-53 0-15,1 0 16</inkml:trace>
  <inkml:trace contextRef="#ctx0" brushRef="#br0" timeOffset="30397.95">12973 14735 0,'0'-26'0,"-27"26"16,-78 0-1,0 26-15,-27 0 16,27 1-16,-26-27 16,-133 26-16,80-26 15,-26 0-15,-53 0 16,26 0-16,53 0 16,26 0-16,-27 0 15,1 0-15,26-26 16,-26-1-16,0 1 15,52 26-15,-78 0 16,-106-53-16,53 1 16,-27 25-16,80-25 15,-27-1 1,53-26-16,79 27 16,-1-1-16,54 0 15,-27 53-15,0-52 16,-26-27-16,-1 26 15,1-26-15,0 27 16,0 25-16,26 1 16,0 0-16,52-1 15,1 27-15,-27-26 16,-25 0-16,-1-1 16,0 1-16,26 0 15,-26 0-15,0-1 16,0 27-16,27-52 15,-1 25-15,0-25 16,27-1-16,0 27 16,26-1-16,0-52 15,0 1-15,0-28 16,0 54-16,0-54 16,0 1-16,0-26 15,26 25-15,0-78 16,53 26-1,-52-26-15,25 0 16,27-53-16,26 27 16,-26-1-16,27 53 15,-1-26-15,-26 26 16,0 53-16,52-27 16,-25 53-16,-1 1 15,26-28-15,-25 54 16,52-1-16,-53 0 15,26 1-15,-25 25 16,-1-25-16,0 26 16,0-27-16,53 27 15,-26-1-15,26 1 16,-27-27-16,106 27 16,-105 0-16,52-1 15,53 1-15,-106 0 16,27-1-16,26-25 15,-131 26-15,52-1 16,1 27-16,-27 0 16,52 0-16,1 0 15,52 0-15,-26 0 16,79 0-16,-53 0 16,-53 0-1,1 0-15,-53 0 0,-27 0 16,27 0-1,27 0-15,-27 0 16,26 0-16,0 0 16,0 0-16,-26 0 15,0 0-15,0 0 16,-26 0-16,26 0 16,26 0-16,-79 0 15,80 0-15,-27 27 16,26 25-16,53 27 15,26 0-15,0 0 16,0-26-16,27 52 16,-53-26-16,-53 26 15,-26-52-15,0 26 16,-26-27-16,-27 27 16,0 0-16,0-26 15,-26-1-15,0 54 16,0 25-16,0 53 15,0-26-15,0 79 16,-26 26-16,-26 0 16,-1-26-16,0-79 15,1-53-15,-27 27 16,52-27 0,1-26-16,26 0 15,-26 0-15,-1-53 16,27 27-16,-26 26 15,0-53-15,26 0 16,-27 106-16,1-80 16,0 54-16,-27-27 15,27 0-15,26-53 16,-26 27-16,-1-27 16,1 0-16,0 0 15,26 27-15,-27-53 16,1 53-16,26-27 15,-53 0-15,27 1 16,0 25-16,-53-52 16,-26 27-16,26-1 15,-27 0-15,54-26 16,-80 27-16,-26-1 16,27 0-16,-54 53 15,28 0-15,-1 26 16,52-52-16,54 0 15,-1-27-15,27 0 16,0-26 15,-1 26-15,1-26-16,-53 27 16,53-27 30,-1 0 95</inkml:trace>
  <inkml:trace contextRef="#ctx0" brushRef="#br0" timeOffset="35138.91">7815 15893 0,'26'0'47,"1"0"-31,25 0-16,1 0 15,79 0-15,-27 26 16,26-26-16,54 0 15,78 0-15,-26 0 16,26 0 0,26 0-16,-26 0 15,53 0-15,-53 0 16,0 0-16,-78 0 16,-1 0-16,-105 0 15,26 0-15,-26 0 16,-53 0-16,27 0 15,-27 0-15,1 0 16,-1 0 0,0 0-16,1 0 15,25 0-15,-26 0 16,1 0 0,-1 26-16,0-26 15,1 0-15</inkml:trace>
  <inkml:trace contextRef="#ctx0" brushRef="#br0" timeOffset="36283.31">7736 16998 0,'27'0'0,"25"0"16,27 0-1,0 0-15,26 0 16,27 0-16,78 0 16,54 0-16,104 0 15,53 0-15,26 0 16,132 0-16,-26 0 16,105 26-16,-106 0 15,-52 27-15,-105-27 16,-106-26-16,-25 0 15,-80 0 1,0 0-16,-52 0 16,-1 0-16,-26 0 15,27 0-15,0 0 16,-1 0-16,27 0 16,-79 0-16,26 0 15,-26 0-15,0 27 16,0-1-16,-26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8-07T10:49:29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12078 1658 0,'53'26'0,"-27"0"31,-26 1-31,53 25 16,26 1-16,-27 0 15,1-1 1,26 27-16,0-26 16,0 26-16,0-27 15,-27-25-15,27-1 16,0 27-16,0-1 15,0 1-15,-26 0 16,52-1-16,27 1 16,-1-1-16,27-25 15,26 52-15,-52-53 16,26 0-16,26 1 16,-53-1-16,54 53 15,-27-53-15,-27 27 16,-26-27-16,-26-26 15,27 26-15,25 1 16,27-1-16,-79 0 16,79 1-16,79-1 15,-27 53-15,27-53 16,-26 1-16,78-1 16,-79 26-16,-25-52 15,78 27-15,-26-1 16,-27 0-16,-52-26 15,0 0-15,26 0 16,0 0 0,1 0-16,-1 0 15,-26 0-15,26 0 16,0 0-16,0 0 16,-52 0-16,-1 0 15,54 0-15,-1 0 16,-26 0-16,131 53 15,-78 0-15,25 26 16,1-53-16,26 53 16,-26-53-16,-53 0 15,-105-26-15,106 27 16,-54-1-16,-26 0 16,-52-26-16,0 0 15,52 27-15,-26 25 16,0 1-16,0 0 15,-53-53-15,27 52 16,-27-25-16,0 25 16,1-26-16,-27 53 15,52 0-15,-25 0 16,-1-26-16,0 26 16,1 0-1,25 26-15,1 0 16,-27 1-16,27-1 15,-1 0-15,1 53 16,52-53-16,1 53 16,25-26-16,27 25 15,0-78-15,-53 0 16,53 0-16,-53-26 16,1-1-16,-28-25 15,1-1-15,-26 0 16,26-26-16,0 0 15,53 53-15,-1-27 16,-26 1-16,1-1 16,-54-26-16,80 26 15,-27 1-15,27-1 16,-27 0-16,26 1 16,-25-1-16,52 0 15,26 0-15,-53 27 16,27-27-16,-26 27 15,-27-27-15,-26 27 16,-26-27-16,-1 1 16,-25-1-16,25 0 15,1 27 1,-27-53-16,27 52 0,-27-25 16,27-1-1,-27 0-15,53 53 16,0 0-16,0 27 15,26 25-15,-26-26 16,0 53-16,26 0 16,-26 0-16,27-26 15,-54-1-15,1-78 16,-27 26-16,0-27 16,-26 27-16,27-26 15,-27-1-15,26 80 16,0-27-16,1 27 15,25 26-15,-52-53 16,27 53-16,-1-27 16,0-25-16,-26-1 15,0 26-15,0 1 16,0 0-16,0-1 16,0 27-16,27 26 15,-1-79-15,0 27 16,-26-53-16,26 79 15,1-53-15,-1 27 16,-26-27 0,0 26-16,0 54 15,0-1-15,0-26 16,0 26-16,0 0 16,0-52-16,0-1 15,0 53-15,0 1 16,0-54-16,0 1 15,0-1-15,0 1 16,0 26-16,0-79 16,0 52-16,0-26 15,0 1-15,0-1 16,0-26-16,0 26 16,-26-26-16,-1 0 15,1 0-15,26-26 16,-52 78-16,25-26 15,1 1-15,0-1 16,-27 0-16,27 27 16,-27-1-16,0-26 15,1 1-15,-1-1 16,27 0 0,0-26-16,-1-26 15,1-1-15,0 1 16,26 26-1,-27-26-15,1-53 16,0 52-16,-1 27 16,1 0-16,0-26 15,26 26-15,-53 0 16,27-53-16,-1 26 16,1 1-16,0-27 15,-1 1-15,1 25 16,-26 1-16,25-27 15,1 27-15,26-27 16,-26 1-16,-1 25 16,1-26-16,0 1 15,-1 25 1,1-52-16,0 27 16,-27-1-16,0 0 15,27 27-15,-26-27 16,-27 1-16,0-27 15,26 26 1,0 0-16,1-26 16,-54 27-16,28-1 15,25 0-15,0-26 16,-26 0 0,27 0-16,-1 0 15,27 0-15,-27 0 16,1 0-16,25 0 15,-52 0-15,53 0 16,-79 0-16,78 0 16,1 0-16,0 0 15,-1 0 1,1 0 0,0-26-16,-1 0 15,1 26 1,0 0 46</inkml:trace>
  <inkml:trace contextRef="#ctx0" brushRef="#br0" timeOffset="19698.31">25762 8657 0,'-27'0'15,"-25"0"-15,-54 0 16,1 0-16,-26 0 16,25 0-16,27 0 15,-26 0-15,0 0 16,-27 0-16,1 0 16,-53 0-16,52 0 15,0 0-15,1 0 16,-27 26-16,0 53 15,26-53-15,1 1 16,52-27-16,-26 26 16,52 0-16,27-26 15,-1 0 1,27 53 78,0 0-79,0 26-15,0 26 16,0 0-16,0 27 16,0 52-16,27 0 15,25-52-15,-25 25 16,-1-51-16,0 25 15,1-25-15,-27-80 16,26 79-16,-26-52 16,0-27-16,26 79 15,1-52-15,-27-27 16,26 1 140,27-27-140,25 0-16,-25 0 15,26 0-15,0 0 16,-26 0-16,26 0 16,-1 0-16,-51 0 15,52 0-15,0-27 16,0 1-16,0 26 16,-27 0-1,1 0-15,26-26 16,-27 26-1,-25 0-15,25 0 16,-25 0-16,-1 0 16,27 0-16,-27 0 15,53 0-15,-53 0 16,0 0-16,27 0 16,-27 0-16,1 0 15,-1 0 1,0 0-16,1 0 15,52 26-15,-53 0 16,0-26-16,1 0 16,-1 0-1,0 0 1,1 0 15,-1 0-15,0 0-1,0 0 1,1 0 0,-1 0-16,0 0 15,1 0 1,25 27-16,-25-27 16,-1 0-1,0 0-15,1 0 16,-1 0-16,0 0 15,1 0-15,-1 0 16,0 0 0,1 0-16,-1 0 31,0 0-15,0 0-1,1 0 1,-1 0-1,0 0 1,-26-27 0,27 27-16,-27-52 15,0 25 1,0-52-16,0 0 16,0 0-16,0 1 15,0 25-15,0-52 16,0 52-1,0 27-15,-27-80 16,1 54-16,26-1 16,0 1-16,0-1 15,0 27-15,0-53 16,0 26-16,0 0 16,0 1-16,0-1 15,0 1 1,0 25-16,0-52 15,0 27-15,0 25 16,0-25 0,0-27-16,0 53 15,0-27-15,0 27 16,0-1 0,0 1-16,-26-27 46,26 27 1,0 0-31,0-1 0,0 1-1,-27 0 16,27-1-15,0 1 47,0 0-48,0 0 32,0-1-31,0 1-16,0 0 15,0-1 1,-26 1 0,0 26 62,0 0-63,-53 0-15,0 0 16,26 0-16,-26 0 16,0 0-16,53 0 15,-1 0-15,1 0 16</inkml:trace>
  <inkml:trace contextRef="#ctx0" brushRef="#br0" timeOffset="21231.98">24183 9394 0,'26'0'16,"0"0"-1,1-27-15,-1 1 16,0 26 15,1 0 16,-1 26-31,0-26-16,-26 27 15,0 25 1,0 1-16,0 0 16,0-27-16,0 53 15,0 26-15,0-79 16,0 53-16,0 0 16,0-52-16,-26 25 15,0-26 32,-1-52-31</inkml:trace>
  <inkml:trace contextRef="#ctx0" brushRef="#br0" timeOffset="21539.99">24051 9894 0,'0'-53'31,"26"53"-31,1 0 16,52-26-16,-27-1 16,-25 1-16,52 0 15,-53 26 1,0-27-16,1-25 16</inkml:trace>
  <inkml:trace contextRef="#ctx0" brushRef="#br0" timeOffset="21832.73">24472 9394 0,'53'79'0,"-27"26"0,0 0 16,1-26-16,-1 26 16,-26-52-16,26 52 15,-26-79-15,0 1 16,0-1 0</inkml:trace>
  <inkml:trace contextRef="#ctx0" brushRef="#br0" timeOffset="22048.72">24656 9841 0,'27'-53'32,"-1"1"-17,0 52-15,1-53 16,25 0-16,-25 27 16,25-26-16,-52 25 15,53 1-15,-27 26 16</inkml:trace>
  <inkml:trace contextRef="#ctx0" brushRef="#br0" timeOffset="22331.71">24972 9236 0,'26'0'63,"1"0"-63,-27-27 15,26 1-15</inkml:trace>
  <inkml:trace contextRef="#ctx0" brushRef="#br0" timeOffset="22648.18">24998 9209 0,'0'27'16,"0"25"-16,0-25 16,0 25-16,0-25 15,0 78-15,27-52 16,-27-1-16,26 1 16,0-1-1,-26-25-15,53-27 16,0 0-1,-27 0 1,0 0 0,-26-27 15,0-25-31,-26 25 16,0 1-16</inkml:trace>
  <inkml:trace contextRef="#ctx0" brushRef="#br0" timeOffset="22997.96">25051 9525 0,'26'0'0,"1"0"15,-27 53 79,0-27-78,0 27-16,0-27 15,0 0-15,0 27 16,0-27-16,0 27 16,0-27-16,0 1 15,0-1-15</inkml:trace>
  <inkml:trace contextRef="#ctx0" brushRef="#br0" timeOffset="23398.12">24972 10130 0,'53'0'15,"-1"-26"-15,-25-27 16,25 1-16,-25-1 15,25 53-15,-25-26 16,25 0-16,-25-1 31</inkml:trace>
  <inkml:trace contextRef="#ctx0" brushRef="#br0" timeOffset="23832.57">25288 10209 0,'0'27'31,"79"-27"-15,-53 0 0,1 0 15,-1-27-31,0 27 62,-26 53-46,0-27 0,0 27-16,0 26 15,0-27-15,0 1 16,0-27-16,26-26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4866-FF12-8266-7461-97632D93A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5519F-2C36-E813-541B-D53082447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5B9D1-9996-C477-9E60-75E01FC2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97F6-2CAD-4DBA-8070-DC0230B7508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1988-0AB1-65F7-2B07-4CC80664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2255-F0B1-C6B4-84B0-3276532A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49A-5299-4290-8FB0-72FE6DA2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4B82-D464-A9D6-64A8-4D83DAB2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F69F3-60F5-AD32-6186-FEB328245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1B2EA-CE68-DFFA-C683-E13A482B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97F6-2CAD-4DBA-8070-DC0230B7508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2B15-C167-FFC0-2508-54390EC6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76FF-94EB-E3B6-B140-FE6314D7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49A-5299-4290-8FB0-72FE6DA2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6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36C41-8D1D-F031-EB7E-E9B16BA4D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B94EE-D10F-B58F-46E1-474D8D67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60D0-8F24-3201-294B-DE8F59F8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97F6-2CAD-4DBA-8070-DC0230B7508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CD6E-8B4C-33D2-99DB-88BD6F76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ACC6A-3337-5039-95EA-9FB20195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49A-5299-4290-8FB0-72FE6DA2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1BA0-C475-E9B8-4EDC-2D254B51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8395-AC07-C270-F4A5-246670CB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A58D6-0273-8302-0FB8-16CE8579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97F6-2CAD-4DBA-8070-DC0230B7508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9A71-ACC0-B69D-CCE7-36362A2A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573B1-4B72-8648-3D71-404E1827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49A-5299-4290-8FB0-72FE6DA2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8A00-FDAB-F01B-E17F-2209BF2B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F0F2F-2668-E25E-28E6-44B11F38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574B-FC54-3F04-DB7B-16B42874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97F6-2CAD-4DBA-8070-DC0230B7508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2FEAA-12DD-8A4A-B478-0A3B1B35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CFD28-6003-D935-F14C-F74DE60E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49A-5299-4290-8FB0-72FE6DA2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AA45-C7B5-A402-1311-D50DD978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2894-A6C9-252C-64E5-E08867B00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199A5-0B51-C805-4C9D-9E68FC035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CBFEC-A183-1482-37A3-BD022039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97F6-2CAD-4DBA-8070-DC0230B7508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0778D-D130-1E43-D8B4-E7D730E4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0F19E-6323-46D1-E9AE-7DBCF7DE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49A-5299-4290-8FB0-72FE6DA2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D65B-2BDB-6CE3-40C2-8A2471EB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76030-BAAF-FE52-8FC1-B8EA119C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27A11-226C-4811-77E4-24F4D3D46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BBE99-F9CD-C39E-A7A1-39D426700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A8299-831B-C0EE-B683-14BC7B1CE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369C1-25BB-29F9-983A-6EF4D1BF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97F6-2CAD-4DBA-8070-DC0230B7508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237C7-38B5-8B3C-A36E-CC1661FA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7F325-184D-C2B5-5626-CD3F0AE4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49A-5299-4290-8FB0-72FE6DA2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5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858B-57BD-46D7-D386-B0F90340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9D028-D5DB-7743-276D-CF6CB3F2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97F6-2CAD-4DBA-8070-DC0230B7508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3146B-A12B-5196-0EB3-C599B515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87F4C-574D-FC6E-9E6B-295C1232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49A-5299-4290-8FB0-72FE6DA2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3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1AD88-1E7D-937B-38F2-4771935F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97F6-2CAD-4DBA-8070-DC0230B7508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CDB1B-0CB3-FAFC-C498-0228DEE3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6079D-5549-CBB4-C085-5CBC29BE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49A-5299-4290-8FB0-72FE6DA2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3E5D-03BB-E032-66CD-7F3E2926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4A55-5485-1196-30D3-D5A58054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B4366-65A5-4B3D-CACB-41F02E3EB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C36BE-1BC7-462F-5050-E6DA6DCF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97F6-2CAD-4DBA-8070-DC0230B7508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FC8CE-CB7C-F53B-90C9-83C5B038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BE2D7-8F0B-F28B-C8C1-74F5427D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49A-5299-4290-8FB0-72FE6DA2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799C-2985-9B51-BAC9-50D7C091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E5A78-FC1F-6B57-A444-647D08A04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C1D21-45AC-415E-41A9-2A1108D54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61F39-AC45-8C5C-D725-BBCD00F8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97F6-2CAD-4DBA-8070-DC0230B7508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7B2A-06F6-169C-7EDE-C4C6758B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EAA61-7703-EBA9-7AE7-7EEEC7CC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049A-5299-4290-8FB0-72FE6DA2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2FB85-E5B2-1256-8495-EE944250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45246-060A-0B4C-284D-42AA7222D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ACE4-5680-2AB9-07DA-A500B8232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797F6-2CAD-4DBA-8070-DC0230B7508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B356-B73B-C5D4-A4A5-E0CE15AF2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03362-1553-0086-D8C1-F84772D23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049A-5299-4290-8FB0-72FE6DA2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9E08-0858-DEF2-72BE-36C31970A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48911-EEEE-3762-C50E-8914D28DA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oriented programming (OOP)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Multiplayer game seminar</a:t>
            </a:r>
          </a:p>
          <a:p>
            <a:pPr algn="r"/>
            <a:r>
              <a:rPr lang="en-US" dirty="0" err="1"/>
              <a:t>SangMin</a:t>
            </a:r>
            <a:r>
              <a:rPr lang="en-US" dirty="0"/>
              <a:t>, Lee (2017171081)</a:t>
            </a:r>
          </a:p>
        </p:txBody>
      </p:sp>
    </p:spTree>
    <p:extLst>
      <p:ext uri="{BB962C8B-B14F-4D97-AF65-F5344CB8AC3E}">
        <p14:creationId xmlns:p14="http://schemas.microsoft.com/office/powerpoint/2010/main" val="268860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FEC9-F22E-707A-D771-9B1CA60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</a:t>
            </a:r>
            <a:r>
              <a:rPr lang="ko-KR" altLang="en-US"/>
              <a:t>코드 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261D-DFBB-0165-EC5E-67D9B0A9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6829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532E-2DD7-4A8D-2121-1C86480E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</a:t>
            </a:r>
            <a:r>
              <a:rPr lang="ko-KR" altLang="en-US" dirty="0"/>
              <a:t> 기본 구조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37CB6-FE52-7818-C7B1-03A4F2F69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350" y="2120106"/>
            <a:ext cx="5829300" cy="3762375"/>
          </a:xfrm>
        </p:spPr>
      </p:pic>
    </p:spTree>
    <p:extLst>
      <p:ext uri="{BB962C8B-B14F-4D97-AF65-F5344CB8AC3E}">
        <p14:creationId xmlns:p14="http://schemas.microsoft.com/office/powerpoint/2010/main" val="252717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F69E-C8B5-43B0-250F-2178893F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기본 구조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4703BF-AE04-D144-F1D8-8F8E6CF4C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2110581"/>
            <a:ext cx="5334000" cy="378142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481968-240D-9C98-52FD-9CBBF24D90ED}"/>
                  </a:ext>
                </a:extLst>
              </p14:cNvPr>
              <p14:cNvContentPartPr/>
              <p14:nvPr/>
            </p14:nvContentPartPr>
            <p14:xfrm>
              <a:off x="2908080" y="691560"/>
              <a:ext cx="7569720" cy="531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481968-240D-9C98-52FD-9CBBF24D90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8720" y="682200"/>
                <a:ext cx="7588440" cy="53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44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5C70-DF85-D6C4-9BE5-10715279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Pretendard Variable"/>
              </a:rPr>
              <a:t>객체 지향 프로그래밍의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Pretendard Variable"/>
              </a:rPr>
              <a:t>4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Variable"/>
              </a:rPr>
              <a:t>가지 특징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D103-F59D-356C-5EA5-45DBAF0E2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Pretendard Variable"/>
              </a:rPr>
              <a:t>추상화</a:t>
            </a:r>
            <a:endParaRPr lang="en-US" altLang="ko-KR" b="1" dirty="0">
              <a:solidFill>
                <a:srgbClr val="333333"/>
              </a:solidFill>
              <a:latin typeface="Pretendard Variable"/>
            </a:endParaRPr>
          </a:p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Pretendard Variable"/>
              </a:rPr>
              <a:t>상속</a:t>
            </a:r>
            <a:endParaRPr lang="en-US" altLang="ko-KR" b="1" dirty="0">
              <a:solidFill>
                <a:srgbClr val="333333"/>
              </a:solidFill>
              <a:latin typeface="Pretendard Variable"/>
            </a:endParaRPr>
          </a:p>
          <a:p>
            <a:r>
              <a:rPr lang="ko-KR" altLang="en-US" b="1" i="0" dirty="0" err="1">
                <a:solidFill>
                  <a:srgbClr val="333333"/>
                </a:solidFill>
                <a:effectLst/>
                <a:latin typeface="Pretendard Variable"/>
              </a:rPr>
              <a:t>다형성</a:t>
            </a:r>
            <a:endParaRPr lang="en-US" altLang="ko-KR" b="1" dirty="0">
              <a:solidFill>
                <a:srgbClr val="333333"/>
              </a:solidFill>
              <a:latin typeface="Pretendard Variable"/>
            </a:endParaRPr>
          </a:p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Pretendard Variable"/>
              </a:rPr>
              <a:t>캡슐화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5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6AF4-2C61-0F09-FF6C-2A663BE8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추상화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61A34A-D150-993F-6018-7D88E5785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441" y="1825625"/>
            <a:ext cx="6071117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1725D8-BA96-D26B-CD42-5491E69E0DD2}"/>
                  </a:ext>
                </a:extLst>
              </p14:cNvPr>
              <p14:cNvContentPartPr/>
              <p14:nvPr/>
            </p14:nvContentPartPr>
            <p14:xfrm>
              <a:off x="7313400" y="5664600"/>
              <a:ext cx="1553760" cy="42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1725D8-BA96-D26B-CD42-5491E69E0D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4040" y="5655240"/>
                <a:ext cx="1572480" cy="4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89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8C4B-F838-52DD-ECD3-656437D7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EE04F-4134-0159-F388-AE4EE0077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503" y="1825625"/>
            <a:ext cx="7054993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DA0F6D-100C-B095-732E-0AC0DA748038}"/>
                  </a:ext>
                </a:extLst>
              </p14:cNvPr>
              <p14:cNvContentPartPr/>
              <p14:nvPr/>
            </p14:nvContentPartPr>
            <p14:xfrm>
              <a:off x="1581840" y="3059640"/>
              <a:ext cx="9094680" cy="3135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DA0F6D-100C-B095-732E-0AC0DA7480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2480" y="3050280"/>
                <a:ext cx="9113400" cy="31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20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DCBD-78F5-21F3-7758-1D131DD2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BE9AF-BDBE-55ED-87A2-40A356307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565" y="1825625"/>
            <a:ext cx="6074869" cy="4351338"/>
          </a:xfrm>
        </p:spPr>
      </p:pic>
    </p:spTree>
    <p:extLst>
      <p:ext uri="{BB962C8B-B14F-4D97-AF65-F5344CB8AC3E}">
        <p14:creationId xmlns:p14="http://schemas.microsoft.com/office/powerpoint/2010/main" val="415748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412E-9B24-4CF5-9C9F-72BD4885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  <a:r>
              <a:rPr lang="en-US" altLang="ko-KR"/>
              <a:t>(1/2)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AC9F9-4DF5-793B-4372-BCD635567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982" y="1825625"/>
            <a:ext cx="7180035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E3F522-B4C4-AEA9-86EE-778F3317CB74}"/>
                  </a:ext>
                </a:extLst>
              </p14:cNvPr>
              <p14:cNvContentPartPr/>
              <p14:nvPr/>
            </p14:nvContentPartPr>
            <p14:xfrm>
              <a:off x="4348080" y="596880"/>
              <a:ext cx="6176880" cy="5835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E3F522-B4C4-AEA9-86EE-778F3317CB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8720" y="587520"/>
                <a:ext cx="6195600" cy="585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123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34B7-7623-E78E-71E8-59A21617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  <a:r>
              <a:rPr lang="en-US" altLang="ko-KR" dirty="0"/>
              <a:t>(2/2)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7964C-6CF4-2E52-040D-82B35AFA9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648744"/>
            <a:ext cx="8686800" cy="2705100"/>
          </a:xfrm>
        </p:spPr>
      </p:pic>
    </p:spTree>
    <p:extLst>
      <p:ext uri="{BB962C8B-B14F-4D97-AF65-F5344CB8AC3E}">
        <p14:creationId xmlns:p14="http://schemas.microsoft.com/office/powerpoint/2010/main" val="174807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Pretendard Variable</vt:lpstr>
      <vt:lpstr>Arial</vt:lpstr>
      <vt:lpstr>Calibri</vt:lpstr>
      <vt:lpstr>Calibri Light</vt:lpstr>
      <vt:lpstr>Office Theme</vt:lpstr>
      <vt:lpstr>Practice 01</vt:lpstr>
      <vt:lpstr>Header file 기본 구조</vt:lpstr>
      <vt:lpstr>Class 기본 구조</vt:lpstr>
      <vt:lpstr>객체 지향 프로그래밍의 4가지 특징</vt:lpstr>
      <vt:lpstr>추상화</vt:lpstr>
      <vt:lpstr>상속</vt:lpstr>
      <vt:lpstr>다형성</vt:lpstr>
      <vt:lpstr>캡슐화(1/2)</vt:lpstr>
      <vt:lpstr>캡슐화(2/2)</vt:lpstr>
      <vt:lpstr>OOP 코드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01</dc:title>
  <dc:creator>Lee Sangmin</dc:creator>
  <cp:lastModifiedBy>Lee Sangmin</cp:lastModifiedBy>
  <cp:revision>1</cp:revision>
  <dcterms:created xsi:type="dcterms:W3CDTF">2023-08-06T19:27:47Z</dcterms:created>
  <dcterms:modified xsi:type="dcterms:W3CDTF">2023-08-07T10:51:38Z</dcterms:modified>
</cp:coreProperties>
</file>