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5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page" id="{3E6DA48B-673E-4F6B-8FAE-FB24414B9B9D}">
          <p14:sldIdLst>
            <p14:sldId id="256"/>
          </p14:sldIdLst>
        </p14:section>
        <p14:section name="1. Objective" id="{22693BA2-ABB7-495C-B2A8-DDF02822CB01}">
          <p14:sldIdLst>
            <p14:sldId id="261"/>
            <p14:sldId id="257"/>
          </p14:sldIdLst>
        </p14:section>
        <p14:section name="2. Background knowledge" id="{C79F0072-8198-46B8-9588-832600090AE3}">
          <p14:sldIdLst>
            <p14:sldId id="265"/>
            <p14:sldId id="264"/>
            <p14:sldId id="262"/>
          </p14:sldIdLst>
        </p14:section>
        <p14:section name="3. Practice" id="{69AA5A98-B533-4B03-9D4C-9656F58CB49A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3568C3-93CD-48A6-B23A-F364786C2C59}" v="24" dt="2023-08-16T23:39:21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Sangmin" userId="7f608b41624e15f1" providerId="LiveId" clId="{C83568C3-93CD-48A6-B23A-F364786C2C59}"/>
    <pc:docChg chg="undo redo custSel addSld delSld modSld sldOrd delSection modSection">
      <pc:chgData name="Lee Sangmin" userId="7f608b41624e15f1" providerId="LiveId" clId="{C83568C3-93CD-48A6-B23A-F364786C2C59}" dt="2023-08-16T23:39:21.785" v="373"/>
      <pc:docMkLst>
        <pc:docMk/>
      </pc:docMkLst>
      <pc:sldChg chg="modSp add del mod">
        <pc:chgData name="Lee Sangmin" userId="7f608b41624e15f1" providerId="LiveId" clId="{C83568C3-93CD-48A6-B23A-F364786C2C59}" dt="2023-08-16T21:45:42.680" v="48" actId="47"/>
        <pc:sldMkLst>
          <pc:docMk/>
          <pc:sldMk cId="3753633771" sldId="256"/>
        </pc:sldMkLst>
        <pc:spChg chg="mod">
          <ac:chgData name="Lee Sangmin" userId="7f608b41624e15f1" providerId="LiveId" clId="{C83568C3-93CD-48A6-B23A-F364786C2C59}" dt="2023-08-16T21:45:30.973" v="1" actId="20577"/>
          <ac:spMkLst>
            <pc:docMk/>
            <pc:sldMk cId="3753633771" sldId="256"/>
            <ac:spMk id="2" creationId="{F8961645-EE18-9ED0-E7BE-7C661E08EC9C}"/>
          </ac:spMkLst>
        </pc:spChg>
      </pc:sldChg>
      <pc:sldChg chg="addSp delSp modSp new mod setBg">
        <pc:chgData name="Lee Sangmin" userId="7f608b41624e15f1" providerId="LiveId" clId="{C83568C3-93CD-48A6-B23A-F364786C2C59}" dt="2023-08-16T23:39:21.785" v="373"/>
        <pc:sldMkLst>
          <pc:docMk/>
          <pc:sldMk cId="1903893239" sldId="257"/>
        </pc:sldMkLst>
        <pc:spChg chg="mod">
          <ac:chgData name="Lee Sangmin" userId="7f608b41624e15f1" providerId="LiveId" clId="{C83568C3-93CD-48A6-B23A-F364786C2C59}" dt="2023-08-16T21:48:53.656" v="98" actId="20577"/>
          <ac:spMkLst>
            <pc:docMk/>
            <pc:sldMk cId="1903893239" sldId="257"/>
            <ac:spMk id="2" creationId="{4E1523A6-273A-886D-2160-60FE10300E63}"/>
          </ac:spMkLst>
        </pc:spChg>
        <pc:spChg chg="del">
          <ac:chgData name="Lee Sangmin" userId="7f608b41624e15f1" providerId="LiveId" clId="{C83568C3-93CD-48A6-B23A-F364786C2C59}" dt="2023-08-16T21:47:04.142" v="58" actId="22"/>
          <ac:spMkLst>
            <pc:docMk/>
            <pc:sldMk cId="1903893239" sldId="257"/>
            <ac:spMk id="3" creationId="{EC0F79BE-DA4F-C398-F020-2A66EFBF6AAD}"/>
          </ac:spMkLst>
        </pc:spChg>
        <pc:spChg chg="add del">
          <ac:chgData name="Lee Sangmin" userId="7f608b41624e15f1" providerId="LiveId" clId="{C83568C3-93CD-48A6-B23A-F364786C2C59}" dt="2023-08-16T21:47:33.937" v="76"/>
          <ac:spMkLst>
            <pc:docMk/>
            <pc:sldMk cId="1903893239" sldId="257"/>
            <ac:spMk id="6" creationId="{F47D7A25-6773-E639-B421-B67F82EE2521}"/>
          </ac:spMkLst>
        </pc:spChg>
        <pc:spChg chg="add del mod">
          <ac:chgData name="Lee Sangmin" userId="7f608b41624e15f1" providerId="LiveId" clId="{C83568C3-93CD-48A6-B23A-F364786C2C59}" dt="2023-08-16T21:47:42.580" v="81" actId="22"/>
          <ac:spMkLst>
            <pc:docMk/>
            <pc:sldMk cId="1903893239" sldId="257"/>
            <ac:spMk id="8" creationId="{24058B2A-C690-C704-D091-A2ECB168D052}"/>
          </ac:spMkLst>
        </pc:spChg>
        <pc:spChg chg="add mod">
          <ac:chgData name="Lee Sangmin" userId="7f608b41624e15f1" providerId="LiveId" clId="{C83568C3-93CD-48A6-B23A-F364786C2C59}" dt="2023-08-16T23:24:54.480" v="253" actId="26606"/>
          <ac:spMkLst>
            <pc:docMk/>
            <pc:sldMk cId="1903893239" sldId="257"/>
            <ac:spMk id="9" creationId="{B82AB41A-A7C6-8CC1-18BD-2A8C7627E7C6}"/>
          </ac:spMkLst>
        </pc:spChg>
        <pc:spChg chg="add del">
          <ac:chgData name="Lee Sangmin" userId="7f608b41624e15f1" providerId="LiveId" clId="{C83568C3-93CD-48A6-B23A-F364786C2C59}" dt="2023-08-16T21:47:48.790" v="84"/>
          <ac:spMkLst>
            <pc:docMk/>
            <pc:sldMk cId="1903893239" sldId="257"/>
            <ac:spMk id="10" creationId="{C142AAB6-6C72-DAA7-69ED-BE1F8DB7DC70}"/>
          </ac:spMkLst>
        </pc:spChg>
        <pc:spChg chg="add del mod">
          <ac:chgData name="Lee Sangmin" userId="7f608b41624e15f1" providerId="LiveId" clId="{C83568C3-93CD-48A6-B23A-F364786C2C59}" dt="2023-08-16T23:25:31.812" v="255" actId="22"/>
          <ac:spMkLst>
            <pc:docMk/>
            <pc:sldMk cId="1903893239" sldId="257"/>
            <ac:spMk id="12" creationId="{07C2C17D-83A0-24C2-CB8A-73EC997E2AB5}"/>
          </ac:spMkLst>
        </pc:spChg>
        <pc:spChg chg="add del">
          <ac:chgData name="Lee Sangmin" userId="7f608b41624e15f1" providerId="LiveId" clId="{C83568C3-93CD-48A6-B23A-F364786C2C59}" dt="2023-08-16T23:24:54.480" v="253" actId="26606"/>
          <ac:spMkLst>
            <pc:docMk/>
            <pc:sldMk cId="1903893239" sldId="257"/>
            <ac:spMk id="14" creationId="{201CC55D-ED54-4C5C-95E6-10947BD1103B}"/>
          </ac:spMkLst>
        </pc:spChg>
        <pc:spChg chg="add del">
          <ac:chgData name="Lee Sangmin" userId="7f608b41624e15f1" providerId="LiveId" clId="{C83568C3-93CD-48A6-B23A-F364786C2C59}" dt="2023-08-16T23:24:54.480" v="253" actId="26606"/>
          <ac:spMkLst>
            <pc:docMk/>
            <pc:sldMk cId="1903893239" sldId="257"/>
            <ac:spMk id="20" creationId="{3873B707-463F-40B0-8227-E8CC6C67EB25}"/>
          </ac:spMkLst>
        </pc:spChg>
        <pc:spChg chg="add del">
          <ac:chgData name="Lee Sangmin" userId="7f608b41624e15f1" providerId="LiveId" clId="{C83568C3-93CD-48A6-B23A-F364786C2C59}" dt="2023-08-16T23:24:54.480" v="253" actId="26606"/>
          <ac:spMkLst>
            <pc:docMk/>
            <pc:sldMk cId="1903893239" sldId="257"/>
            <ac:spMk id="22" creationId="{C13237C8-E62C-4F0D-A318-BD6FB6C2D138}"/>
          </ac:spMkLst>
        </pc:spChg>
        <pc:spChg chg="add del">
          <ac:chgData name="Lee Sangmin" userId="7f608b41624e15f1" providerId="LiveId" clId="{C83568C3-93CD-48A6-B23A-F364786C2C59}" dt="2023-08-16T23:24:54.480" v="253" actId="26606"/>
          <ac:spMkLst>
            <pc:docMk/>
            <pc:sldMk cId="1903893239" sldId="257"/>
            <ac:spMk id="24" creationId="{19C9EAEA-39D0-4B0E-A0EB-51E7B26740B1}"/>
          </ac:spMkLst>
        </pc:spChg>
        <pc:spChg chg="add del">
          <ac:chgData name="Lee Sangmin" userId="7f608b41624e15f1" providerId="LiveId" clId="{C83568C3-93CD-48A6-B23A-F364786C2C59}" dt="2023-08-16T23:25:34.567" v="256" actId="26606"/>
          <ac:spMkLst>
            <pc:docMk/>
            <pc:sldMk cId="1903893239" sldId="257"/>
            <ac:spMk id="29" creationId="{201CC55D-ED54-4C5C-95E6-10947BD1103B}"/>
          </ac:spMkLst>
        </pc:spChg>
        <pc:spChg chg="add del">
          <ac:chgData name="Lee Sangmin" userId="7f608b41624e15f1" providerId="LiveId" clId="{C83568C3-93CD-48A6-B23A-F364786C2C59}" dt="2023-08-16T23:25:34.567" v="256" actId="26606"/>
          <ac:spMkLst>
            <pc:docMk/>
            <pc:sldMk cId="1903893239" sldId="257"/>
            <ac:spMk id="35" creationId="{3873B707-463F-40B0-8227-E8CC6C67EB25}"/>
          </ac:spMkLst>
        </pc:spChg>
        <pc:spChg chg="add del">
          <ac:chgData name="Lee Sangmin" userId="7f608b41624e15f1" providerId="LiveId" clId="{C83568C3-93CD-48A6-B23A-F364786C2C59}" dt="2023-08-16T23:25:34.567" v="256" actId="26606"/>
          <ac:spMkLst>
            <pc:docMk/>
            <pc:sldMk cId="1903893239" sldId="257"/>
            <ac:spMk id="37" creationId="{C13237C8-E62C-4F0D-A318-BD6FB6C2D138}"/>
          </ac:spMkLst>
        </pc:spChg>
        <pc:spChg chg="add del">
          <ac:chgData name="Lee Sangmin" userId="7f608b41624e15f1" providerId="LiveId" clId="{C83568C3-93CD-48A6-B23A-F364786C2C59}" dt="2023-08-16T23:25:34.567" v="256" actId="26606"/>
          <ac:spMkLst>
            <pc:docMk/>
            <pc:sldMk cId="1903893239" sldId="257"/>
            <ac:spMk id="39" creationId="{19C9EAEA-39D0-4B0E-A0EB-51E7B26740B1}"/>
          </ac:spMkLst>
        </pc:spChg>
        <pc:spChg chg="add">
          <ac:chgData name="Lee Sangmin" userId="7f608b41624e15f1" providerId="LiveId" clId="{C83568C3-93CD-48A6-B23A-F364786C2C59}" dt="2023-08-16T23:25:34.567" v="256" actId="26606"/>
          <ac:spMkLst>
            <pc:docMk/>
            <pc:sldMk cId="1903893239" sldId="257"/>
            <ac:spMk id="44" creationId="{201CC55D-ED54-4C5C-95E6-10947BD1103B}"/>
          </ac:spMkLst>
        </pc:spChg>
        <pc:spChg chg="add">
          <ac:chgData name="Lee Sangmin" userId="7f608b41624e15f1" providerId="LiveId" clId="{C83568C3-93CD-48A6-B23A-F364786C2C59}" dt="2023-08-16T23:25:34.567" v="256" actId="26606"/>
          <ac:spMkLst>
            <pc:docMk/>
            <pc:sldMk cId="1903893239" sldId="257"/>
            <ac:spMk id="50" creationId="{3873B707-463F-40B0-8227-E8CC6C67EB25}"/>
          </ac:spMkLst>
        </pc:spChg>
        <pc:spChg chg="add">
          <ac:chgData name="Lee Sangmin" userId="7f608b41624e15f1" providerId="LiveId" clId="{C83568C3-93CD-48A6-B23A-F364786C2C59}" dt="2023-08-16T23:25:34.567" v="256" actId="26606"/>
          <ac:spMkLst>
            <pc:docMk/>
            <pc:sldMk cId="1903893239" sldId="257"/>
            <ac:spMk id="52" creationId="{C13237C8-E62C-4F0D-A318-BD6FB6C2D138}"/>
          </ac:spMkLst>
        </pc:spChg>
        <pc:spChg chg="add">
          <ac:chgData name="Lee Sangmin" userId="7f608b41624e15f1" providerId="LiveId" clId="{C83568C3-93CD-48A6-B23A-F364786C2C59}" dt="2023-08-16T23:25:34.567" v="256" actId="26606"/>
          <ac:spMkLst>
            <pc:docMk/>
            <pc:sldMk cId="1903893239" sldId="257"/>
            <ac:spMk id="54" creationId="{19C9EAEA-39D0-4B0E-A0EB-51E7B26740B1}"/>
          </ac:spMkLst>
        </pc:spChg>
        <pc:grpChg chg="add del">
          <ac:chgData name="Lee Sangmin" userId="7f608b41624e15f1" providerId="LiveId" clId="{C83568C3-93CD-48A6-B23A-F364786C2C59}" dt="2023-08-16T23:24:54.480" v="253" actId="26606"/>
          <ac:grpSpMkLst>
            <pc:docMk/>
            <pc:sldMk cId="1903893239" sldId="257"/>
            <ac:grpSpMk id="16" creationId="{1DE889C7-FAD6-4397-98E2-05D503484459}"/>
          </ac:grpSpMkLst>
        </pc:grpChg>
        <pc:grpChg chg="add del">
          <ac:chgData name="Lee Sangmin" userId="7f608b41624e15f1" providerId="LiveId" clId="{C83568C3-93CD-48A6-B23A-F364786C2C59}" dt="2023-08-16T23:25:34.567" v="256" actId="26606"/>
          <ac:grpSpMkLst>
            <pc:docMk/>
            <pc:sldMk cId="1903893239" sldId="257"/>
            <ac:grpSpMk id="31" creationId="{1DE889C7-FAD6-4397-98E2-05D503484459}"/>
          </ac:grpSpMkLst>
        </pc:grpChg>
        <pc:grpChg chg="add">
          <ac:chgData name="Lee Sangmin" userId="7f608b41624e15f1" providerId="LiveId" clId="{C83568C3-93CD-48A6-B23A-F364786C2C59}" dt="2023-08-16T23:25:34.567" v="256" actId="26606"/>
          <ac:grpSpMkLst>
            <pc:docMk/>
            <pc:sldMk cId="1903893239" sldId="257"/>
            <ac:grpSpMk id="46" creationId="{1DE889C7-FAD6-4397-98E2-05D503484459}"/>
          </ac:grpSpMkLst>
        </pc:grpChg>
        <pc:picChg chg="add del mod ord">
          <ac:chgData name="Lee Sangmin" userId="7f608b41624e15f1" providerId="LiveId" clId="{C83568C3-93CD-48A6-B23A-F364786C2C59}" dt="2023-08-16T23:25:00.661" v="254" actId="478"/>
          <ac:picMkLst>
            <pc:docMk/>
            <pc:sldMk cId="1903893239" sldId="257"/>
            <ac:picMk id="5" creationId="{6AA15423-E469-1A71-3029-9C9E3763176A}"/>
          </ac:picMkLst>
        </pc:picChg>
        <pc:picChg chg="add mod ord">
          <ac:chgData name="Lee Sangmin" userId="7f608b41624e15f1" providerId="LiveId" clId="{C83568C3-93CD-48A6-B23A-F364786C2C59}" dt="2023-08-16T23:25:34.567" v="256" actId="26606"/>
          <ac:picMkLst>
            <pc:docMk/>
            <pc:sldMk cId="1903893239" sldId="257"/>
            <ac:picMk id="15" creationId="{AB7B353F-163D-F015-CBAF-8AE7F2A26A3D}"/>
          </ac:picMkLst>
        </pc:picChg>
        <pc:inkChg chg="add">
          <ac:chgData name="Lee Sangmin" userId="7f608b41624e15f1" providerId="LiveId" clId="{C83568C3-93CD-48A6-B23A-F364786C2C59}" dt="2023-08-16T23:39:21.785" v="373"/>
          <ac:inkMkLst>
            <pc:docMk/>
            <pc:sldMk cId="1903893239" sldId="257"/>
            <ac:inkMk id="19" creationId="{78AF4C2B-A387-C3C0-12CC-80B0E66AF3B9}"/>
          </ac:inkMkLst>
        </pc:inkChg>
      </pc:sldChg>
      <pc:sldChg chg="del">
        <pc:chgData name="Lee Sangmin" userId="7f608b41624e15f1" providerId="LiveId" clId="{C83568C3-93CD-48A6-B23A-F364786C2C59}" dt="2023-08-16T21:45:38.173" v="15" actId="47"/>
        <pc:sldMkLst>
          <pc:docMk/>
          <pc:sldMk cId="4236796791" sldId="257"/>
        </pc:sldMkLst>
      </pc:sldChg>
      <pc:sldChg chg="addSp delSp modSp new del mod">
        <pc:chgData name="Lee Sangmin" userId="7f608b41624e15f1" providerId="LiveId" clId="{C83568C3-93CD-48A6-B23A-F364786C2C59}" dt="2023-08-16T21:48:57.780" v="99" actId="47"/>
        <pc:sldMkLst>
          <pc:docMk/>
          <pc:sldMk cId="941714370" sldId="258"/>
        </pc:sldMkLst>
        <pc:spChg chg="mod">
          <ac:chgData name="Lee Sangmin" userId="7f608b41624e15f1" providerId="LiveId" clId="{C83568C3-93CD-48A6-B23A-F364786C2C59}" dt="2023-08-16T21:48:44.336" v="91" actId="20577"/>
          <ac:spMkLst>
            <pc:docMk/>
            <pc:sldMk cId="941714370" sldId="258"/>
            <ac:spMk id="2" creationId="{55CF1F17-F253-28E1-5AA4-7F8AC1C94E5B}"/>
          </ac:spMkLst>
        </pc:spChg>
        <pc:spChg chg="add del">
          <ac:chgData name="Lee Sangmin" userId="7f608b41624e15f1" providerId="LiveId" clId="{C83568C3-93CD-48A6-B23A-F364786C2C59}" dt="2023-08-16T21:47:29.305" v="74"/>
          <ac:spMkLst>
            <pc:docMk/>
            <pc:sldMk cId="941714370" sldId="258"/>
            <ac:spMk id="3" creationId="{AB019440-7C70-3DBD-CC8F-082DFD63D544}"/>
          </ac:spMkLst>
        </pc:spChg>
        <pc:spChg chg="add del mod">
          <ac:chgData name="Lee Sangmin" userId="7f608b41624e15f1" providerId="LiveId" clId="{C83568C3-93CD-48A6-B23A-F364786C2C59}" dt="2023-08-16T21:47:29.305" v="74"/>
          <ac:spMkLst>
            <pc:docMk/>
            <pc:sldMk cId="941714370" sldId="258"/>
            <ac:spMk id="4" creationId="{0F9ED219-C416-CDC8-BD58-99976C11308C}"/>
          </ac:spMkLst>
        </pc:spChg>
      </pc:sldChg>
      <pc:sldChg chg="del">
        <pc:chgData name="Lee Sangmin" userId="7f608b41624e15f1" providerId="LiveId" clId="{C83568C3-93CD-48A6-B23A-F364786C2C59}" dt="2023-08-16T21:45:38.743" v="16" actId="47"/>
        <pc:sldMkLst>
          <pc:docMk/>
          <pc:sldMk cId="2312413753" sldId="258"/>
        </pc:sldMkLst>
      </pc:sldChg>
      <pc:sldChg chg="del">
        <pc:chgData name="Lee Sangmin" userId="7f608b41624e15f1" providerId="LiveId" clId="{C83568C3-93CD-48A6-B23A-F364786C2C59}" dt="2023-08-16T21:45:39.368" v="20" actId="47"/>
        <pc:sldMkLst>
          <pc:docMk/>
          <pc:sldMk cId="359363933" sldId="259"/>
        </pc:sldMkLst>
      </pc:sldChg>
      <pc:sldChg chg="new del">
        <pc:chgData name="Lee Sangmin" userId="7f608b41624e15f1" providerId="LiveId" clId="{C83568C3-93CD-48A6-B23A-F364786C2C59}" dt="2023-08-16T21:52:28.433" v="115" actId="47"/>
        <pc:sldMkLst>
          <pc:docMk/>
          <pc:sldMk cId="818456492" sldId="259"/>
        </pc:sldMkLst>
      </pc:sldChg>
      <pc:sldChg chg="addSp delSp modSp add mod setBg delDesignElem">
        <pc:chgData name="Lee Sangmin" userId="7f608b41624e15f1" providerId="LiveId" clId="{C83568C3-93CD-48A6-B23A-F364786C2C59}" dt="2023-08-16T23:39:21.785" v="373"/>
        <pc:sldMkLst>
          <pc:docMk/>
          <pc:sldMk cId="3607161492" sldId="260"/>
        </pc:sldMkLst>
        <pc:spChg chg="mod">
          <ac:chgData name="Lee Sangmin" userId="7f608b41624e15f1" providerId="LiveId" clId="{C83568C3-93CD-48A6-B23A-F364786C2C59}" dt="2023-08-16T23:25:56.112" v="260" actId="26606"/>
          <ac:spMkLst>
            <pc:docMk/>
            <pc:sldMk cId="3607161492" sldId="260"/>
            <ac:spMk id="2" creationId="{4E1523A6-273A-886D-2160-60FE10300E63}"/>
          </ac:spMkLst>
        </pc:spChg>
        <pc:spChg chg="add del mod">
          <ac:chgData name="Lee Sangmin" userId="7f608b41624e15f1" providerId="LiveId" clId="{C83568C3-93CD-48A6-B23A-F364786C2C59}" dt="2023-08-16T21:52:01.935" v="105" actId="22"/>
          <ac:spMkLst>
            <pc:docMk/>
            <pc:sldMk cId="3607161492" sldId="260"/>
            <ac:spMk id="4" creationId="{F8ECC746-62E7-3EDC-8A0E-8DB3D000401D}"/>
          </ac:spMkLst>
        </pc:spChg>
        <pc:spChg chg="add del mod">
          <ac:chgData name="Lee Sangmin" userId="7f608b41624e15f1" providerId="LiveId" clId="{C83568C3-93CD-48A6-B23A-F364786C2C59}" dt="2023-08-16T23:24:48.630" v="252" actId="26606"/>
          <ac:spMkLst>
            <pc:docMk/>
            <pc:sldMk cId="3607161492" sldId="260"/>
            <ac:spMk id="9" creationId="{B82AB41A-A7C6-8CC1-18BD-2A8C7627E7C6}"/>
          </ac:spMkLst>
        </pc:spChg>
        <pc:spChg chg="add mod">
          <ac:chgData name="Lee Sangmin" userId="7f608b41624e15f1" providerId="LiveId" clId="{C83568C3-93CD-48A6-B23A-F364786C2C59}" dt="2023-08-16T23:25:56.112" v="260" actId="26606"/>
          <ac:spMkLst>
            <pc:docMk/>
            <pc:sldMk cId="3607161492" sldId="260"/>
            <ac:spMk id="10" creationId="{27720248-5815-AA02-1142-CC624C610387}"/>
          </ac:spMkLst>
        </pc:spChg>
        <pc:spChg chg="add del">
          <ac:chgData name="Lee Sangmin" userId="7f608b41624e15f1" providerId="LiveId" clId="{C83568C3-93CD-48A6-B23A-F364786C2C59}" dt="2023-08-16T21:52:16.225" v="110" actId="26606"/>
          <ac:spMkLst>
            <pc:docMk/>
            <pc:sldMk cId="3607161492" sldId="260"/>
            <ac:spMk id="11" creationId="{201CC55D-ED54-4C5C-95E6-10947BD1103B}"/>
          </ac:spMkLst>
        </pc:spChg>
        <pc:spChg chg="add del">
          <ac:chgData name="Lee Sangmin" userId="7f608b41624e15f1" providerId="LiveId" clId="{C83568C3-93CD-48A6-B23A-F364786C2C59}" dt="2023-08-16T21:52:16.225" v="110" actId="26606"/>
          <ac:spMkLst>
            <pc:docMk/>
            <pc:sldMk cId="3607161492" sldId="260"/>
            <ac:spMk id="13" creationId="{3873B707-463F-40B0-8227-E8CC6C67EB25}"/>
          </ac:spMkLst>
        </pc:spChg>
        <pc:spChg chg="del">
          <ac:chgData name="Lee Sangmin" userId="7f608b41624e15f1" providerId="LiveId" clId="{C83568C3-93CD-48A6-B23A-F364786C2C59}" dt="2023-08-16T21:48:58.750" v="101"/>
          <ac:spMkLst>
            <pc:docMk/>
            <pc:sldMk cId="3607161492" sldId="260"/>
            <ac:spMk id="14" creationId="{201CC55D-ED54-4C5C-95E6-10947BD1103B}"/>
          </ac:spMkLst>
        </pc:spChg>
        <pc:spChg chg="add del">
          <ac:chgData name="Lee Sangmin" userId="7f608b41624e15f1" providerId="LiveId" clId="{C83568C3-93CD-48A6-B23A-F364786C2C59}" dt="2023-08-16T21:52:16.225" v="110" actId="26606"/>
          <ac:spMkLst>
            <pc:docMk/>
            <pc:sldMk cId="3607161492" sldId="260"/>
            <ac:spMk id="15" creationId="{C13237C8-E62C-4F0D-A318-BD6FB6C2D138}"/>
          </ac:spMkLst>
        </pc:spChg>
        <pc:spChg chg="add del">
          <ac:chgData name="Lee Sangmin" userId="7f608b41624e15f1" providerId="LiveId" clId="{C83568C3-93CD-48A6-B23A-F364786C2C59}" dt="2023-08-16T21:52:16.225" v="110" actId="26606"/>
          <ac:spMkLst>
            <pc:docMk/>
            <pc:sldMk cId="3607161492" sldId="260"/>
            <ac:spMk id="19" creationId="{19C9EAEA-39D0-4B0E-A0EB-51E7B26740B1}"/>
          </ac:spMkLst>
        </pc:spChg>
        <pc:spChg chg="del">
          <ac:chgData name="Lee Sangmin" userId="7f608b41624e15f1" providerId="LiveId" clId="{C83568C3-93CD-48A6-B23A-F364786C2C59}" dt="2023-08-16T21:48:58.750" v="101"/>
          <ac:spMkLst>
            <pc:docMk/>
            <pc:sldMk cId="3607161492" sldId="260"/>
            <ac:spMk id="20" creationId="{3873B707-463F-40B0-8227-E8CC6C67EB25}"/>
          </ac:spMkLst>
        </pc:spChg>
        <pc:spChg chg="add del">
          <ac:chgData name="Lee Sangmin" userId="7f608b41624e15f1" providerId="LiveId" clId="{C83568C3-93CD-48A6-B23A-F364786C2C59}" dt="2023-08-16T23:24:48.630" v="252" actId="26606"/>
          <ac:spMkLst>
            <pc:docMk/>
            <pc:sldMk cId="3607161492" sldId="260"/>
            <ac:spMk id="21" creationId="{201CC55D-ED54-4C5C-95E6-10947BD1103B}"/>
          </ac:spMkLst>
        </pc:spChg>
        <pc:spChg chg="del">
          <ac:chgData name="Lee Sangmin" userId="7f608b41624e15f1" providerId="LiveId" clId="{C83568C3-93CD-48A6-B23A-F364786C2C59}" dt="2023-08-16T21:48:58.750" v="101"/>
          <ac:spMkLst>
            <pc:docMk/>
            <pc:sldMk cId="3607161492" sldId="260"/>
            <ac:spMk id="22" creationId="{C13237C8-E62C-4F0D-A318-BD6FB6C2D138}"/>
          </ac:spMkLst>
        </pc:spChg>
        <pc:spChg chg="del">
          <ac:chgData name="Lee Sangmin" userId="7f608b41624e15f1" providerId="LiveId" clId="{C83568C3-93CD-48A6-B23A-F364786C2C59}" dt="2023-08-16T21:48:58.750" v="101"/>
          <ac:spMkLst>
            <pc:docMk/>
            <pc:sldMk cId="3607161492" sldId="260"/>
            <ac:spMk id="24" creationId="{19C9EAEA-39D0-4B0E-A0EB-51E7B26740B1}"/>
          </ac:spMkLst>
        </pc:spChg>
        <pc:spChg chg="add del">
          <ac:chgData name="Lee Sangmin" userId="7f608b41624e15f1" providerId="LiveId" clId="{C83568C3-93CD-48A6-B23A-F364786C2C59}" dt="2023-08-16T23:24:48.630" v="252" actId="26606"/>
          <ac:spMkLst>
            <pc:docMk/>
            <pc:sldMk cId="3607161492" sldId="260"/>
            <ac:spMk id="30" creationId="{3873B707-463F-40B0-8227-E8CC6C67EB25}"/>
          </ac:spMkLst>
        </pc:spChg>
        <pc:spChg chg="add del">
          <ac:chgData name="Lee Sangmin" userId="7f608b41624e15f1" providerId="LiveId" clId="{C83568C3-93CD-48A6-B23A-F364786C2C59}" dt="2023-08-16T23:24:48.630" v="252" actId="26606"/>
          <ac:spMkLst>
            <pc:docMk/>
            <pc:sldMk cId="3607161492" sldId="260"/>
            <ac:spMk id="32" creationId="{C13237C8-E62C-4F0D-A318-BD6FB6C2D138}"/>
          </ac:spMkLst>
        </pc:spChg>
        <pc:spChg chg="add del">
          <ac:chgData name="Lee Sangmin" userId="7f608b41624e15f1" providerId="LiveId" clId="{C83568C3-93CD-48A6-B23A-F364786C2C59}" dt="2023-08-16T23:24:48.630" v="252" actId="26606"/>
          <ac:spMkLst>
            <pc:docMk/>
            <pc:sldMk cId="3607161492" sldId="260"/>
            <ac:spMk id="34" creationId="{19C9EAEA-39D0-4B0E-A0EB-51E7B26740B1}"/>
          </ac:spMkLst>
        </pc:spChg>
        <pc:spChg chg="add del">
          <ac:chgData name="Lee Sangmin" userId="7f608b41624e15f1" providerId="LiveId" clId="{C83568C3-93CD-48A6-B23A-F364786C2C59}" dt="2023-08-16T23:24:48.621" v="251" actId="26606"/>
          <ac:spMkLst>
            <pc:docMk/>
            <pc:sldMk cId="3607161492" sldId="260"/>
            <ac:spMk id="39" creationId="{201CC55D-ED54-4C5C-95E6-10947BD1103B}"/>
          </ac:spMkLst>
        </pc:spChg>
        <pc:spChg chg="add del">
          <ac:chgData name="Lee Sangmin" userId="7f608b41624e15f1" providerId="LiveId" clId="{C83568C3-93CD-48A6-B23A-F364786C2C59}" dt="2023-08-16T23:24:48.621" v="251" actId="26606"/>
          <ac:spMkLst>
            <pc:docMk/>
            <pc:sldMk cId="3607161492" sldId="260"/>
            <ac:spMk id="45" creationId="{3873B707-463F-40B0-8227-E8CC6C67EB25}"/>
          </ac:spMkLst>
        </pc:spChg>
        <pc:spChg chg="add del">
          <ac:chgData name="Lee Sangmin" userId="7f608b41624e15f1" providerId="LiveId" clId="{C83568C3-93CD-48A6-B23A-F364786C2C59}" dt="2023-08-16T23:25:56.112" v="260" actId="26606"/>
          <ac:spMkLst>
            <pc:docMk/>
            <pc:sldMk cId="3607161492" sldId="260"/>
            <ac:spMk id="46" creationId="{D5B0017B-2ECA-49AF-B397-DC140825DF8D}"/>
          </ac:spMkLst>
        </pc:spChg>
        <pc:spChg chg="add del">
          <ac:chgData name="Lee Sangmin" userId="7f608b41624e15f1" providerId="LiveId" clId="{C83568C3-93CD-48A6-B23A-F364786C2C59}" dt="2023-08-16T23:24:48.621" v="251" actId="26606"/>
          <ac:spMkLst>
            <pc:docMk/>
            <pc:sldMk cId="3607161492" sldId="260"/>
            <ac:spMk id="47" creationId="{C13237C8-E62C-4F0D-A318-BD6FB6C2D138}"/>
          </ac:spMkLst>
        </pc:spChg>
        <pc:spChg chg="add del">
          <ac:chgData name="Lee Sangmin" userId="7f608b41624e15f1" providerId="LiveId" clId="{C83568C3-93CD-48A6-B23A-F364786C2C59}" dt="2023-08-16T23:25:56.112" v="260" actId="26606"/>
          <ac:spMkLst>
            <pc:docMk/>
            <pc:sldMk cId="3607161492" sldId="260"/>
            <ac:spMk id="48" creationId="{70E96339-907C-46C3-99AC-31179B6F0EBD}"/>
          </ac:spMkLst>
        </pc:spChg>
        <pc:spChg chg="add del">
          <ac:chgData name="Lee Sangmin" userId="7f608b41624e15f1" providerId="LiveId" clId="{C83568C3-93CD-48A6-B23A-F364786C2C59}" dt="2023-08-16T23:24:48.621" v="251" actId="26606"/>
          <ac:spMkLst>
            <pc:docMk/>
            <pc:sldMk cId="3607161492" sldId="260"/>
            <ac:spMk id="49" creationId="{19C9EAEA-39D0-4B0E-A0EB-51E7B26740B1}"/>
          </ac:spMkLst>
        </pc:spChg>
        <pc:spChg chg="add del">
          <ac:chgData name="Lee Sangmin" userId="7f608b41624e15f1" providerId="LiveId" clId="{C83568C3-93CD-48A6-B23A-F364786C2C59}" dt="2023-08-16T23:25:56.112" v="260" actId="26606"/>
          <ac:spMkLst>
            <pc:docMk/>
            <pc:sldMk cId="3607161492" sldId="260"/>
            <ac:spMk id="51" creationId="{28D31E1B-0407-4223-9642-0B642CBF57D9}"/>
          </ac:spMkLst>
        </pc:spChg>
        <pc:spChg chg="add del">
          <ac:chgData name="Lee Sangmin" userId="7f608b41624e15f1" providerId="LiveId" clId="{C83568C3-93CD-48A6-B23A-F364786C2C59}" dt="2023-08-16T23:25:56.112" v="260" actId="26606"/>
          <ac:spMkLst>
            <pc:docMk/>
            <pc:sldMk cId="3607161492" sldId="260"/>
            <ac:spMk id="59" creationId="{201CC55D-ED54-4C5C-95E6-10947BD1103B}"/>
          </ac:spMkLst>
        </pc:spChg>
        <pc:spChg chg="add del">
          <ac:chgData name="Lee Sangmin" userId="7f608b41624e15f1" providerId="LiveId" clId="{C83568C3-93CD-48A6-B23A-F364786C2C59}" dt="2023-08-16T23:25:56.112" v="260" actId="26606"/>
          <ac:spMkLst>
            <pc:docMk/>
            <pc:sldMk cId="3607161492" sldId="260"/>
            <ac:spMk id="65" creationId="{3873B707-463F-40B0-8227-E8CC6C67EB25}"/>
          </ac:spMkLst>
        </pc:spChg>
        <pc:spChg chg="add del">
          <ac:chgData name="Lee Sangmin" userId="7f608b41624e15f1" providerId="LiveId" clId="{C83568C3-93CD-48A6-B23A-F364786C2C59}" dt="2023-08-16T23:25:56.112" v="260" actId="26606"/>
          <ac:spMkLst>
            <pc:docMk/>
            <pc:sldMk cId="3607161492" sldId="260"/>
            <ac:spMk id="67" creationId="{C13237C8-E62C-4F0D-A318-BD6FB6C2D138}"/>
          </ac:spMkLst>
        </pc:spChg>
        <pc:spChg chg="add del">
          <ac:chgData name="Lee Sangmin" userId="7f608b41624e15f1" providerId="LiveId" clId="{C83568C3-93CD-48A6-B23A-F364786C2C59}" dt="2023-08-16T23:25:56.112" v="260" actId="26606"/>
          <ac:spMkLst>
            <pc:docMk/>
            <pc:sldMk cId="3607161492" sldId="260"/>
            <ac:spMk id="69" creationId="{19C9EAEA-39D0-4B0E-A0EB-51E7B26740B1}"/>
          </ac:spMkLst>
        </pc:spChg>
        <pc:grpChg chg="add del">
          <ac:chgData name="Lee Sangmin" userId="7f608b41624e15f1" providerId="LiveId" clId="{C83568C3-93CD-48A6-B23A-F364786C2C59}" dt="2023-08-16T21:52:16.225" v="110" actId="26606"/>
          <ac:grpSpMkLst>
            <pc:docMk/>
            <pc:sldMk cId="3607161492" sldId="260"/>
            <ac:grpSpMk id="12" creationId="{1DE889C7-FAD6-4397-98E2-05D503484459}"/>
          </ac:grpSpMkLst>
        </pc:grpChg>
        <pc:grpChg chg="del">
          <ac:chgData name="Lee Sangmin" userId="7f608b41624e15f1" providerId="LiveId" clId="{C83568C3-93CD-48A6-B23A-F364786C2C59}" dt="2023-08-16T21:48:58.750" v="101"/>
          <ac:grpSpMkLst>
            <pc:docMk/>
            <pc:sldMk cId="3607161492" sldId="260"/>
            <ac:grpSpMk id="16" creationId="{1DE889C7-FAD6-4397-98E2-05D503484459}"/>
          </ac:grpSpMkLst>
        </pc:grpChg>
        <pc:grpChg chg="add del">
          <ac:chgData name="Lee Sangmin" userId="7f608b41624e15f1" providerId="LiveId" clId="{C83568C3-93CD-48A6-B23A-F364786C2C59}" dt="2023-08-16T23:24:48.630" v="252" actId="26606"/>
          <ac:grpSpMkLst>
            <pc:docMk/>
            <pc:sldMk cId="3607161492" sldId="260"/>
            <ac:grpSpMk id="26" creationId="{1DE889C7-FAD6-4397-98E2-05D503484459}"/>
          </ac:grpSpMkLst>
        </pc:grpChg>
        <pc:grpChg chg="add del">
          <ac:chgData name="Lee Sangmin" userId="7f608b41624e15f1" providerId="LiveId" clId="{C83568C3-93CD-48A6-B23A-F364786C2C59}" dt="2023-08-16T23:24:48.621" v="251" actId="26606"/>
          <ac:grpSpMkLst>
            <pc:docMk/>
            <pc:sldMk cId="3607161492" sldId="260"/>
            <ac:grpSpMk id="41" creationId="{1DE889C7-FAD6-4397-98E2-05D503484459}"/>
          </ac:grpSpMkLst>
        </pc:grpChg>
        <pc:grpChg chg="add del">
          <ac:chgData name="Lee Sangmin" userId="7f608b41624e15f1" providerId="LiveId" clId="{C83568C3-93CD-48A6-B23A-F364786C2C59}" dt="2023-08-16T23:25:56.112" v="260" actId="26606"/>
          <ac:grpSpMkLst>
            <pc:docMk/>
            <pc:sldMk cId="3607161492" sldId="260"/>
            <ac:grpSpMk id="52" creationId="{AE1C45F0-260A-458C-96ED-C1F6D2151219}"/>
          </ac:grpSpMkLst>
        </pc:grpChg>
        <pc:grpChg chg="add del">
          <ac:chgData name="Lee Sangmin" userId="7f608b41624e15f1" providerId="LiveId" clId="{C83568C3-93CD-48A6-B23A-F364786C2C59}" dt="2023-08-16T23:25:56.112" v="260" actId="26606"/>
          <ac:grpSpMkLst>
            <pc:docMk/>
            <pc:sldMk cId="3607161492" sldId="260"/>
            <ac:grpSpMk id="61" creationId="{1DE889C7-FAD6-4397-98E2-05D503484459}"/>
          </ac:grpSpMkLst>
        </pc:grpChg>
        <pc:picChg chg="del">
          <ac:chgData name="Lee Sangmin" userId="7f608b41624e15f1" providerId="LiveId" clId="{C83568C3-93CD-48A6-B23A-F364786C2C59}" dt="2023-08-16T21:52:00.412" v="104" actId="478"/>
          <ac:picMkLst>
            <pc:docMk/>
            <pc:sldMk cId="3607161492" sldId="260"/>
            <ac:picMk id="5" creationId="{6AA15423-E469-1A71-3029-9C9E3763176A}"/>
          </ac:picMkLst>
        </pc:picChg>
        <pc:picChg chg="add del mod ord">
          <ac:chgData name="Lee Sangmin" userId="7f608b41624e15f1" providerId="LiveId" clId="{C83568C3-93CD-48A6-B23A-F364786C2C59}" dt="2023-08-16T23:24:42.730" v="248" actId="478"/>
          <ac:picMkLst>
            <pc:docMk/>
            <pc:sldMk cId="3607161492" sldId="260"/>
            <ac:picMk id="7" creationId="{BE6AD359-9842-AA8F-8060-58519DBD4D6B}"/>
          </ac:picMkLst>
        </pc:picChg>
        <pc:picChg chg="add del mod">
          <ac:chgData name="Lee Sangmin" userId="7f608b41624e15f1" providerId="LiveId" clId="{C83568C3-93CD-48A6-B23A-F364786C2C59}" dt="2023-08-16T23:25:41.535" v="257" actId="21"/>
          <ac:picMkLst>
            <pc:docMk/>
            <pc:sldMk cId="3607161492" sldId="260"/>
            <ac:picMk id="25" creationId="{45F7A207-E6E3-1387-7017-1885E7755CFE}"/>
          </ac:picMkLst>
        </pc:picChg>
        <pc:picChg chg="add del mod">
          <ac:chgData name="Lee Sangmin" userId="7f608b41624e15f1" providerId="LiveId" clId="{C83568C3-93CD-48A6-B23A-F364786C2C59}" dt="2023-08-16T23:25:58.200" v="262"/>
          <ac:picMkLst>
            <pc:docMk/>
            <pc:sldMk cId="3607161492" sldId="260"/>
            <ac:picMk id="29" creationId="{B0B67775-E139-B3A0-B046-3156AD41796C}"/>
          </ac:picMkLst>
        </pc:picChg>
        <pc:inkChg chg="add">
          <ac:chgData name="Lee Sangmin" userId="7f608b41624e15f1" providerId="LiveId" clId="{C83568C3-93CD-48A6-B23A-F364786C2C59}" dt="2023-08-16T23:39:21.785" v="373"/>
          <ac:inkMkLst>
            <pc:docMk/>
            <pc:sldMk cId="3607161492" sldId="260"/>
            <ac:inkMk id="31" creationId="{3CFF0DC0-568E-603A-9AB9-8003F620C1D4}"/>
          </ac:inkMkLst>
        </pc:inkChg>
        <pc:cxnChg chg="add del">
          <ac:chgData name="Lee Sangmin" userId="7f608b41624e15f1" providerId="LiveId" clId="{C83568C3-93CD-48A6-B23A-F364786C2C59}" dt="2023-08-16T23:25:56.112" v="260" actId="26606"/>
          <ac:cxnSpMkLst>
            <pc:docMk/>
            <pc:sldMk cId="3607161492" sldId="260"/>
            <ac:cxnSpMk id="50" creationId="{6CF1BAF6-AD41-4082-B212-8A1F9A2E8779}"/>
          </ac:cxnSpMkLst>
        </pc:cxnChg>
      </pc:sldChg>
      <pc:sldChg chg="del">
        <pc:chgData name="Lee Sangmin" userId="7f608b41624e15f1" providerId="LiveId" clId="{C83568C3-93CD-48A6-B23A-F364786C2C59}" dt="2023-08-16T21:45:39.286" v="18" actId="47"/>
        <pc:sldMkLst>
          <pc:docMk/>
          <pc:sldMk cId="115480923" sldId="261"/>
        </pc:sldMkLst>
      </pc:sldChg>
      <pc:sldChg chg="addSp delSp modSp add mod ord setBg delDesignElem">
        <pc:chgData name="Lee Sangmin" userId="7f608b41624e15f1" providerId="LiveId" clId="{C83568C3-93CD-48A6-B23A-F364786C2C59}" dt="2023-08-16T23:39:21.785" v="373"/>
        <pc:sldMkLst>
          <pc:docMk/>
          <pc:sldMk cId="4122158691" sldId="261"/>
        </pc:sldMkLst>
        <pc:spChg chg="mod">
          <ac:chgData name="Lee Sangmin" userId="7f608b41624e15f1" providerId="LiveId" clId="{C83568C3-93CD-48A6-B23A-F364786C2C59}" dt="2023-08-16T23:26:24.256" v="263" actId="26606"/>
          <ac:spMkLst>
            <pc:docMk/>
            <pc:sldMk cId="4122158691" sldId="261"/>
            <ac:spMk id="2" creationId="{4E1523A6-273A-886D-2160-60FE10300E63}"/>
          </ac:spMkLst>
        </pc:spChg>
        <pc:spChg chg="add mod">
          <ac:chgData name="Lee Sangmin" userId="7f608b41624e15f1" providerId="LiveId" clId="{C83568C3-93CD-48A6-B23A-F364786C2C59}" dt="2023-08-16T23:26:24.256" v="263" actId="26606"/>
          <ac:spMkLst>
            <pc:docMk/>
            <pc:sldMk cId="4122158691" sldId="261"/>
            <ac:spMk id="4" creationId="{6CD98360-5A0E-4E48-0FD0-2976ED9F6D02}"/>
          </ac:spMkLst>
        </pc:spChg>
        <pc:spChg chg="del mod">
          <ac:chgData name="Lee Sangmin" userId="7f608b41624e15f1" providerId="LiveId" clId="{C83568C3-93CD-48A6-B23A-F364786C2C59}" dt="2023-08-16T23:21:54.273" v="123" actId="478"/>
          <ac:spMkLst>
            <pc:docMk/>
            <pc:sldMk cId="4122158691" sldId="261"/>
            <ac:spMk id="9" creationId="{B82AB41A-A7C6-8CC1-18BD-2A8C7627E7C6}"/>
          </ac:spMkLst>
        </pc:spChg>
        <pc:spChg chg="add del">
          <ac:chgData name="Lee Sangmin" userId="7f608b41624e15f1" providerId="LiveId" clId="{C83568C3-93CD-48A6-B23A-F364786C2C59}" dt="2023-08-16T23:26:24.256" v="263" actId="26606"/>
          <ac:spMkLst>
            <pc:docMk/>
            <pc:sldMk cId="4122158691" sldId="261"/>
            <ac:spMk id="11" creationId="{EDDBB197-D710-4A4F-A9CA-FD2177498BE8}"/>
          </ac:spMkLst>
        </pc:spChg>
        <pc:spChg chg="add del">
          <ac:chgData name="Lee Sangmin" userId="7f608b41624e15f1" providerId="LiveId" clId="{C83568C3-93CD-48A6-B23A-F364786C2C59}" dt="2023-08-16T23:26:24.256" v="263" actId="26606"/>
          <ac:spMkLst>
            <pc:docMk/>
            <pc:sldMk cId="4122158691" sldId="261"/>
            <ac:spMk id="13" creationId="{975D1CFA-2CDB-4B64-BD9F-85744E8DA12F}"/>
          </ac:spMkLst>
        </pc:spChg>
        <pc:spChg chg="del">
          <ac:chgData name="Lee Sangmin" userId="7f608b41624e15f1" providerId="LiveId" clId="{C83568C3-93CD-48A6-B23A-F364786C2C59}" dt="2023-08-16T21:52:25.550" v="112"/>
          <ac:spMkLst>
            <pc:docMk/>
            <pc:sldMk cId="4122158691" sldId="261"/>
            <ac:spMk id="14" creationId="{201CC55D-ED54-4C5C-95E6-10947BD1103B}"/>
          </ac:spMkLst>
        </pc:spChg>
        <pc:spChg chg="del">
          <ac:chgData name="Lee Sangmin" userId="7f608b41624e15f1" providerId="LiveId" clId="{C83568C3-93CD-48A6-B23A-F364786C2C59}" dt="2023-08-16T21:52:25.550" v="112"/>
          <ac:spMkLst>
            <pc:docMk/>
            <pc:sldMk cId="4122158691" sldId="261"/>
            <ac:spMk id="20" creationId="{3873B707-463F-40B0-8227-E8CC6C67EB25}"/>
          </ac:spMkLst>
        </pc:spChg>
        <pc:spChg chg="add">
          <ac:chgData name="Lee Sangmin" userId="7f608b41624e15f1" providerId="LiveId" clId="{C83568C3-93CD-48A6-B23A-F364786C2C59}" dt="2023-08-16T23:26:24.256" v="263" actId="26606"/>
          <ac:spMkLst>
            <pc:docMk/>
            <pc:sldMk cId="4122158691" sldId="261"/>
            <ac:spMk id="21" creationId="{28D31E1B-0407-4223-9642-0B642CBF57D9}"/>
          </ac:spMkLst>
        </pc:spChg>
        <pc:spChg chg="del">
          <ac:chgData name="Lee Sangmin" userId="7f608b41624e15f1" providerId="LiveId" clId="{C83568C3-93CD-48A6-B23A-F364786C2C59}" dt="2023-08-16T21:52:25.550" v="112"/>
          <ac:spMkLst>
            <pc:docMk/>
            <pc:sldMk cId="4122158691" sldId="261"/>
            <ac:spMk id="22" creationId="{C13237C8-E62C-4F0D-A318-BD6FB6C2D138}"/>
          </ac:spMkLst>
        </pc:spChg>
        <pc:spChg chg="del">
          <ac:chgData name="Lee Sangmin" userId="7f608b41624e15f1" providerId="LiveId" clId="{C83568C3-93CD-48A6-B23A-F364786C2C59}" dt="2023-08-16T21:52:25.550" v="112"/>
          <ac:spMkLst>
            <pc:docMk/>
            <pc:sldMk cId="4122158691" sldId="261"/>
            <ac:spMk id="24" creationId="{19C9EAEA-39D0-4B0E-A0EB-51E7B26740B1}"/>
          </ac:spMkLst>
        </pc:spChg>
        <pc:spChg chg="add">
          <ac:chgData name="Lee Sangmin" userId="7f608b41624e15f1" providerId="LiveId" clId="{C83568C3-93CD-48A6-B23A-F364786C2C59}" dt="2023-08-16T23:26:24.256" v="263" actId="26606"/>
          <ac:spMkLst>
            <pc:docMk/>
            <pc:sldMk cId="4122158691" sldId="261"/>
            <ac:spMk id="31" creationId="{D5B0017B-2ECA-49AF-B397-DC140825DF8D}"/>
          </ac:spMkLst>
        </pc:spChg>
        <pc:spChg chg="add">
          <ac:chgData name="Lee Sangmin" userId="7f608b41624e15f1" providerId="LiveId" clId="{C83568C3-93CD-48A6-B23A-F364786C2C59}" dt="2023-08-16T23:26:24.256" v="263" actId="26606"/>
          <ac:spMkLst>
            <pc:docMk/>
            <pc:sldMk cId="4122158691" sldId="261"/>
            <ac:spMk id="33" creationId="{70E96339-907C-46C3-99AC-31179B6F0EBD}"/>
          </ac:spMkLst>
        </pc:spChg>
        <pc:grpChg chg="add del">
          <ac:chgData name="Lee Sangmin" userId="7f608b41624e15f1" providerId="LiveId" clId="{C83568C3-93CD-48A6-B23A-F364786C2C59}" dt="2023-08-16T23:26:24.256" v="263" actId="26606"/>
          <ac:grpSpMkLst>
            <pc:docMk/>
            <pc:sldMk cId="4122158691" sldId="261"/>
            <ac:grpSpMk id="15" creationId="{25EE5136-01F1-466C-962D-BA9B4C6757AA}"/>
          </ac:grpSpMkLst>
        </pc:grpChg>
        <pc:grpChg chg="del">
          <ac:chgData name="Lee Sangmin" userId="7f608b41624e15f1" providerId="LiveId" clId="{C83568C3-93CD-48A6-B23A-F364786C2C59}" dt="2023-08-16T21:52:25.550" v="112"/>
          <ac:grpSpMkLst>
            <pc:docMk/>
            <pc:sldMk cId="4122158691" sldId="261"/>
            <ac:grpSpMk id="16" creationId="{1DE889C7-FAD6-4397-98E2-05D503484459}"/>
          </ac:grpSpMkLst>
        </pc:grpChg>
        <pc:grpChg chg="add">
          <ac:chgData name="Lee Sangmin" userId="7f608b41624e15f1" providerId="LiveId" clId="{C83568C3-93CD-48A6-B23A-F364786C2C59}" dt="2023-08-16T23:26:24.256" v="263" actId="26606"/>
          <ac:grpSpMkLst>
            <pc:docMk/>
            <pc:sldMk cId="4122158691" sldId="261"/>
            <ac:grpSpMk id="26" creationId="{AE1C45F0-260A-458C-96ED-C1F6D2151219}"/>
          </ac:grpSpMkLst>
        </pc:grpChg>
        <pc:picChg chg="del">
          <ac:chgData name="Lee Sangmin" userId="7f608b41624e15f1" providerId="LiveId" clId="{C83568C3-93CD-48A6-B23A-F364786C2C59}" dt="2023-08-16T23:21:52.558" v="121" actId="478"/>
          <ac:picMkLst>
            <pc:docMk/>
            <pc:sldMk cId="4122158691" sldId="261"/>
            <ac:picMk id="5" creationId="{6AA15423-E469-1A71-3029-9C9E3763176A}"/>
          </ac:picMkLst>
        </pc:picChg>
        <pc:picChg chg="add mod">
          <ac:chgData name="Lee Sangmin" userId="7f608b41624e15f1" providerId="LiveId" clId="{C83568C3-93CD-48A6-B23A-F364786C2C59}" dt="2023-08-16T23:26:24.256" v="263" actId="26606"/>
          <ac:picMkLst>
            <pc:docMk/>
            <pc:sldMk cId="4122158691" sldId="261"/>
            <ac:picMk id="8" creationId="{DDBB7574-38F2-5C56-8715-3F504DDF2279}"/>
          </ac:picMkLst>
        </pc:picChg>
        <pc:inkChg chg="add">
          <ac:chgData name="Lee Sangmin" userId="7f608b41624e15f1" providerId="LiveId" clId="{C83568C3-93CD-48A6-B23A-F364786C2C59}" dt="2023-08-16T23:39:21.785" v="373"/>
          <ac:inkMkLst>
            <pc:docMk/>
            <pc:sldMk cId="4122158691" sldId="261"/>
            <ac:inkMk id="7" creationId="{A92C1592-CC0B-D54B-142B-5657E3E59775}"/>
          </ac:inkMkLst>
        </pc:inkChg>
        <pc:cxnChg chg="add">
          <ac:chgData name="Lee Sangmin" userId="7f608b41624e15f1" providerId="LiveId" clId="{C83568C3-93CD-48A6-B23A-F364786C2C59}" dt="2023-08-16T23:26:24.256" v="263" actId="26606"/>
          <ac:cxnSpMkLst>
            <pc:docMk/>
            <pc:sldMk cId="4122158691" sldId="261"/>
            <ac:cxnSpMk id="35" creationId="{6CF1BAF6-AD41-4082-B212-8A1F9A2E8779}"/>
          </ac:cxnSpMkLst>
        </pc:cxnChg>
      </pc:sldChg>
      <pc:sldChg chg="addSp delSp modSp new mod">
        <pc:chgData name="Lee Sangmin" userId="7f608b41624e15f1" providerId="LiveId" clId="{C83568C3-93CD-48A6-B23A-F364786C2C59}" dt="2023-08-16T23:39:21.785" v="373"/>
        <pc:sldMkLst>
          <pc:docMk/>
          <pc:sldMk cId="588776239" sldId="262"/>
        </pc:sldMkLst>
        <pc:spChg chg="mod">
          <ac:chgData name="Lee Sangmin" userId="7f608b41624e15f1" providerId="LiveId" clId="{C83568C3-93CD-48A6-B23A-F364786C2C59}" dt="2023-08-16T23:29:04.483" v="298" actId="20577"/>
          <ac:spMkLst>
            <pc:docMk/>
            <pc:sldMk cId="588776239" sldId="262"/>
            <ac:spMk id="2" creationId="{9B8546C7-E653-49E4-6B9B-DF28B376C2F7}"/>
          </ac:spMkLst>
        </pc:spChg>
        <pc:spChg chg="del">
          <ac:chgData name="Lee Sangmin" userId="7f608b41624e15f1" providerId="LiveId" clId="{C83568C3-93CD-48A6-B23A-F364786C2C59}" dt="2023-08-16T23:28:53.831" v="265"/>
          <ac:spMkLst>
            <pc:docMk/>
            <pc:sldMk cId="588776239" sldId="262"/>
            <ac:spMk id="3" creationId="{CAB97A0C-181D-DD8A-11C8-BBD1998EAF10}"/>
          </ac:spMkLst>
        </pc:spChg>
        <pc:picChg chg="add mod">
          <ac:chgData name="Lee Sangmin" userId="7f608b41624e15f1" providerId="LiveId" clId="{C83568C3-93CD-48A6-B23A-F364786C2C59}" dt="2023-08-16T23:28:53.831" v="265"/>
          <ac:picMkLst>
            <pc:docMk/>
            <pc:sldMk cId="588776239" sldId="262"/>
            <ac:picMk id="3074" creationId="{CB6F06A9-F864-7450-406B-32C8100EBB96}"/>
          </ac:picMkLst>
        </pc:picChg>
        <pc:inkChg chg="add">
          <ac:chgData name="Lee Sangmin" userId="7f608b41624e15f1" providerId="LiveId" clId="{C83568C3-93CD-48A6-B23A-F364786C2C59}" dt="2023-08-16T23:39:21.785" v="373"/>
          <ac:inkMkLst>
            <pc:docMk/>
            <pc:sldMk cId="588776239" sldId="262"/>
            <ac:inkMk id="4" creationId="{B0895A1D-78A9-4FFB-1F9B-8EDBE5B4F2FC}"/>
          </ac:inkMkLst>
        </pc:inkChg>
      </pc:sldChg>
      <pc:sldChg chg="del">
        <pc:chgData name="Lee Sangmin" userId="7f608b41624e15f1" providerId="LiveId" clId="{C83568C3-93CD-48A6-B23A-F364786C2C59}" dt="2023-08-16T21:45:39.321" v="19" actId="47"/>
        <pc:sldMkLst>
          <pc:docMk/>
          <pc:sldMk cId="1357417639" sldId="262"/>
        </pc:sldMkLst>
      </pc:sldChg>
      <pc:sldChg chg="modSp new mod">
        <pc:chgData name="Lee Sangmin" userId="7f608b41624e15f1" providerId="LiveId" clId="{C83568C3-93CD-48A6-B23A-F364786C2C59}" dt="2023-08-16T23:30:13.582" v="372" actId="20577"/>
        <pc:sldMkLst>
          <pc:docMk/>
          <pc:sldMk cId="1690614363" sldId="263"/>
        </pc:sldMkLst>
        <pc:spChg chg="mod">
          <ac:chgData name="Lee Sangmin" userId="7f608b41624e15f1" providerId="LiveId" clId="{C83568C3-93CD-48A6-B23A-F364786C2C59}" dt="2023-08-16T23:30:04.718" v="325" actId="20577"/>
          <ac:spMkLst>
            <pc:docMk/>
            <pc:sldMk cId="1690614363" sldId="263"/>
            <ac:spMk id="2" creationId="{98D41BF4-E2E8-A768-64E9-FF32CA68C110}"/>
          </ac:spMkLst>
        </pc:spChg>
        <pc:spChg chg="mod">
          <ac:chgData name="Lee Sangmin" userId="7f608b41624e15f1" providerId="LiveId" clId="{C83568C3-93CD-48A6-B23A-F364786C2C59}" dt="2023-08-16T23:30:13.582" v="372" actId="20577"/>
          <ac:spMkLst>
            <pc:docMk/>
            <pc:sldMk cId="1690614363" sldId="263"/>
            <ac:spMk id="3" creationId="{D99E2407-2382-A9F4-000C-418D95D5298B}"/>
          </ac:spMkLst>
        </pc:spChg>
      </pc:sldChg>
      <pc:sldChg chg="del">
        <pc:chgData name="Lee Sangmin" userId="7f608b41624e15f1" providerId="LiveId" clId="{C83568C3-93CD-48A6-B23A-F364786C2C59}" dt="2023-08-16T21:45:39.426" v="22" actId="47"/>
        <pc:sldMkLst>
          <pc:docMk/>
          <pc:sldMk cId="4072385110" sldId="263"/>
        </pc:sldMkLst>
      </pc:sldChg>
      <pc:sldChg chg="del">
        <pc:chgData name="Lee Sangmin" userId="7f608b41624e15f1" providerId="LiveId" clId="{C83568C3-93CD-48A6-B23A-F364786C2C59}" dt="2023-08-16T21:45:39.257" v="17" actId="47"/>
        <pc:sldMkLst>
          <pc:docMk/>
          <pc:sldMk cId="1070891431" sldId="266"/>
        </pc:sldMkLst>
      </pc:sldChg>
      <pc:sldChg chg="del">
        <pc:chgData name="Lee Sangmin" userId="7f608b41624e15f1" providerId="LiveId" clId="{C83568C3-93CD-48A6-B23A-F364786C2C59}" dt="2023-08-16T21:45:39.396" v="21" actId="47"/>
        <pc:sldMkLst>
          <pc:docMk/>
          <pc:sldMk cId="1626300112" sldId="268"/>
        </pc:sldMkLst>
      </pc:sldChg>
      <pc:sldChg chg="del">
        <pc:chgData name="Lee Sangmin" userId="7f608b41624e15f1" providerId="LiveId" clId="{C83568C3-93CD-48A6-B23A-F364786C2C59}" dt="2023-08-16T21:45:39.479" v="24" actId="47"/>
        <pc:sldMkLst>
          <pc:docMk/>
          <pc:sldMk cId="3314438374" sldId="272"/>
        </pc:sldMkLst>
      </pc:sldChg>
      <pc:sldChg chg="del">
        <pc:chgData name="Lee Sangmin" userId="7f608b41624e15f1" providerId="LiveId" clId="{C83568C3-93CD-48A6-B23A-F364786C2C59}" dt="2023-08-16T21:45:33.963" v="2" actId="47"/>
        <pc:sldMkLst>
          <pc:docMk/>
          <pc:sldMk cId="4224110516" sldId="273"/>
        </pc:sldMkLst>
      </pc:sldChg>
      <pc:sldChg chg="del">
        <pc:chgData name="Lee Sangmin" userId="7f608b41624e15f1" providerId="LiveId" clId="{C83568C3-93CD-48A6-B23A-F364786C2C59}" dt="2023-08-16T21:45:34.631" v="3" actId="47"/>
        <pc:sldMkLst>
          <pc:docMk/>
          <pc:sldMk cId="3467671942" sldId="274"/>
        </pc:sldMkLst>
      </pc:sldChg>
      <pc:sldChg chg="del">
        <pc:chgData name="Lee Sangmin" userId="7f608b41624e15f1" providerId="LiveId" clId="{C83568C3-93CD-48A6-B23A-F364786C2C59}" dt="2023-08-16T21:45:37.758" v="14" actId="47"/>
        <pc:sldMkLst>
          <pc:docMk/>
          <pc:sldMk cId="3593118843" sldId="275"/>
        </pc:sldMkLst>
      </pc:sldChg>
      <pc:sldChg chg="del">
        <pc:chgData name="Lee Sangmin" userId="7f608b41624e15f1" providerId="LiveId" clId="{C83568C3-93CD-48A6-B23A-F364786C2C59}" dt="2023-08-16T21:45:39.560" v="26" actId="47"/>
        <pc:sldMkLst>
          <pc:docMk/>
          <pc:sldMk cId="1337508378" sldId="276"/>
        </pc:sldMkLst>
      </pc:sldChg>
      <pc:sldChg chg="del">
        <pc:chgData name="Lee Sangmin" userId="7f608b41624e15f1" providerId="LiveId" clId="{C83568C3-93CD-48A6-B23A-F364786C2C59}" dt="2023-08-16T21:45:40.979" v="39" actId="47"/>
        <pc:sldMkLst>
          <pc:docMk/>
          <pc:sldMk cId="1934908048" sldId="277"/>
        </pc:sldMkLst>
      </pc:sldChg>
      <pc:sldChg chg="del">
        <pc:chgData name="Lee Sangmin" userId="7f608b41624e15f1" providerId="LiveId" clId="{C83568C3-93CD-48A6-B23A-F364786C2C59}" dt="2023-08-16T21:45:41.089" v="42" actId="47"/>
        <pc:sldMkLst>
          <pc:docMk/>
          <pc:sldMk cId="2963815998" sldId="278"/>
        </pc:sldMkLst>
      </pc:sldChg>
      <pc:sldChg chg="del">
        <pc:chgData name="Lee Sangmin" userId="7f608b41624e15f1" providerId="LiveId" clId="{C83568C3-93CD-48A6-B23A-F364786C2C59}" dt="2023-08-16T21:45:39.614" v="27" actId="47"/>
        <pc:sldMkLst>
          <pc:docMk/>
          <pc:sldMk cId="390620131" sldId="279"/>
        </pc:sldMkLst>
      </pc:sldChg>
      <pc:sldChg chg="del">
        <pc:chgData name="Lee Sangmin" userId="7f608b41624e15f1" providerId="LiveId" clId="{C83568C3-93CD-48A6-B23A-F364786C2C59}" dt="2023-08-16T21:45:41.015" v="40" actId="47"/>
        <pc:sldMkLst>
          <pc:docMk/>
          <pc:sldMk cId="36403526" sldId="280"/>
        </pc:sldMkLst>
      </pc:sldChg>
      <pc:sldChg chg="add del">
        <pc:chgData name="Lee Sangmin" userId="7f608b41624e15f1" providerId="LiveId" clId="{C83568C3-93CD-48A6-B23A-F364786C2C59}" dt="2023-08-16T21:45:50.201" v="54" actId="47"/>
        <pc:sldMkLst>
          <pc:docMk/>
          <pc:sldMk cId="2137298235" sldId="281"/>
        </pc:sldMkLst>
      </pc:sldChg>
      <pc:sldChg chg="del">
        <pc:chgData name="Lee Sangmin" userId="7f608b41624e15f1" providerId="LiveId" clId="{C83568C3-93CD-48A6-B23A-F364786C2C59}" dt="2023-08-16T21:45:39.509" v="25" actId="47"/>
        <pc:sldMkLst>
          <pc:docMk/>
          <pc:sldMk cId="1186648584" sldId="283"/>
        </pc:sldMkLst>
      </pc:sldChg>
      <pc:sldChg chg="del">
        <pc:chgData name="Lee Sangmin" userId="7f608b41624e15f1" providerId="LiveId" clId="{C83568C3-93CD-48A6-B23A-F364786C2C59}" dt="2023-08-16T21:45:40.861" v="36" actId="47"/>
        <pc:sldMkLst>
          <pc:docMk/>
          <pc:sldMk cId="887392106" sldId="284"/>
        </pc:sldMkLst>
      </pc:sldChg>
      <pc:sldChg chg="del">
        <pc:chgData name="Lee Sangmin" userId="7f608b41624e15f1" providerId="LiveId" clId="{C83568C3-93CD-48A6-B23A-F364786C2C59}" dt="2023-08-16T21:45:39.662" v="29" actId="47"/>
        <pc:sldMkLst>
          <pc:docMk/>
          <pc:sldMk cId="2664193819" sldId="285"/>
        </pc:sldMkLst>
      </pc:sldChg>
      <pc:sldChg chg="del">
        <pc:chgData name="Lee Sangmin" userId="7f608b41624e15f1" providerId="LiveId" clId="{C83568C3-93CD-48A6-B23A-F364786C2C59}" dt="2023-08-16T21:45:39.727" v="31" actId="47"/>
        <pc:sldMkLst>
          <pc:docMk/>
          <pc:sldMk cId="3160904378" sldId="286"/>
        </pc:sldMkLst>
      </pc:sldChg>
      <pc:sldChg chg="del">
        <pc:chgData name="Lee Sangmin" userId="7f608b41624e15f1" providerId="LiveId" clId="{C83568C3-93CD-48A6-B23A-F364786C2C59}" dt="2023-08-16T21:45:39.629" v="28" actId="47"/>
        <pc:sldMkLst>
          <pc:docMk/>
          <pc:sldMk cId="367676941" sldId="287"/>
        </pc:sldMkLst>
      </pc:sldChg>
      <pc:sldChg chg="del">
        <pc:chgData name="Lee Sangmin" userId="7f608b41624e15f1" providerId="LiveId" clId="{C83568C3-93CD-48A6-B23A-F364786C2C59}" dt="2023-08-16T21:45:40.878" v="37" actId="47"/>
        <pc:sldMkLst>
          <pc:docMk/>
          <pc:sldMk cId="2715563460" sldId="288"/>
        </pc:sldMkLst>
      </pc:sldChg>
      <pc:sldChg chg="del">
        <pc:chgData name="Lee Sangmin" userId="7f608b41624e15f1" providerId="LiveId" clId="{C83568C3-93CD-48A6-B23A-F364786C2C59}" dt="2023-08-16T21:45:36.912" v="5" actId="47"/>
        <pc:sldMkLst>
          <pc:docMk/>
          <pc:sldMk cId="1706950281" sldId="289"/>
        </pc:sldMkLst>
      </pc:sldChg>
      <pc:sldChg chg="del">
        <pc:chgData name="Lee Sangmin" userId="7f608b41624e15f1" providerId="LiveId" clId="{C83568C3-93CD-48A6-B23A-F364786C2C59}" dt="2023-08-16T21:45:40.228" v="32" actId="47"/>
        <pc:sldMkLst>
          <pc:docMk/>
          <pc:sldMk cId="2054298112" sldId="291"/>
        </pc:sldMkLst>
      </pc:sldChg>
      <pc:sldChg chg="del">
        <pc:chgData name="Lee Sangmin" userId="7f608b41624e15f1" providerId="LiveId" clId="{C83568C3-93CD-48A6-B23A-F364786C2C59}" dt="2023-08-16T21:45:40.776" v="34" actId="47"/>
        <pc:sldMkLst>
          <pc:docMk/>
          <pc:sldMk cId="2385557272" sldId="292"/>
        </pc:sldMkLst>
      </pc:sldChg>
      <pc:sldChg chg="del">
        <pc:chgData name="Lee Sangmin" userId="7f608b41624e15f1" providerId="LiveId" clId="{C83568C3-93CD-48A6-B23A-F364786C2C59}" dt="2023-08-16T21:45:40.807" v="35" actId="47"/>
        <pc:sldMkLst>
          <pc:docMk/>
          <pc:sldMk cId="743635751" sldId="293"/>
        </pc:sldMkLst>
      </pc:sldChg>
      <pc:sldChg chg="del">
        <pc:chgData name="Lee Sangmin" userId="7f608b41624e15f1" providerId="LiveId" clId="{C83568C3-93CD-48A6-B23A-F364786C2C59}" dt="2023-08-16T21:45:40.731" v="33" actId="47"/>
        <pc:sldMkLst>
          <pc:docMk/>
          <pc:sldMk cId="3907060104" sldId="294"/>
        </pc:sldMkLst>
      </pc:sldChg>
      <pc:sldChg chg="del">
        <pc:chgData name="Lee Sangmin" userId="7f608b41624e15f1" providerId="LiveId" clId="{C83568C3-93CD-48A6-B23A-F364786C2C59}" dt="2023-08-16T21:45:39.686" v="30" actId="47"/>
        <pc:sldMkLst>
          <pc:docMk/>
          <pc:sldMk cId="221794301" sldId="295"/>
        </pc:sldMkLst>
      </pc:sldChg>
      <pc:sldChg chg="del">
        <pc:chgData name="Lee Sangmin" userId="7f608b41624e15f1" providerId="LiveId" clId="{C83568C3-93CD-48A6-B23A-F364786C2C59}" dt="2023-08-16T21:45:39.455" v="23" actId="47"/>
        <pc:sldMkLst>
          <pc:docMk/>
          <pc:sldMk cId="1695356682" sldId="296"/>
        </pc:sldMkLst>
      </pc:sldChg>
      <pc:sldChg chg="del">
        <pc:chgData name="Lee Sangmin" userId="7f608b41624e15f1" providerId="LiveId" clId="{C83568C3-93CD-48A6-B23A-F364786C2C59}" dt="2023-08-16T21:45:36.414" v="4" actId="47"/>
        <pc:sldMkLst>
          <pc:docMk/>
          <pc:sldMk cId="2256584623" sldId="297"/>
        </pc:sldMkLst>
      </pc:sldChg>
      <pc:sldChg chg="del">
        <pc:chgData name="Lee Sangmin" userId="7f608b41624e15f1" providerId="LiveId" clId="{C83568C3-93CD-48A6-B23A-F364786C2C59}" dt="2023-08-16T21:45:37.208" v="13" actId="47"/>
        <pc:sldMkLst>
          <pc:docMk/>
          <pc:sldMk cId="2473633272" sldId="298"/>
        </pc:sldMkLst>
      </pc:sldChg>
      <pc:sldChg chg="del">
        <pc:chgData name="Lee Sangmin" userId="7f608b41624e15f1" providerId="LiveId" clId="{C83568C3-93CD-48A6-B23A-F364786C2C59}" dt="2023-08-16T21:45:37.107" v="10" actId="47"/>
        <pc:sldMkLst>
          <pc:docMk/>
          <pc:sldMk cId="381716078" sldId="299"/>
        </pc:sldMkLst>
      </pc:sldChg>
      <pc:sldChg chg="del">
        <pc:chgData name="Lee Sangmin" userId="7f608b41624e15f1" providerId="LiveId" clId="{C83568C3-93CD-48A6-B23A-F364786C2C59}" dt="2023-08-16T21:45:36.938" v="6" actId="47"/>
        <pc:sldMkLst>
          <pc:docMk/>
          <pc:sldMk cId="3624631707" sldId="300"/>
        </pc:sldMkLst>
      </pc:sldChg>
      <pc:sldChg chg="del">
        <pc:chgData name="Lee Sangmin" userId="7f608b41624e15f1" providerId="LiveId" clId="{C83568C3-93CD-48A6-B23A-F364786C2C59}" dt="2023-08-16T21:45:37.136" v="11" actId="47"/>
        <pc:sldMkLst>
          <pc:docMk/>
          <pc:sldMk cId="855946108" sldId="301"/>
        </pc:sldMkLst>
      </pc:sldChg>
      <pc:sldChg chg="del">
        <pc:chgData name="Lee Sangmin" userId="7f608b41624e15f1" providerId="LiveId" clId="{C83568C3-93CD-48A6-B23A-F364786C2C59}" dt="2023-08-16T21:45:37.177" v="12" actId="47"/>
        <pc:sldMkLst>
          <pc:docMk/>
          <pc:sldMk cId="4289351370" sldId="302"/>
        </pc:sldMkLst>
      </pc:sldChg>
      <pc:sldChg chg="del">
        <pc:chgData name="Lee Sangmin" userId="7f608b41624e15f1" providerId="LiveId" clId="{C83568C3-93CD-48A6-B23A-F364786C2C59}" dt="2023-08-16T21:45:36.977" v="7" actId="47"/>
        <pc:sldMkLst>
          <pc:docMk/>
          <pc:sldMk cId="1449614371" sldId="303"/>
        </pc:sldMkLst>
      </pc:sldChg>
      <pc:sldChg chg="del">
        <pc:chgData name="Lee Sangmin" userId="7f608b41624e15f1" providerId="LiveId" clId="{C83568C3-93CD-48A6-B23A-F364786C2C59}" dt="2023-08-16T21:45:37.016" v="8" actId="47"/>
        <pc:sldMkLst>
          <pc:docMk/>
          <pc:sldMk cId="2077150529" sldId="304"/>
        </pc:sldMkLst>
      </pc:sldChg>
      <pc:sldChg chg="del">
        <pc:chgData name="Lee Sangmin" userId="7f608b41624e15f1" providerId="LiveId" clId="{C83568C3-93CD-48A6-B23A-F364786C2C59}" dt="2023-08-16T21:45:37.084" v="9" actId="47"/>
        <pc:sldMkLst>
          <pc:docMk/>
          <pc:sldMk cId="4210615902" sldId="305"/>
        </pc:sldMkLst>
      </pc:sldChg>
      <pc:sldChg chg="add del">
        <pc:chgData name="Lee Sangmin" userId="7f608b41624e15f1" providerId="LiveId" clId="{C83568C3-93CD-48A6-B23A-F364786C2C59}" dt="2023-08-16T21:45:49.924" v="53" actId="47"/>
        <pc:sldMkLst>
          <pc:docMk/>
          <pc:sldMk cId="634220355" sldId="306"/>
        </pc:sldMkLst>
      </pc:sldChg>
      <pc:sldChg chg="add del">
        <pc:chgData name="Lee Sangmin" userId="7f608b41624e15f1" providerId="LiveId" clId="{C83568C3-93CD-48A6-B23A-F364786C2C59}" dt="2023-08-16T21:45:50.371" v="55" actId="47"/>
        <pc:sldMkLst>
          <pc:docMk/>
          <pc:sldMk cId="3749946500" sldId="308"/>
        </pc:sldMkLst>
      </pc:sldChg>
      <pc:sldChg chg="add del">
        <pc:chgData name="Lee Sangmin" userId="7f608b41624e15f1" providerId="LiveId" clId="{C83568C3-93CD-48A6-B23A-F364786C2C59}" dt="2023-08-16T21:45:50.513" v="56" actId="47"/>
        <pc:sldMkLst>
          <pc:docMk/>
          <pc:sldMk cId="3304815665" sldId="309"/>
        </pc:sldMkLst>
      </pc:sldChg>
      <pc:sldChg chg="del">
        <pc:chgData name="Lee Sangmin" userId="7f608b41624e15f1" providerId="LiveId" clId="{C83568C3-93CD-48A6-B23A-F364786C2C59}" dt="2023-08-16T21:45:40.964" v="38" actId="47"/>
        <pc:sldMkLst>
          <pc:docMk/>
          <pc:sldMk cId="1219002595" sldId="310"/>
        </pc:sldMkLst>
      </pc:sldChg>
      <pc:sldChg chg="del">
        <pc:chgData name="Lee Sangmin" userId="7f608b41624e15f1" providerId="LiveId" clId="{C83568C3-93CD-48A6-B23A-F364786C2C59}" dt="2023-08-16T21:45:41.038" v="41" actId="47"/>
        <pc:sldMkLst>
          <pc:docMk/>
          <pc:sldMk cId="2665496397" sldId="311"/>
        </pc:sldMkLst>
      </pc:sldChg>
    </pc:docChg>
  </pc:docChgLst>
  <pc:docChgLst>
    <pc:chgData name="Lee Sangmin" userId="7f608b41624e15f1" providerId="LiveId" clId="{29ACC934-30EC-4C28-89B8-4B67320E2394}"/>
    <pc:docChg chg="undo redo custSel addSld delSld modSld sldOrd addSection modSection">
      <pc:chgData name="Lee Sangmin" userId="7f608b41624e15f1" providerId="LiveId" clId="{29ACC934-30EC-4C28-89B8-4B67320E2394}" dt="2023-08-16T21:44:23.900" v="8978"/>
      <pc:docMkLst>
        <pc:docMk/>
      </pc:docMkLst>
      <pc:sldChg chg="addSp delSp modSp mod setBg setClrOvrMap">
        <pc:chgData name="Lee Sangmin" userId="7f608b41624e15f1" providerId="LiveId" clId="{29ACC934-30EC-4C28-89B8-4B67320E2394}" dt="2023-08-16T21:44:23.900" v="8978"/>
        <pc:sldMkLst>
          <pc:docMk/>
          <pc:sldMk cId="3753633771" sldId="256"/>
        </pc:sldMkLst>
        <pc:spChg chg="mod">
          <ac:chgData name="Lee Sangmin" userId="7f608b41624e15f1" providerId="LiveId" clId="{29ACC934-30EC-4C28-89B8-4B67320E2394}" dt="2023-07-26T07:41:38.394" v="4160" actId="20577"/>
          <ac:spMkLst>
            <pc:docMk/>
            <pc:sldMk cId="3753633771" sldId="256"/>
            <ac:spMk id="2" creationId="{F8961645-EE18-9ED0-E7BE-7C661E08EC9C}"/>
          </ac:spMkLst>
        </pc:spChg>
        <pc:spChg chg="mod">
          <ac:chgData name="Lee Sangmin" userId="7f608b41624e15f1" providerId="LiveId" clId="{29ACC934-30EC-4C28-89B8-4B67320E2394}" dt="2023-08-16T21:44:23.900" v="8978"/>
          <ac:spMkLst>
            <pc:docMk/>
            <pc:sldMk cId="3753633771" sldId="256"/>
            <ac:spMk id="3" creationId="{9BFA28D5-30A7-0DB2-80B8-F07714AB2B0F}"/>
          </ac:spMkLst>
        </pc:spChg>
        <pc:spChg chg="add del">
          <ac:chgData name="Lee Sangmin" userId="7f608b41624e15f1" providerId="LiveId" clId="{29ACC934-30EC-4C28-89B8-4B67320E2394}" dt="2023-07-26T06:44:20.991" v="1773" actId="26606"/>
          <ac:spMkLst>
            <pc:docMk/>
            <pc:sldMk cId="3753633771" sldId="256"/>
            <ac:spMk id="9" creationId="{71B2258F-86CA-4D4D-8270-BC05FCDEBFB3}"/>
          </ac:spMkLst>
        </pc:spChg>
        <pc:spChg chg="add del">
          <ac:chgData name="Lee Sangmin" userId="7f608b41624e15f1" providerId="LiveId" clId="{29ACC934-30EC-4C28-89B8-4B67320E2394}" dt="2023-07-26T06:44:20.991" v="1773" actId="26606"/>
          <ac:spMkLst>
            <pc:docMk/>
            <pc:sldMk cId="3753633771" sldId="256"/>
            <ac:spMk id="14" creationId="{7C432AFE-B3D2-4BFF-BF8F-96C27AFF1AC7}"/>
          </ac:spMkLst>
        </pc:spChg>
        <pc:spChg chg="add del">
          <ac:chgData name="Lee Sangmin" userId="7f608b41624e15f1" providerId="LiveId" clId="{29ACC934-30EC-4C28-89B8-4B67320E2394}" dt="2023-07-26T06:44:20.991" v="1773" actId="26606"/>
          <ac:spMkLst>
            <pc:docMk/>
            <pc:sldMk cId="3753633771" sldId="256"/>
            <ac:spMk id="16" creationId="{AF2F604E-43BE-4DC3-B983-E071523364F8}"/>
          </ac:spMkLst>
        </pc:spChg>
        <pc:spChg chg="add del">
          <ac:chgData name="Lee Sangmin" userId="7f608b41624e15f1" providerId="LiveId" clId="{29ACC934-30EC-4C28-89B8-4B67320E2394}" dt="2023-07-26T06:44:20.991" v="1773" actId="26606"/>
          <ac:spMkLst>
            <pc:docMk/>
            <pc:sldMk cId="3753633771" sldId="256"/>
            <ac:spMk id="18" creationId="{08C9B587-E65E-4B52-B37C-ABEBB6E87928}"/>
          </ac:spMkLst>
        </pc:spChg>
        <pc:picChg chg="add mod">
          <ac:chgData name="Lee Sangmin" userId="7f608b41624e15f1" providerId="LiveId" clId="{29ACC934-30EC-4C28-89B8-4B67320E2394}" dt="2023-07-26T06:44:20.991" v="1773" actId="26606"/>
          <ac:picMkLst>
            <pc:docMk/>
            <pc:sldMk cId="3753633771" sldId="256"/>
            <ac:picMk id="5" creationId="{B74B397A-06EF-13C2-5A09-F79ADFEB4131}"/>
          </ac:picMkLst>
        </pc:picChg>
      </pc:sldChg>
      <pc:sldChg chg="addSp delSp modSp new mod setBg setClrOvrMap">
        <pc:chgData name="Lee Sangmin" userId="7f608b41624e15f1" providerId="LiveId" clId="{29ACC934-30EC-4C28-89B8-4B67320E2394}" dt="2023-07-26T06:23:47.377" v="1200" actId="26606"/>
        <pc:sldMkLst>
          <pc:docMk/>
          <pc:sldMk cId="4236796791" sldId="257"/>
        </pc:sldMkLst>
        <pc:spChg chg="mod">
          <ac:chgData name="Lee Sangmin" userId="7f608b41624e15f1" providerId="LiveId" clId="{29ACC934-30EC-4C28-89B8-4B67320E2394}" dt="2023-07-26T06:23:47.377" v="1200" actId="26606"/>
          <ac:spMkLst>
            <pc:docMk/>
            <pc:sldMk cId="4236796791" sldId="257"/>
            <ac:spMk id="2" creationId="{4573B1F0-E190-8F76-CBCC-44227ED37FEE}"/>
          </ac:spMkLst>
        </pc:spChg>
        <pc:spChg chg="mod">
          <ac:chgData name="Lee Sangmin" userId="7f608b41624e15f1" providerId="LiveId" clId="{29ACC934-30EC-4C28-89B8-4B67320E2394}" dt="2023-07-26T06:23:47.377" v="1200" actId="26606"/>
          <ac:spMkLst>
            <pc:docMk/>
            <pc:sldMk cId="4236796791" sldId="257"/>
            <ac:spMk id="3" creationId="{EAB92593-49FF-50D1-C6D3-C736C79F7E5D}"/>
          </ac:spMkLst>
        </pc:spChg>
        <pc:spChg chg="add del">
          <ac:chgData name="Lee Sangmin" userId="7f608b41624e15f1" providerId="LiveId" clId="{29ACC934-30EC-4C28-89B8-4B67320E2394}" dt="2023-07-26T06:23:47.365" v="1199" actId="26606"/>
          <ac:spMkLst>
            <pc:docMk/>
            <pc:sldMk cId="4236796791" sldId="257"/>
            <ac:spMk id="9" creationId="{9228552E-C8B1-4A80-8448-0787CE0FC704}"/>
          </ac:spMkLst>
        </pc:spChg>
        <pc:spChg chg="add">
          <ac:chgData name="Lee Sangmin" userId="7f608b41624e15f1" providerId="LiveId" clId="{29ACC934-30EC-4C28-89B8-4B67320E2394}" dt="2023-07-26T06:23:47.377" v="1200" actId="26606"/>
          <ac:spMkLst>
            <pc:docMk/>
            <pc:sldMk cId="4236796791" sldId="257"/>
            <ac:spMk id="11" creationId="{21540236-BFD5-4A9D-8840-4703E7F76825}"/>
          </ac:spMkLst>
        </pc:spChg>
        <pc:spChg chg="add">
          <ac:chgData name="Lee Sangmin" userId="7f608b41624e15f1" providerId="LiveId" clId="{29ACC934-30EC-4C28-89B8-4B67320E2394}" dt="2023-07-26T06:23:47.377" v="1200" actId="26606"/>
          <ac:spMkLst>
            <pc:docMk/>
            <pc:sldMk cId="4236796791" sldId="257"/>
            <ac:spMk id="12" creationId="{2C61293E-6EBE-43EF-A52C-9BEBFD7679D4}"/>
          </ac:spMkLst>
        </pc:spChg>
        <pc:picChg chg="add del">
          <ac:chgData name="Lee Sangmin" userId="7f608b41624e15f1" providerId="LiveId" clId="{29ACC934-30EC-4C28-89B8-4B67320E2394}" dt="2023-07-26T06:23:47.365" v="1199" actId="26606"/>
          <ac:picMkLst>
            <pc:docMk/>
            <pc:sldMk cId="4236796791" sldId="257"/>
            <ac:picMk id="5" creationId="{F20BC896-15B8-BD09-61E9-CC9842770F4E}"/>
          </ac:picMkLst>
        </pc:picChg>
        <pc:picChg chg="add">
          <ac:chgData name="Lee Sangmin" userId="7f608b41624e15f1" providerId="LiveId" clId="{29ACC934-30EC-4C28-89B8-4B67320E2394}" dt="2023-07-26T06:23:47.377" v="1200" actId="26606"/>
          <ac:picMkLst>
            <pc:docMk/>
            <pc:sldMk cId="4236796791" sldId="257"/>
            <ac:picMk id="13" creationId="{B4311B11-29B0-BCDA-FE96-01310F57B21B}"/>
          </ac:picMkLst>
        </pc:picChg>
      </pc:sldChg>
      <pc:sldChg chg="addSp delSp modSp new mod setBg">
        <pc:chgData name="Lee Sangmin" userId="7f608b41624e15f1" providerId="LiveId" clId="{29ACC934-30EC-4C28-89B8-4B67320E2394}" dt="2023-08-04T09:44:09.448" v="8857" actId="20577"/>
        <pc:sldMkLst>
          <pc:docMk/>
          <pc:sldMk cId="2312413753" sldId="258"/>
        </pc:sldMkLst>
        <pc:spChg chg="mod">
          <ac:chgData name="Lee Sangmin" userId="7f608b41624e15f1" providerId="LiveId" clId="{29ACC934-30EC-4C28-89B8-4B67320E2394}" dt="2023-07-26T06:23:53.231" v="1201" actId="26606"/>
          <ac:spMkLst>
            <pc:docMk/>
            <pc:sldMk cId="2312413753" sldId="258"/>
            <ac:spMk id="2" creationId="{82A39580-8745-0BDF-9EF5-AD89B29F704D}"/>
          </ac:spMkLst>
        </pc:spChg>
        <pc:spChg chg="mod">
          <ac:chgData name="Lee Sangmin" userId="7f608b41624e15f1" providerId="LiveId" clId="{29ACC934-30EC-4C28-89B8-4B67320E2394}" dt="2023-08-04T09:44:09.448" v="8857" actId="20577"/>
          <ac:spMkLst>
            <pc:docMk/>
            <pc:sldMk cId="2312413753" sldId="258"/>
            <ac:spMk id="3" creationId="{9894BE93-1CD7-714D-C250-0125DBB2FABB}"/>
          </ac:spMkLst>
        </pc:spChg>
        <pc:spChg chg="add del mod">
          <ac:chgData name="Lee Sangmin" userId="7f608b41624e15f1" providerId="LiveId" clId="{29ACC934-30EC-4C28-89B8-4B67320E2394}" dt="2023-07-26T06:42:37.108" v="1715"/>
          <ac:spMkLst>
            <pc:docMk/>
            <pc:sldMk cId="2312413753" sldId="258"/>
            <ac:spMk id="4" creationId="{912FE448-F045-5194-1729-94AF97773D55}"/>
          </ac:spMkLst>
        </pc:spChg>
        <pc:spChg chg="add">
          <ac:chgData name="Lee Sangmin" userId="7f608b41624e15f1" providerId="LiveId" clId="{29ACC934-30EC-4C28-89B8-4B67320E2394}" dt="2023-07-26T06:23:53.231" v="1201" actId="26606"/>
          <ac:spMkLst>
            <pc:docMk/>
            <pc:sldMk cId="2312413753" sldId="258"/>
            <ac:spMk id="9" creationId="{2C61293E-6EBE-43EF-A52C-9BEBFD7679D4}"/>
          </ac:spMkLst>
        </pc:spChg>
        <pc:spChg chg="add">
          <ac:chgData name="Lee Sangmin" userId="7f608b41624e15f1" providerId="LiveId" clId="{29ACC934-30EC-4C28-89B8-4B67320E2394}" dt="2023-07-26T06:23:53.231" v="1201" actId="26606"/>
          <ac:spMkLst>
            <pc:docMk/>
            <pc:sldMk cId="2312413753" sldId="258"/>
            <ac:spMk id="11" creationId="{21540236-BFD5-4A9D-8840-4703E7F76825}"/>
          </ac:spMkLst>
        </pc:spChg>
        <pc:picChg chg="add">
          <ac:chgData name="Lee Sangmin" userId="7f608b41624e15f1" providerId="LiveId" clId="{29ACC934-30EC-4C28-89B8-4B67320E2394}" dt="2023-07-26T06:23:53.231" v="1201" actId="26606"/>
          <ac:picMkLst>
            <pc:docMk/>
            <pc:sldMk cId="2312413753" sldId="258"/>
            <ac:picMk id="5" creationId="{02CB4655-543D-DDC2-2704-00F3C7D630A8}"/>
          </ac:picMkLst>
        </pc:picChg>
      </pc:sldChg>
      <pc:sldChg chg="addSp delSp modSp new mod setBg">
        <pc:chgData name="Lee Sangmin" userId="7f608b41624e15f1" providerId="LiveId" clId="{29ACC934-30EC-4C28-89B8-4B67320E2394}" dt="2023-08-07T10:42:45.253" v="8976"/>
        <pc:sldMkLst>
          <pc:docMk/>
          <pc:sldMk cId="359363933" sldId="259"/>
        </pc:sldMkLst>
        <pc:spChg chg="mod">
          <ac:chgData name="Lee Sangmin" userId="7f608b41624e15f1" providerId="LiveId" clId="{29ACC934-30EC-4C28-89B8-4B67320E2394}" dt="2023-07-26T06:35:46.428" v="1480" actId="26606"/>
          <ac:spMkLst>
            <pc:docMk/>
            <pc:sldMk cId="359363933" sldId="259"/>
            <ac:spMk id="2" creationId="{7805B3AB-F2DE-9611-6406-7B77376DB946}"/>
          </ac:spMkLst>
        </pc:spChg>
        <pc:spChg chg="add del mod">
          <ac:chgData name="Lee Sangmin" userId="7f608b41624e15f1" providerId="LiveId" clId="{29ACC934-30EC-4C28-89B8-4B67320E2394}" dt="2023-07-26T06:32:00.785" v="1407"/>
          <ac:spMkLst>
            <pc:docMk/>
            <pc:sldMk cId="359363933" sldId="259"/>
            <ac:spMk id="3" creationId="{52723D73-EB90-258D-20C4-B344AAB07E23}"/>
          </ac:spMkLst>
        </pc:spChg>
        <pc:spChg chg="add del mod">
          <ac:chgData name="Lee Sangmin" userId="7f608b41624e15f1" providerId="LiveId" clId="{29ACC934-30EC-4C28-89B8-4B67320E2394}" dt="2023-07-26T06:12:57.677" v="693"/>
          <ac:spMkLst>
            <pc:docMk/>
            <pc:sldMk cId="359363933" sldId="259"/>
            <ac:spMk id="4" creationId="{6FBE4C5C-2F34-861F-4D78-768CDDDED7F5}"/>
          </ac:spMkLst>
        </pc:spChg>
        <pc:spChg chg="add mod ord">
          <ac:chgData name="Lee Sangmin" userId="7f608b41624e15f1" providerId="LiveId" clId="{29ACC934-30EC-4C28-89B8-4B67320E2394}" dt="2023-07-26T06:36:31.904" v="1495" actId="403"/>
          <ac:spMkLst>
            <pc:docMk/>
            <pc:sldMk cId="359363933" sldId="259"/>
            <ac:spMk id="6" creationId="{82F8EA06-C232-21DD-1C67-4BE84AE67F09}"/>
          </ac:spMkLst>
        </pc:spChg>
        <pc:spChg chg="add del mod">
          <ac:chgData name="Lee Sangmin" userId="7f608b41624e15f1" providerId="LiveId" clId="{29ACC934-30EC-4C28-89B8-4B67320E2394}" dt="2023-07-26T06:36:08.006" v="1484" actId="478"/>
          <ac:spMkLst>
            <pc:docMk/>
            <pc:sldMk cId="359363933" sldId="259"/>
            <ac:spMk id="11" creationId="{C87CD4B0-BC63-C331-A8C0-7999FAB9D05C}"/>
          </ac:spMkLst>
        </pc:spChg>
        <pc:spChg chg="add del">
          <ac:chgData name="Lee Sangmin" userId="7f608b41624e15f1" providerId="LiveId" clId="{29ACC934-30EC-4C28-89B8-4B67320E2394}" dt="2023-07-26T06:35:27.040" v="1462" actId="26606"/>
          <ac:spMkLst>
            <pc:docMk/>
            <pc:sldMk cId="359363933" sldId="259"/>
            <ac:spMk id="1032" creationId="{74B0B678-CD10-4371-96E5-2706F4579FAD}"/>
          </ac:spMkLst>
        </pc:spChg>
        <pc:spChg chg="add del">
          <ac:chgData name="Lee Sangmin" userId="7f608b41624e15f1" providerId="LiveId" clId="{29ACC934-30EC-4C28-89B8-4B67320E2394}" dt="2023-07-26T06:35:27.040" v="1462" actId="26606"/>
          <ac:spMkLst>
            <pc:docMk/>
            <pc:sldMk cId="359363933" sldId="259"/>
            <ac:spMk id="1038" creationId="{CBC4F608-B4B8-48C3-9572-C0F061B1CD99}"/>
          </ac:spMkLst>
        </pc:spChg>
        <pc:spChg chg="add del">
          <ac:chgData name="Lee Sangmin" userId="7f608b41624e15f1" providerId="LiveId" clId="{29ACC934-30EC-4C28-89B8-4B67320E2394}" dt="2023-07-26T06:35:27.040" v="1462" actId="26606"/>
          <ac:spMkLst>
            <pc:docMk/>
            <pc:sldMk cId="359363933" sldId="259"/>
            <ac:spMk id="1040" creationId="{1382A32C-5B0C-4B1C-A074-76C6DBCC9F87}"/>
          </ac:spMkLst>
        </pc:spChg>
        <pc:spChg chg="add del">
          <ac:chgData name="Lee Sangmin" userId="7f608b41624e15f1" providerId="LiveId" clId="{29ACC934-30EC-4C28-89B8-4B67320E2394}" dt="2023-07-26T06:35:27.035" v="1461" actId="26606"/>
          <ac:spMkLst>
            <pc:docMk/>
            <pc:sldMk cId="359363933" sldId="259"/>
            <ac:spMk id="1045" creationId="{74B0B678-CD10-4371-96E5-2706F4579FAD}"/>
          </ac:spMkLst>
        </pc:spChg>
        <pc:spChg chg="add del">
          <ac:chgData name="Lee Sangmin" userId="7f608b41624e15f1" providerId="LiveId" clId="{29ACC934-30EC-4C28-89B8-4B67320E2394}" dt="2023-07-26T06:35:27.035" v="1461" actId="26606"/>
          <ac:spMkLst>
            <pc:docMk/>
            <pc:sldMk cId="359363933" sldId="259"/>
            <ac:spMk id="1051" creationId="{CBC4F608-B4B8-48C3-9572-C0F061B1CD99}"/>
          </ac:spMkLst>
        </pc:spChg>
        <pc:spChg chg="add del">
          <ac:chgData name="Lee Sangmin" userId="7f608b41624e15f1" providerId="LiveId" clId="{29ACC934-30EC-4C28-89B8-4B67320E2394}" dt="2023-07-26T06:35:27.035" v="1461" actId="26606"/>
          <ac:spMkLst>
            <pc:docMk/>
            <pc:sldMk cId="359363933" sldId="259"/>
            <ac:spMk id="1053" creationId="{1382A32C-5B0C-4B1C-A074-76C6DBCC9F87}"/>
          </ac:spMkLst>
        </pc:spChg>
        <pc:spChg chg="add del">
          <ac:chgData name="Lee Sangmin" userId="7f608b41624e15f1" providerId="LiveId" clId="{29ACC934-30EC-4C28-89B8-4B67320E2394}" dt="2023-07-26T06:35:46.428" v="1480" actId="26606"/>
          <ac:spMkLst>
            <pc:docMk/>
            <pc:sldMk cId="359363933" sldId="259"/>
            <ac:spMk id="1055" creationId="{69D47016-023F-44BD-981C-50E7A10A6609}"/>
          </ac:spMkLst>
        </pc:spChg>
        <pc:spChg chg="add del">
          <ac:chgData name="Lee Sangmin" userId="7f608b41624e15f1" providerId="LiveId" clId="{29ACC934-30EC-4C28-89B8-4B67320E2394}" dt="2023-07-26T06:35:46.428" v="1480" actId="26606"/>
          <ac:spMkLst>
            <pc:docMk/>
            <pc:sldMk cId="359363933" sldId="259"/>
            <ac:spMk id="1056" creationId="{6D8B37B0-0682-433E-BC8D-498C04ABD9A7}"/>
          </ac:spMkLst>
        </pc:spChg>
        <pc:spChg chg="add">
          <ac:chgData name="Lee Sangmin" userId="7f608b41624e15f1" providerId="LiveId" clId="{29ACC934-30EC-4C28-89B8-4B67320E2394}" dt="2023-07-26T06:35:46.428" v="1480" actId="26606"/>
          <ac:spMkLst>
            <pc:docMk/>
            <pc:sldMk cId="359363933" sldId="259"/>
            <ac:spMk id="1061" creationId="{385E1BDC-A9B0-4A87-82E3-F3187F69A802}"/>
          </ac:spMkLst>
        </pc:spChg>
        <pc:spChg chg="add">
          <ac:chgData name="Lee Sangmin" userId="7f608b41624e15f1" providerId="LiveId" clId="{29ACC934-30EC-4C28-89B8-4B67320E2394}" dt="2023-07-26T06:35:46.428" v="1480" actId="26606"/>
          <ac:spMkLst>
            <pc:docMk/>
            <pc:sldMk cId="359363933" sldId="259"/>
            <ac:spMk id="1063" creationId="{0990C621-3B8B-4820-8328-D47EF7CE823C}"/>
          </ac:spMkLst>
        </pc:spChg>
        <pc:spChg chg="add">
          <ac:chgData name="Lee Sangmin" userId="7f608b41624e15f1" providerId="LiveId" clId="{29ACC934-30EC-4C28-89B8-4B67320E2394}" dt="2023-07-26T06:35:46.428" v="1480" actId="26606"/>
          <ac:spMkLst>
            <pc:docMk/>
            <pc:sldMk cId="359363933" sldId="259"/>
            <ac:spMk id="1065" creationId="{C1A2385B-1D2A-4E17-84FA-6CB7F0AAE473}"/>
          </ac:spMkLst>
        </pc:spChg>
        <pc:spChg chg="add">
          <ac:chgData name="Lee Sangmin" userId="7f608b41624e15f1" providerId="LiveId" clId="{29ACC934-30EC-4C28-89B8-4B67320E2394}" dt="2023-07-26T06:35:46.428" v="1480" actId="26606"/>
          <ac:spMkLst>
            <pc:docMk/>
            <pc:sldMk cId="359363933" sldId="259"/>
            <ac:spMk id="1067" creationId="{5E791F2F-79DB-4CC0-9FA1-001E3E91E8B7}"/>
          </ac:spMkLst>
        </pc:spChg>
        <pc:grpChg chg="add del">
          <ac:chgData name="Lee Sangmin" userId="7f608b41624e15f1" providerId="LiveId" clId="{29ACC934-30EC-4C28-89B8-4B67320E2394}" dt="2023-07-26T06:35:27.040" v="1462" actId="26606"/>
          <ac:grpSpMkLst>
            <pc:docMk/>
            <pc:sldMk cId="359363933" sldId="259"/>
            <ac:grpSpMk id="1034" creationId="{A9270323-9616-4384-857D-E86B78272EFE}"/>
          </ac:grpSpMkLst>
        </pc:grpChg>
        <pc:grpChg chg="add del">
          <ac:chgData name="Lee Sangmin" userId="7f608b41624e15f1" providerId="LiveId" clId="{29ACC934-30EC-4C28-89B8-4B67320E2394}" dt="2023-07-26T06:35:27.035" v="1461" actId="26606"/>
          <ac:grpSpMkLst>
            <pc:docMk/>
            <pc:sldMk cId="359363933" sldId="259"/>
            <ac:grpSpMk id="1047" creationId="{A9270323-9616-4384-857D-E86B78272EFE}"/>
          </ac:grpSpMkLst>
        </pc:grpChg>
        <pc:picChg chg="add del mod">
          <ac:chgData name="Lee Sangmin" userId="7f608b41624e15f1" providerId="LiveId" clId="{29ACC934-30EC-4C28-89B8-4B67320E2394}" dt="2023-07-26T06:33:57.210" v="1424" actId="478"/>
          <ac:picMkLst>
            <pc:docMk/>
            <pc:sldMk cId="359363933" sldId="259"/>
            <ac:picMk id="8" creationId="{060CE562-53A3-F735-3755-76626169A593}"/>
          </ac:picMkLst>
        </pc:picChg>
        <pc:picChg chg="add mod">
          <ac:chgData name="Lee Sangmin" userId="7f608b41624e15f1" providerId="LiveId" clId="{29ACC934-30EC-4C28-89B8-4B67320E2394}" dt="2023-07-26T06:35:46.428" v="1480" actId="26606"/>
          <ac:picMkLst>
            <pc:docMk/>
            <pc:sldMk cId="359363933" sldId="259"/>
            <ac:picMk id="10" creationId="{FC2AC2EE-207B-9670-66F6-FB2760B2BE1D}"/>
          </ac:picMkLst>
        </pc:picChg>
        <pc:picChg chg="add del mod">
          <ac:chgData name="Lee Sangmin" userId="7f608b41624e15f1" providerId="LiveId" clId="{29ACC934-30EC-4C28-89B8-4B67320E2394}" dt="2023-07-26T06:36:08.006" v="1484" actId="478"/>
          <ac:picMkLst>
            <pc:docMk/>
            <pc:sldMk cId="359363933" sldId="259"/>
            <ac:picMk id="1027" creationId="{E869A092-B493-0B42-986E-5F828E235CDA}"/>
          </ac:picMkLst>
        </pc:picChg>
        <pc:inkChg chg="add">
          <ac:chgData name="Lee Sangmin" userId="7f608b41624e15f1" providerId="LiveId" clId="{29ACC934-30EC-4C28-89B8-4B67320E2394}" dt="2023-08-07T10:42:45.253" v="8976"/>
          <ac:inkMkLst>
            <pc:docMk/>
            <pc:sldMk cId="359363933" sldId="259"/>
            <ac:inkMk id="3" creationId="{F891953A-E3B5-E01A-C29B-6D3737E0688C}"/>
          </ac:inkMkLst>
        </pc:inkChg>
      </pc:sldChg>
      <pc:sldChg chg="addSp delSp modSp new add del mod setBg">
        <pc:chgData name="Lee Sangmin" userId="7f608b41624e15f1" providerId="LiveId" clId="{29ACC934-30EC-4C28-89B8-4B67320E2394}" dt="2023-07-26T06:26:51.300" v="1315" actId="47"/>
        <pc:sldMkLst>
          <pc:docMk/>
          <pc:sldMk cId="1493268863" sldId="260"/>
        </pc:sldMkLst>
        <pc:spChg chg="mod">
          <ac:chgData name="Lee Sangmin" userId="7f608b41624e15f1" providerId="LiveId" clId="{29ACC934-30EC-4C28-89B8-4B67320E2394}" dt="2023-07-26T06:24:08.053" v="1202" actId="26606"/>
          <ac:spMkLst>
            <pc:docMk/>
            <pc:sldMk cId="1493268863" sldId="260"/>
            <ac:spMk id="2" creationId="{8420F2C8-127E-A646-6289-E5CF62EB23C7}"/>
          </ac:spMkLst>
        </pc:spChg>
        <pc:spChg chg="del">
          <ac:chgData name="Lee Sangmin" userId="7f608b41624e15f1" providerId="LiveId" clId="{29ACC934-30EC-4C28-89B8-4B67320E2394}" dt="2023-07-26T06:16:06.891" v="959" actId="22"/>
          <ac:spMkLst>
            <pc:docMk/>
            <pc:sldMk cId="1493268863" sldId="260"/>
            <ac:spMk id="3" creationId="{7A006287-1064-E248-82AF-8A7019874ACE}"/>
          </ac:spMkLst>
        </pc:spChg>
        <pc:spChg chg="add mod">
          <ac:chgData name="Lee Sangmin" userId="7f608b41624e15f1" providerId="LiveId" clId="{29ACC934-30EC-4C28-89B8-4B67320E2394}" dt="2023-07-26T06:24:08.053" v="1202" actId="26606"/>
          <ac:spMkLst>
            <pc:docMk/>
            <pc:sldMk cId="1493268863" sldId="260"/>
            <ac:spMk id="7" creationId="{4D6AAB11-7BB1-7565-BBDF-4C5305E9E745}"/>
          </ac:spMkLst>
        </pc:spChg>
        <pc:spChg chg="add">
          <ac:chgData name="Lee Sangmin" userId="7f608b41624e15f1" providerId="LiveId" clId="{29ACC934-30EC-4C28-89B8-4B67320E2394}" dt="2023-07-26T06:24:08.053" v="1202" actId="26606"/>
          <ac:spMkLst>
            <pc:docMk/>
            <pc:sldMk cId="1493268863" sldId="260"/>
            <ac:spMk id="12" creationId="{7B831B6F-405A-4B47-B9BB-5CA88F285844}"/>
          </ac:spMkLst>
        </pc:spChg>
        <pc:spChg chg="add">
          <ac:chgData name="Lee Sangmin" userId="7f608b41624e15f1" providerId="LiveId" clId="{29ACC934-30EC-4C28-89B8-4B67320E2394}" dt="2023-07-26T06:24:08.053" v="1202" actId="26606"/>
          <ac:spMkLst>
            <pc:docMk/>
            <pc:sldMk cId="1493268863" sldId="260"/>
            <ac:spMk id="14" creationId="{953EE71A-6488-4203-A7C4-77102FD0DCCA}"/>
          </ac:spMkLst>
        </pc:spChg>
        <pc:picChg chg="add mod ord">
          <ac:chgData name="Lee Sangmin" userId="7f608b41624e15f1" providerId="LiveId" clId="{29ACC934-30EC-4C28-89B8-4B67320E2394}" dt="2023-07-26T06:24:08.053" v="1202" actId="26606"/>
          <ac:picMkLst>
            <pc:docMk/>
            <pc:sldMk cId="1493268863" sldId="260"/>
            <ac:picMk id="5" creationId="{D97C3BDC-8E63-05A2-0CAC-B2FAC0D64B32}"/>
          </ac:picMkLst>
        </pc:picChg>
      </pc:sldChg>
      <pc:sldChg chg="addSp delSp modSp add mod ord setBg">
        <pc:chgData name="Lee Sangmin" userId="7f608b41624e15f1" providerId="LiveId" clId="{29ACC934-30EC-4C28-89B8-4B67320E2394}" dt="2023-07-26T08:24:23.706" v="5187" actId="26606"/>
        <pc:sldMkLst>
          <pc:docMk/>
          <pc:sldMk cId="115480923" sldId="261"/>
        </pc:sldMkLst>
        <pc:spChg chg="mod">
          <ac:chgData name="Lee Sangmin" userId="7f608b41624e15f1" providerId="LiveId" clId="{29ACC934-30EC-4C28-89B8-4B67320E2394}" dt="2023-07-26T08:24:23.706" v="5187" actId="26606"/>
          <ac:spMkLst>
            <pc:docMk/>
            <pc:sldMk cId="115480923" sldId="261"/>
            <ac:spMk id="2" creationId="{8420F2C8-127E-A646-6289-E5CF62EB23C7}"/>
          </ac:spMkLst>
        </pc:spChg>
        <pc:spChg chg="add del mod">
          <ac:chgData name="Lee Sangmin" userId="7f608b41624e15f1" providerId="LiveId" clId="{29ACC934-30EC-4C28-89B8-4B67320E2394}" dt="2023-07-26T06:19:15.832" v="1070" actId="22"/>
          <ac:spMkLst>
            <pc:docMk/>
            <pc:sldMk cId="115480923" sldId="261"/>
            <ac:spMk id="4" creationId="{2D4DD5E4-5D42-7632-5679-6C0CD90918E3}"/>
          </ac:spMkLst>
        </pc:spChg>
        <pc:spChg chg="del">
          <ac:chgData name="Lee Sangmin" userId="7f608b41624e15f1" providerId="LiveId" clId="{29ACC934-30EC-4C28-89B8-4B67320E2394}" dt="2023-07-26T06:18:11.924" v="1069" actId="478"/>
          <ac:spMkLst>
            <pc:docMk/>
            <pc:sldMk cId="115480923" sldId="261"/>
            <ac:spMk id="7" creationId="{4D6AAB11-7BB1-7565-BBDF-4C5305E9E745}"/>
          </ac:spMkLst>
        </pc:spChg>
        <pc:spChg chg="add del">
          <ac:chgData name="Lee Sangmin" userId="7f608b41624e15f1" providerId="LiveId" clId="{29ACC934-30EC-4C28-89B8-4B67320E2394}" dt="2023-07-26T06:24:31.790" v="1204" actId="26606"/>
          <ac:spMkLst>
            <pc:docMk/>
            <pc:sldMk cId="115480923" sldId="261"/>
            <ac:spMk id="13" creationId="{665DBBEF-238B-476B-96AB-8AAC3224ECEA}"/>
          </ac:spMkLst>
        </pc:spChg>
        <pc:spChg chg="add del">
          <ac:chgData name="Lee Sangmin" userId="7f608b41624e15f1" providerId="LiveId" clId="{29ACC934-30EC-4C28-89B8-4B67320E2394}" dt="2023-07-26T06:24:31.790" v="1204" actId="26606"/>
          <ac:spMkLst>
            <pc:docMk/>
            <pc:sldMk cId="115480923" sldId="261"/>
            <ac:spMk id="15" creationId="{3FCFB1DE-0B7E-48CC-BA90-B2AB0889F9D6}"/>
          </ac:spMkLst>
        </pc:spChg>
        <pc:spChg chg="add mod">
          <ac:chgData name="Lee Sangmin" userId="7f608b41624e15f1" providerId="LiveId" clId="{29ACC934-30EC-4C28-89B8-4B67320E2394}" dt="2023-07-26T08:24:23.706" v="5187" actId="26606"/>
          <ac:spMkLst>
            <pc:docMk/>
            <pc:sldMk cId="115480923" sldId="261"/>
            <ac:spMk id="19" creationId="{95689EA1-FA64-A52F-D5C4-0224CEBEAC5A}"/>
          </ac:spMkLst>
        </pc:spChg>
        <pc:spChg chg="add del">
          <ac:chgData name="Lee Sangmin" userId="7f608b41624e15f1" providerId="LiveId" clId="{29ACC934-30EC-4C28-89B8-4B67320E2394}" dt="2023-07-26T06:26:50.602" v="1301" actId="26606"/>
          <ac:spMkLst>
            <pc:docMk/>
            <pc:sldMk cId="115480923" sldId="261"/>
            <ac:spMk id="22" creationId="{32AEEBC8-9D30-42EF-95F2-386C2653FBF0}"/>
          </ac:spMkLst>
        </pc:spChg>
        <pc:spChg chg="add del">
          <ac:chgData name="Lee Sangmin" userId="7f608b41624e15f1" providerId="LiveId" clId="{29ACC934-30EC-4C28-89B8-4B67320E2394}" dt="2023-07-26T06:26:50.602" v="1301" actId="26606"/>
          <ac:spMkLst>
            <pc:docMk/>
            <pc:sldMk cId="115480923" sldId="261"/>
            <ac:spMk id="24" creationId="{2E92FA66-67D7-4CB4-94D3-E643A9AD4757}"/>
          </ac:spMkLst>
        </pc:spChg>
        <pc:spChg chg="add del">
          <ac:chgData name="Lee Sangmin" userId="7f608b41624e15f1" providerId="LiveId" clId="{29ACC934-30EC-4C28-89B8-4B67320E2394}" dt="2023-07-26T06:25:19.313" v="1258" actId="26606"/>
          <ac:spMkLst>
            <pc:docMk/>
            <pc:sldMk cId="115480923" sldId="261"/>
            <ac:spMk id="29" creationId="{A8384FB5-9ADC-4DDC-881B-597D56F5B15D}"/>
          </ac:spMkLst>
        </pc:spChg>
        <pc:spChg chg="add del">
          <ac:chgData name="Lee Sangmin" userId="7f608b41624e15f1" providerId="LiveId" clId="{29ACC934-30EC-4C28-89B8-4B67320E2394}" dt="2023-07-26T06:25:19.313" v="1258" actId="26606"/>
          <ac:spMkLst>
            <pc:docMk/>
            <pc:sldMk cId="115480923" sldId="261"/>
            <ac:spMk id="31" creationId="{91E5A9A7-95C6-4F4F-B00E-C82E07FE62EF}"/>
          </ac:spMkLst>
        </pc:spChg>
        <pc:spChg chg="add del">
          <ac:chgData name="Lee Sangmin" userId="7f608b41624e15f1" providerId="LiveId" clId="{29ACC934-30EC-4C28-89B8-4B67320E2394}" dt="2023-07-26T06:25:19.313" v="1258" actId="26606"/>
          <ac:spMkLst>
            <pc:docMk/>
            <pc:sldMk cId="115480923" sldId="261"/>
            <ac:spMk id="33" creationId="{D07DD2DE-F619-49DD-B5E7-03A290FF4ED1}"/>
          </ac:spMkLst>
        </pc:spChg>
        <pc:spChg chg="add del">
          <ac:chgData name="Lee Sangmin" userId="7f608b41624e15f1" providerId="LiveId" clId="{29ACC934-30EC-4C28-89B8-4B67320E2394}" dt="2023-07-26T06:25:19.313" v="1258" actId="26606"/>
          <ac:spMkLst>
            <pc:docMk/>
            <pc:sldMk cId="115480923" sldId="261"/>
            <ac:spMk id="35" creationId="{85149191-5F60-4A28-AAFF-039F96B0F3EC}"/>
          </ac:spMkLst>
        </pc:spChg>
        <pc:spChg chg="add del">
          <ac:chgData name="Lee Sangmin" userId="7f608b41624e15f1" providerId="LiveId" clId="{29ACC934-30EC-4C28-89B8-4B67320E2394}" dt="2023-07-26T06:25:19.313" v="1258" actId="26606"/>
          <ac:spMkLst>
            <pc:docMk/>
            <pc:sldMk cId="115480923" sldId="261"/>
            <ac:spMk id="37" creationId="{F8260ED5-17F7-4158-B241-D51DD4CF1B7E}"/>
          </ac:spMkLst>
        </pc:spChg>
        <pc:spChg chg="add del">
          <ac:chgData name="Lee Sangmin" userId="7f608b41624e15f1" providerId="LiveId" clId="{29ACC934-30EC-4C28-89B8-4B67320E2394}" dt="2023-07-26T08:24:23.706" v="5187" actId="26606"/>
          <ac:spMkLst>
            <pc:docMk/>
            <pc:sldMk cId="115480923" sldId="261"/>
            <ac:spMk id="39" creationId="{A8384FB5-9ADC-4DDC-881B-597D56F5B15D}"/>
          </ac:spMkLst>
        </pc:spChg>
        <pc:spChg chg="add del">
          <ac:chgData name="Lee Sangmin" userId="7f608b41624e15f1" providerId="LiveId" clId="{29ACC934-30EC-4C28-89B8-4B67320E2394}" dt="2023-07-26T08:24:23.706" v="5187" actId="26606"/>
          <ac:spMkLst>
            <pc:docMk/>
            <pc:sldMk cId="115480923" sldId="261"/>
            <ac:spMk id="40" creationId="{1199E1B1-A8C0-4FE8-A5A8-1CB41D69F857}"/>
          </ac:spMkLst>
        </pc:spChg>
        <pc:spChg chg="add del">
          <ac:chgData name="Lee Sangmin" userId="7f608b41624e15f1" providerId="LiveId" clId="{29ACC934-30EC-4C28-89B8-4B67320E2394}" dt="2023-07-26T08:24:23.706" v="5187" actId="26606"/>
          <ac:spMkLst>
            <pc:docMk/>
            <pc:sldMk cId="115480923" sldId="261"/>
            <ac:spMk id="41" creationId="{84A8DE83-DE75-4B41-9DB4-A7EC0B0DEC0B}"/>
          </ac:spMkLst>
        </pc:spChg>
        <pc:spChg chg="add del">
          <ac:chgData name="Lee Sangmin" userId="7f608b41624e15f1" providerId="LiveId" clId="{29ACC934-30EC-4C28-89B8-4B67320E2394}" dt="2023-07-26T08:24:23.706" v="5187" actId="26606"/>
          <ac:spMkLst>
            <pc:docMk/>
            <pc:sldMk cId="115480923" sldId="261"/>
            <ac:spMk id="42" creationId="{A7009A0A-BEF5-4EAC-AF15-E4F9F002E239}"/>
          </ac:spMkLst>
        </pc:spChg>
        <pc:spChg chg="add">
          <ac:chgData name="Lee Sangmin" userId="7f608b41624e15f1" providerId="LiveId" clId="{29ACC934-30EC-4C28-89B8-4B67320E2394}" dt="2023-07-26T08:24:23.706" v="5187" actId="26606"/>
          <ac:spMkLst>
            <pc:docMk/>
            <pc:sldMk cId="115480923" sldId="261"/>
            <ac:spMk id="47" creationId="{47942995-B07F-4636-9A06-C6A104B260A8}"/>
          </ac:spMkLst>
        </pc:spChg>
        <pc:spChg chg="add">
          <ac:chgData name="Lee Sangmin" userId="7f608b41624e15f1" providerId="LiveId" clId="{29ACC934-30EC-4C28-89B8-4B67320E2394}" dt="2023-07-26T08:24:23.706" v="5187" actId="26606"/>
          <ac:spMkLst>
            <pc:docMk/>
            <pc:sldMk cId="115480923" sldId="261"/>
            <ac:spMk id="54" creationId="{B81933D1-5615-42C7-9C0B-4EB7105CCE2D}"/>
          </ac:spMkLst>
        </pc:spChg>
        <pc:spChg chg="add">
          <ac:chgData name="Lee Sangmin" userId="7f608b41624e15f1" providerId="LiveId" clId="{29ACC934-30EC-4C28-89B8-4B67320E2394}" dt="2023-07-26T08:24:23.706" v="5187" actId="26606"/>
          <ac:spMkLst>
            <pc:docMk/>
            <pc:sldMk cId="115480923" sldId="261"/>
            <ac:spMk id="56" creationId="{19C9EAEA-39D0-4B0E-A0EB-51E7B26740B1}"/>
          </ac:spMkLst>
        </pc:spChg>
        <pc:grpChg chg="add">
          <ac:chgData name="Lee Sangmin" userId="7f608b41624e15f1" providerId="LiveId" clId="{29ACC934-30EC-4C28-89B8-4B67320E2394}" dt="2023-07-26T08:24:23.706" v="5187" actId="26606"/>
          <ac:grpSpMkLst>
            <pc:docMk/>
            <pc:sldMk cId="115480923" sldId="261"/>
            <ac:grpSpMk id="49" creationId="{032D8612-31EB-44CF-A1D0-14FD4C705424}"/>
          </ac:grpSpMkLst>
        </pc:grpChg>
        <pc:picChg chg="del">
          <ac:chgData name="Lee Sangmin" userId="7f608b41624e15f1" providerId="LiveId" clId="{29ACC934-30EC-4C28-89B8-4B67320E2394}" dt="2023-07-26T06:18:10.782" v="1068" actId="478"/>
          <ac:picMkLst>
            <pc:docMk/>
            <pc:sldMk cId="115480923" sldId="261"/>
            <ac:picMk id="5" creationId="{D97C3BDC-8E63-05A2-0CAC-B2FAC0D64B32}"/>
          </ac:picMkLst>
        </pc:picChg>
        <pc:picChg chg="add mod ord">
          <ac:chgData name="Lee Sangmin" userId="7f608b41624e15f1" providerId="LiveId" clId="{29ACC934-30EC-4C28-89B8-4B67320E2394}" dt="2023-07-26T08:24:23.706" v="5187" actId="26606"/>
          <ac:picMkLst>
            <pc:docMk/>
            <pc:sldMk cId="115480923" sldId="261"/>
            <ac:picMk id="8" creationId="{488F06F9-AE5F-CE3C-FDC5-299C50C4012C}"/>
          </ac:picMkLst>
        </pc:picChg>
      </pc:sldChg>
      <pc:sldChg chg="addSp delSp modSp add mod setBg">
        <pc:chgData name="Lee Sangmin" userId="7f608b41624e15f1" providerId="LiveId" clId="{29ACC934-30EC-4C28-89B8-4B67320E2394}" dt="2023-07-26T08:24:28.135" v="5188" actId="26606"/>
        <pc:sldMkLst>
          <pc:docMk/>
          <pc:sldMk cId="1357417639" sldId="262"/>
        </pc:sldMkLst>
        <pc:spChg chg="mod">
          <ac:chgData name="Lee Sangmin" userId="7f608b41624e15f1" providerId="LiveId" clId="{29ACC934-30EC-4C28-89B8-4B67320E2394}" dt="2023-07-26T08:24:28.135" v="5188" actId="26606"/>
          <ac:spMkLst>
            <pc:docMk/>
            <pc:sldMk cId="1357417639" sldId="262"/>
            <ac:spMk id="2" creationId="{8420F2C8-127E-A646-6289-E5CF62EB23C7}"/>
          </ac:spMkLst>
        </pc:spChg>
        <pc:spChg chg="add del mod">
          <ac:chgData name="Lee Sangmin" userId="7f608b41624e15f1" providerId="LiveId" clId="{29ACC934-30EC-4C28-89B8-4B67320E2394}" dt="2023-07-26T06:19:49.360" v="1074" actId="22"/>
          <ac:spMkLst>
            <pc:docMk/>
            <pc:sldMk cId="1357417639" sldId="262"/>
            <ac:spMk id="4" creationId="{B05BAE46-51C8-3CDB-607E-30C926BE8D2B}"/>
          </ac:spMkLst>
        </pc:spChg>
        <pc:spChg chg="del">
          <ac:chgData name="Lee Sangmin" userId="7f608b41624e15f1" providerId="LiveId" clId="{29ACC934-30EC-4C28-89B8-4B67320E2394}" dt="2023-07-26T06:19:48.068" v="1073" actId="478"/>
          <ac:spMkLst>
            <pc:docMk/>
            <pc:sldMk cId="1357417639" sldId="262"/>
            <ac:spMk id="7" creationId="{4D6AAB11-7BB1-7565-BBDF-4C5305E9E745}"/>
          </ac:spMkLst>
        </pc:spChg>
        <pc:spChg chg="add del mod">
          <ac:chgData name="Lee Sangmin" userId="7f608b41624e15f1" providerId="LiveId" clId="{29ACC934-30EC-4C28-89B8-4B67320E2394}" dt="2023-07-26T06:26:56.776" v="1320"/>
          <ac:spMkLst>
            <pc:docMk/>
            <pc:sldMk cId="1357417639" sldId="262"/>
            <ac:spMk id="10" creationId="{5EC203FF-C6DD-8CD3-F3CF-901F4977E06E}"/>
          </ac:spMkLst>
        </pc:spChg>
        <pc:spChg chg="add del">
          <ac:chgData name="Lee Sangmin" userId="7f608b41624e15f1" providerId="LiveId" clId="{29ACC934-30EC-4C28-89B8-4B67320E2394}" dt="2023-07-26T06:26:51.330" v="1316" actId="26606"/>
          <ac:spMkLst>
            <pc:docMk/>
            <pc:sldMk cId="1357417639" sldId="262"/>
            <ac:spMk id="12" creationId="{4DB7FCBA-0112-B2E0-E2AF-C1B55C9FDC47}"/>
          </ac:spMkLst>
        </pc:spChg>
        <pc:spChg chg="add del">
          <ac:chgData name="Lee Sangmin" userId="7f608b41624e15f1" providerId="LiveId" clId="{29ACC934-30EC-4C28-89B8-4B67320E2394}" dt="2023-07-26T06:26:51.330" v="1316" actId="26606"/>
          <ac:spMkLst>
            <pc:docMk/>
            <pc:sldMk cId="1357417639" sldId="262"/>
            <ac:spMk id="15" creationId="{C3896A03-3945-419A-B66B-4EE266EDD152}"/>
          </ac:spMkLst>
        </pc:spChg>
        <pc:spChg chg="add del">
          <ac:chgData name="Lee Sangmin" userId="7f608b41624e15f1" providerId="LiveId" clId="{29ACC934-30EC-4C28-89B8-4B67320E2394}" dt="2023-07-26T06:26:51.330" v="1316" actId="26606"/>
          <ac:spMkLst>
            <pc:docMk/>
            <pc:sldMk cId="1357417639" sldId="262"/>
            <ac:spMk id="17" creationId="{B34F5AD2-EDBD-4BBD-A55C-EAFFD0C7097A}"/>
          </ac:spMkLst>
        </pc:spChg>
        <pc:spChg chg="add del">
          <ac:chgData name="Lee Sangmin" userId="7f608b41624e15f1" providerId="LiveId" clId="{29ACC934-30EC-4C28-89B8-4B67320E2394}" dt="2023-07-26T06:26:51.330" v="1316" actId="26606"/>
          <ac:spMkLst>
            <pc:docMk/>
            <pc:sldMk cId="1357417639" sldId="262"/>
            <ac:spMk id="19" creationId="{450D3AD2-FA80-415F-A9CE-54D884561CD7}"/>
          </ac:spMkLst>
        </pc:spChg>
        <pc:spChg chg="add del">
          <ac:chgData name="Lee Sangmin" userId="7f608b41624e15f1" providerId="LiveId" clId="{29ACC934-30EC-4C28-89B8-4B67320E2394}" dt="2023-07-26T08:24:28.135" v="5188" actId="26606"/>
          <ac:spMkLst>
            <pc:docMk/>
            <pc:sldMk cId="1357417639" sldId="262"/>
            <ac:spMk id="24" creationId="{A8384FB5-9ADC-4DDC-881B-597D56F5B15D}"/>
          </ac:spMkLst>
        </pc:spChg>
        <pc:spChg chg="add del">
          <ac:chgData name="Lee Sangmin" userId="7f608b41624e15f1" providerId="LiveId" clId="{29ACC934-30EC-4C28-89B8-4B67320E2394}" dt="2023-07-26T08:24:28.135" v="5188" actId="26606"/>
          <ac:spMkLst>
            <pc:docMk/>
            <pc:sldMk cId="1357417639" sldId="262"/>
            <ac:spMk id="26" creationId="{1199E1B1-A8C0-4FE8-A5A8-1CB41D69F857}"/>
          </ac:spMkLst>
        </pc:spChg>
        <pc:spChg chg="add del">
          <ac:chgData name="Lee Sangmin" userId="7f608b41624e15f1" providerId="LiveId" clId="{29ACC934-30EC-4C28-89B8-4B67320E2394}" dt="2023-07-26T08:24:28.135" v="5188" actId="26606"/>
          <ac:spMkLst>
            <pc:docMk/>
            <pc:sldMk cId="1357417639" sldId="262"/>
            <ac:spMk id="28" creationId="{84A8DE83-DE75-4B41-9DB4-A7EC0B0DEC0B}"/>
          </ac:spMkLst>
        </pc:spChg>
        <pc:spChg chg="add del">
          <ac:chgData name="Lee Sangmin" userId="7f608b41624e15f1" providerId="LiveId" clId="{29ACC934-30EC-4C28-89B8-4B67320E2394}" dt="2023-07-26T08:24:28.135" v="5188" actId="26606"/>
          <ac:spMkLst>
            <pc:docMk/>
            <pc:sldMk cId="1357417639" sldId="262"/>
            <ac:spMk id="30" creationId="{A7009A0A-BEF5-4EAC-AF15-E4F9F002E239}"/>
          </ac:spMkLst>
        </pc:spChg>
        <pc:spChg chg="add">
          <ac:chgData name="Lee Sangmin" userId="7f608b41624e15f1" providerId="LiveId" clId="{29ACC934-30EC-4C28-89B8-4B67320E2394}" dt="2023-07-26T08:24:28.135" v="5188" actId="26606"/>
          <ac:spMkLst>
            <pc:docMk/>
            <pc:sldMk cId="1357417639" sldId="262"/>
            <ac:spMk id="35" creationId="{50CEED20-A22C-4FC3-BC0E-F4FE53FDEB97}"/>
          </ac:spMkLst>
        </pc:spChg>
        <pc:spChg chg="add">
          <ac:chgData name="Lee Sangmin" userId="7f608b41624e15f1" providerId="LiveId" clId="{29ACC934-30EC-4C28-89B8-4B67320E2394}" dt="2023-07-26T08:24:28.135" v="5188" actId="26606"/>
          <ac:spMkLst>
            <pc:docMk/>
            <pc:sldMk cId="1357417639" sldId="262"/>
            <ac:spMk id="42" creationId="{19C9EAEA-39D0-4B0E-A0EB-51E7B26740B1}"/>
          </ac:spMkLst>
        </pc:spChg>
        <pc:spChg chg="add">
          <ac:chgData name="Lee Sangmin" userId="7f608b41624e15f1" providerId="LiveId" clId="{29ACC934-30EC-4C28-89B8-4B67320E2394}" dt="2023-07-26T08:24:28.135" v="5188" actId="26606"/>
          <ac:spMkLst>
            <pc:docMk/>
            <pc:sldMk cId="1357417639" sldId="262"/>
            <ac:spMk id="44" creationId="{3873B707-463F-40B0-8227-E8CC6C67EB25}"/>
          </ac:spMkLst>
        </pc:spChg>
        <pc:grpChg chg="add">
          <ac:chgData name="Lee Sangmin" userId="7f608b41624e15f1" providerId="LiveId" clId="{29ACC934-30EC-4C28-89B8-4B67320E2394}" dt="2023-07-26T08:24:28.135" v="5188" actId="26606"/>
          <ac:grpSpMkLst>
            <pc:docMk/>
            <pc:sldMk cId="1357417639" sldId="262"/>
            <ac:grpSpMk id="37" creationId="{032D8612-31EB-44CF-A1D0-14FD4C705424}"/>
          </ac:grpSpMkLst>
        </pc:grpChg>
        <pc:picChg chg="del">
          <ac:chgData name="Lee Sangmin" userId="7f608b41624e15f1" providerId="LiveId" clId="{29ACC934-30EC-4C28-89B8-4B67320E2394}" dt="2023-07-26T06:19:46.899" v="1072" actId="478"/>
          <ac:picMkLst>
            <pc:docMk/>
            <pc:sldMk cId="1357417639" sldId="262"/>
            <ac:picMk id="5" creationId="{D97C3BDC-8E63-05A2-0CAC-B2FAC0D64B32}"/>
          </ac:picMkLst>
        </pc:picChg>
        <pc:picChg chg="add del mod ord">
          <ac:chgData name="Lee Sangmin" userId="7f608b41624e15f1" providerId="LiveId" clId="{29ACC934-30EC-4C28-89B8-4B67320E2394}" dt="2023-07-26T06:26:54.588" v="1317" actId="478"/>
          <ac:picMkLst>
            <pc:docMk/>
            <pc:sldMk cId="1357417639" sldId="262"/>
            <ac:picMk id="8" creationId="{26F3C1D3-3BB9-32F3-D7AD-1F2D90C7BC10}"/>
          </ac:picMkLst>
        </pc:picChg>
        <pc:picChg chg="add del mod">
          <ac:chgData name="Lee Sangmin" userId="7f608b41624e15f1" providerId="LiveId" clId="{29ACC934-30EC-4C28-89B8-4B67320E2394}" dt="2023-07-26T06:26:56.026" v="1319"/>
          <ac:picMkLst>
            <pc:docMk/>
            <pc:sldMk cId="1357417639" sldId="262"/>
            <ac:picMk id="11" creationId="{660D40B2-C382-D652-CFD4-87AC0523B26F}"/>
          </ac:picMkLst>
        </pc:picChg>
        <pc:picChg chg="add mod">
          <ac:chgData name="Lee Sangmin" userId="7f608b41624e15f1" providerId="LiveId" clId="{29ACC934-30EC-4C28-89B8-4B67320E2394}" dt="2023-07-26T08:24:28.135" v="5188" actId="26606"/>
          <ac:picMkLst>
            <pc:docMk/>
            <pc:sldMk cId="1357417639" sldId="262"/>
            <ac:picMk id="13" creationId="{AB525D86-A29D-3CAC-508E-4D17CAE1F1C5}"/>
          </ac:picMkLst>
        </pc:picChg>
      </pc:sldChg>
      <pc:sldChg chg="addSp delSp modSp new add del mod setBg">
        <pc:chgData name="Lee Sangmin" userId="7f608b41624e15f1" providerId="LiveId" clId="{29ACC934-30EC-4C28-89B8-4B67320E2394}" dt="2023-08-04T09:22:32.133" v="7830" actId="20577"/>
        <pc:sldMkLst>
          <pc:docMk/>
          <pc:sldMk cId="4072385110" sldId="263"/>
        </pc:sldMkLst>
        <pc:spChg chg="mod">
          <ac:chgData name="Lee Sangmin" userId="7f608b41624e15f1" providerId="LiveId" clId="{29ACC934-30EC-4C28-89B8-4B67320E2394}" dt="2023-08-04T09:22:32.133" v="7830" actId="20577"/>
          <ac:spMkLst>
            <pc:docMk/>
            <pc:sldMk cId="4072385110" sldId="263"/>
            <ac:spMk id="2" creationId="{6F307E17-D5BB-441D-0FF1-4B8FBB4CD15F}"/>
          </ac:spMkLst>
        </pc:spChg>
        <pc:spChg chg="del">
          <ac:chgData name="Lee Sangmin" userId="7f608b41624e15f1" providerId="LiveId" clId="{29ACC934-30EC-4C28-89B8-4B67320E2394}" dt="2023-07-26T06:21:26.779" v="1122"/>
          <ac:spMkLst>
            <pc:docMk/>
            <pc:sldMk cId="4072385110" sldId="263"/>
            <ac:spMk id="3" creationId="{3D17C29E-12CD-0234-6D76-4F24ACA26DEC}"/>
          </ac:spMkLst>
        </pc:spChg>
        <pc:spChg chg="add del mod">
          <ac:chgData name="Lee Sangmin" userId="7f608b41624e15f1" providerId="LiveId" clId="{29ACC934-30EC-4C28-89B8-4B67320E2394}" dt="2023-08-04T09:22:03.610" v="7819"/>
          <ac:spMkLst>
            <pc:docMk/>
            <pc:sldMk cId="4072385110" sldId="263"/>
            <ac:spMk id="3" creationId="{FCBC2164-6A30-4275-0582-F46D78C9CB8B}"/>
          </ac:spMkLst>
        </pc:spChg>
        <pc:spChg chg="add del mod">
          <ac:chgData name="Lee Sangmin" userId="7f608b41624e15f1" providerId="LiveId" clId="{29ACC934-30EC-4C28-89B8-4B67320E2394}" dt="2023-07-26T06:21:40.624" v="1127"/>
          <ac:spMkLst>
            <pc:docMk/>
            <pc:sldMk cId="4072385110" sldId="263"/>
            <ac:spMk id="4" creationId="{874F78F9-712E-0B56-F1E7-AF415A752A5B}"/>
          </ac:spMkLst>
        </pc:spChg>
        <pc:spChg chg="add del mod">
          <ac:chgData name="Lee Sangmin" userId="7f608b41624e15f1" providerId="LiveId" clId="{29ACC934-30EC-4C28-89B8-4B67320E2394}" dt="2023-07-26T06:22:18.981" v="1185" actId="478"/>
          <ac:spMkLst>
            <pc:docMk/>
            <pc:sldMk cId="4072385110" sldId="263"/>
            <ac:spMk id="6" creationId="{0C75990C-5A41-49BF-4D9F-E9EC7F5F93E7}"/>
          </ac:spMkLst>
        </pc:spChg>
        <pc:spChg chg="add mod">
          <ac:chgData name="Lee Sangmin" userId="7f608b41624e15f1" providerId="LiveId" clId="{29ACC934-30EC-4C28-89B8-4B67320E2394}" dt="2023-08-04T09:19:52.191" v="7807" actId="14100"/>
          <ac:spMkLst>
            <pc:docMk/>
            <pc:sldMk cId="4072385110" sldId="263"/>
            <ac:spMk id="8" creationId="{19CF62ED-FD1C-F7B0-95AD-A301E7484EDA}"/>
          </ac:spMkLst>
        </pc:spChg>
        <pc:spChg chg="add">
          <ac:chgData name="Lee Sangmin" userId="7f608b41624e15f1" providerId="LiveId" clId="{29ACC934-30EC-4C28-89B8-4B67320E2394}" dt="2023-07-26T06:29:20.016" v="1356" actId="26606"/>
          <ac:spMkLst>
            <pc:docMk/>
            <pc:sldMk cId="4072385110" sldId="263"/>
            <ac:spMk id="2054" creationId="{FFB60E8C-7224-44A4-87A0-46A1711DD2ED}"/>
          </ac:spMkLst>
        </pc:spChg>
        <pc:spChg chg="add">
          <ac:chgData name="Lee Sangmin" userId="7f608b41624e15f1" providerId="LiveId" clId="{29ACC934-30EC-4C28-89B8-4B67320E2394}" dt="2023-07-26T06:29:20.016" v="1356" actId="26606"/>
          <ac:spMkLst>
            <pc:docMk/>
            <pc:sldMk cId="4072385110" sldId="263"/>
            <ac:spMk id="2055" creationId="{5DA32751-37A2-45C0-BE94-63D375E27003}"/>
          </ac:spMkLst>
        </pc:spChg>
        <pc:spChg chg="add">
          <ac:chgData name="Lee Sangmin" userId="7f608b41624e15f1" providerId="LiveId" clId="{29ACC934-30EC-4C28-89B8-4B67320E2394}" dt="2023-07-26T06:29:20.016" v="1356" actId="26606"/>
          <ac:spMkLst>
            <pc:docMk/>
            <pc:sldMk cId="4072385110" sldId="263"/>
            <ac:spMk id="2056" creationId="{E659831F-0D9A-4C63-9EBB-8435B85A440F}"/>
          </ac:spMkLst>
        </pc:spChg>
        <pc:spChg chg="add del">
          <ac:chgData name="Lee Sangmin" userId="7f608b41624e15f1" providerId="LiveId" clId="{29ACC934-30EC-4C28-89B8-4B67320E2394}" dt="2023-07-26T06:29:12.740" v="1355" actId="26606"/>
          <ac:spMkLst>
            <pc:docMk/>
            <pc:sldMk cId="4072385110" sldId="263"/>
            <ac:spMk id="2057" creationId="{D1942232-83D0-49E2-AF9B-1F97E3C1EF8E}"/>
          </ac:spMkLst>
        </pc:spChg>
        <pc:spChg chg="add">
          <ac:chgData name="Lee Sangmin" userId="7f608b41624e15f1" providerId="LiveId" clId="{29ACC934-30EC-4C28-89B8-4B67320E2394}" dt="2023-07-26T06:29:20.016" v="1356" actId="26606"/>
          <ac:spMkLst>
            <pc:docMk/>
            <pc:sldMk cId="4072385110" sldId="263"/>
            <ac:spMk id="2058" creationId="{5A55FBCD-CD42-40F5-8A1B-3203F9CAEEAA}"/>
          </ac:spMkLst>
        </pc:spChg>
        <pc:spChg chg="add del">
          <ac:chgData name="Lee Sangmin" userId="7f608b41624e15f1" providerId="LiveId" clId="{29ACC934-30EC-4C28-89B8-4B67320E2394}" dt="2023-07-26T06:29:12.740" v="1355" actId="26606"/>
          <ac:spMkLst>
            <pc:docMk/>
            <pc:sldMk cId="4072385110" sldId="263"/>
            <ac:spMk id="2059" creationId="{E9E70D72-6E23-4015-A4A6-85C120C19167}"/>
          </ac:spMkLst>
        </pc:spChg>
        <pc:grpChg chg="add del">
          <ac:chgData name="Lee Sangmin" userId="7f608b41624e15f1" providerId="LiveId" clId="{29ACC934-30EC-4C28-89B8-4B67320E2394}" dt="2023-07-26T06:29:12.740" v="1355" actId="26606"/>
          <ac:grpSpMkLst>
            <pc:docMk/>
            <pc:sldMk cId="4072385110" sldId="263"/>
            <ac:grpSpMk id="2061" creationId="{C28A977F-B603-4D81-B0FC-C8DE048A7931}"/>
          </ac:grpSpMkLst>
        </pc:grpChg>
        <pc:grpChg chg="add del">
          <ac:chgData name="Lee Sangmin" userId="7f608b41624e15f1" providerId="LiveId" clId="{29ACC934-30EC-4C28-89B8-4B67320E2394}" dt="2023-07-26T06:29:12.740" v="1355" actId="26606"/>
          <ac:grpSpMkLst>
            <pc:docMk/>
            <pc:sldMk cId="4072385110" sldId="263"/>
            <ac:grpSpMk id="2067" creationId="{C78D9229-E61D-4FEE-8321-2F8B64A8CADF}"/>
          </ac:grpSpMkLst>
        </pc:grpChg>
        <pc:picChg chg="add del mod modCrop">
          <ac:chgData name="Lee Sangmin" userId="7f608b41624e15f1" providerId="LiveId" clId="{29ACC934-30EC-4C28-89B8-4B67320E2394}" dt="2023-08-04T09:21:31.872" v="7814" actId="478"/>
          <ac:picMkLst>
            <pc:docMk/>
            <pc:sldMk cId="4072385110" sldId="263"/>
            <ac:picMk id="5" creationId="{F5BCAB56-1CC0-E4B3-1D8B-02359ACDA4F8}"/>
          </ac:picMkLst>
        </pc:picChg>
        <pc:picChg chg="add del mod">
          <ac:chgData name="Lee Sangmin" userId="7f608b41624e15f1" providerId="LiveId" clId="{29ACC934-30EC-4C28-89B8-4B67320E2394}" dt="2023-08-04T09:21:59.293" v="7818" actId="21"/>
          <ac:picMkLst>
            <pc:docMk/>
            <pc:sldMk cId="4072385110" sldId="263"/>
            <ac:picMk id="7" creationId="{0DAA6638-E016-7CD0-9A43-8768E393FB6C}"/>
          </ac:picMkLst>
        </pc:picChg>
        <pc:picChg chg="add mod">
          <ac:chgData name="Lee Sangmin" userId="7f608b41624e15f1" providerId="LiveId" clId="{29ACC934-30EC-4C28-89B8-4B67320E2394}" dt="2023-08-04T09:22:14.039" v="7824" actId="1038"/>
          <ac:picMkLst>
            <pc:docMk/>
            <pc:sldMk cId="4072385110" sldId="263"/>
            <ac:picMk id="9" creationId="{4BA9B35C-C730-7191-2E84-BE244D47ABB4}"/>
          </ac:picMkLst>
        </pc:picChg>
        <pc:picChg chg="add del mod">
          <ac:chgData name="Lee Sangmin" userId="7f608b41624e15f1" providerId="LiveId" clId="{29ACC934-30EC-4C28-89B8-4B67320E2394}" dt="2023-07-26T06:21:34.024" v="1126" actId="478"/>
          <ac:picMkLst>
            <pc:docMk/>
            <pc:sldMk cId="4072385110" sldId="263"/>
            <ac:picMk id="2050" creationId="{85898434-AFA3-2D71-FD19-3E07B0C51ECC}"/>
          </ac:picMkLst>
        </pc:picChg>
        <pc:picChg chg="add del mod">
          <ac:chgData name="Lee Sangmin" userId="7f608b41624e15f1" providerId="LiveId" clId="{29ACC934-30EC-4C28-89B8-4B67320E2394}" dt="2023-08-04T09:20:57.697" v="7808" actId="478"/>
          <ac:picMkLst>
            <pc:docMk/>
            <pc:sldMk cId="4072385110" sldId="263"/>
            <ac:picMk id="2052" creationId="{F30A1757-08DE-273D-5CBF-97F0330716FE}"/>
          </ac:picMkLst>
        </pc:picChg>
      </pc:sldChg>
      <pc:sldChg chg="addSp delSp modSp add del mod setBg">
        <pc:chgData name="Lee Sangmin" userId="7f608b41624e15f1" providerId="LiveId" clId="{29ACC934-30EC-4C28-89B8-4B67320E2394}" dt="2023-08-04T09:22:25.744" v="7825" actId="2696"/>
        <pc:sldMkLst>
          <pc:docMk/>
          <pc:sldMk cId="3835502270" sldId="264"/>
        </pc:sldMkLst>
        <pc:spChg chg="mod">
          <ac:chgData name="Lee Sangmin" userId="7f608b41624e15f1" providerId="LiveId" clId="{29ACC934-30EC-4C28-89B8-4B67320E2394}" dt="2023-07-26T06:29:58.422" v="1372" actId="20577"/>
          <ac:spMkLst>
            <pc:docMk/>
            <pc:sldMk cId="3835502270" sldId="264"/>
            <ac:spMk id="2" creationId="{6F307E17-D5BB-441D-0FF1-4B8FBB4CD15F}"/>
          </ac:spMkLst>
        </pc:spChg>
        <pc:spChg chg="add mod">
          <ac:chgData name="Lee Sangmin" userId="7f608b41624e15f1" providerId="LiveId" clId="{29ACC934-30EC-4C28-89B8-4B67320E2394}" dt="2023-07-26T06:31:07.237" v="1404" actId="403"/>
          <ac:spMkLst>
            <pc:docMk/>
            <pc:sldMk cId="3835502270" sldId="264"/>
            <ac:spMk id="5" creationId="{80831562-F461-9F69-DE63-B662ED607AE4}"/>
          </ac:spMkLst>
        </pc:spChg>
        <pc:spChg chg="add del">
          <ac:chgData name="Lee Sangmin" userId="7f608b41624e15f1" providerId="LiveId" clId="{29ACC934-30EC-4C28-89B8-4B67320E2394}" dt="2023-07-26T06:29:26.118" v="1358" actId="26606"/>
          <ac:spMkLst>
            <pc:docMk/>
            <pc:sldMk cId="3835502270" sldId="264"/>
            <ac:spMk id="2052" creationId="{9D80C9EF-3CC6-4ECC-9C2D-9D0396C96ED9}"/>
          </ac:spMkLst>
        </pc:spChg>
        <pc:spChg chg="add del">
          <ac:chgData name="Lee Sangmin" userId="7f608b41624e15f1" providerId="LiveId" clId="{29ACC934-30EC-4C28-89B8-4B67320E2394}" dt="2023-07-26T06:29:26.118" v="1358" actId="26606"/>
          <ac:spMkLst>
            <pc:docMk/>
            <pc:sldMk cId="3835502270" sldId="264"/>
            <ac:spMk id="2053" creationId="{5DA32751-37A2-45C0-BE94-63D375E27003}"/>
          </ac:spMkLst>
        </pc:spChg>
        <pc:spChg chg="add del">
          <ac:chgData name="Lee Sangmin" userId="7f608b41624e15f1" providerId="LiveId" clId="{29ACC934-30EC-4C28-89B8-4B67320E2394}" dt="2023-07-26T06:29:26.118" v="1358" actId="26606"/>
          <ac:spMkLst>
            <pc:docMk/>
            <pc:sldMk cId="3835502270" sldId="264"/>
            <ac:spMk id="2054" creationId="{922CDE4F-BA51-8717-597F-56E5C7840FA4}"/>
          </ac:spMkLst>
        </pc:spChg>
        <pc:spChg chg="add del">
          <ac:chgData name="Lee Sangmin" userId="7f608b41624e15f1" providerId="LiveId" clId="{29ACC934-30EC-4C28-89B8-4B67320E2394}" dt="2023-07-26T06:29:12.587" v="1354" actId="26606"/>
          <ac:spMkLst>
            <pc:docMk/>
            <pc:sldMk cId="3835502270" sldId="264"/>
            <ac:spMk id="2055" creationId="{A8384FB5-9ADC-4DDC-881B-597D56F5B15D}"/>
          </ac:spMkLst>
        </pc:spChg>
        <pc:spChg chg="add del">
          <ac:chgData name="Lee Sangmin" userId="7f608b41624e15f1" providerId="LiveId" clId="{29ACC934-30EC-4C28-89B8-4B67320E2394}" dt="2023-07-26T06:29:26.118" v="1358" actId="26606"/>
          <ac:spMkLst>
            <pc:docMk/>
            <pc:sldMk cId="3835502270" sldId="264"/>
            <ac:spMk id="2056" creationId="{E659831F-0D9A-4C63-9EBB-8435B85A440F}"/>
          </ac:spMkLst>
        </pc:spChg>
        <pc:spChg chg="add del">
          <ac:chgData name="Lee Sangmin" userId="7f608b41624e15f1" providerId="LiveId" clId="{29ACC934-30EC-4C28-89B8-4B67320E2394}" dt="2023-07-26T06:29:12.587" v="1354" actId="26606"/>
          <ac:spMkLst>
            <pc:docMk/>
            <pc:sldMk cId="3835502270" sldId="264"/>
            <ac:spMk id="2057" creationId="{91E5A9A7-95C6-4F4F-B00E-C82E07FE62EF}"/>
          </ac:spMkLst>
        </pc:spChg>
        <pc:spChg chg="add del">
          <ac:chgData name="Lee Sangmin" userId="7f608b41624e15f1" providerId="LiveId" clId="{29ACC934-30EC-4C28-89B8-4B67320E2394}" dt="2023-07-26T06:29:26.118" v="1358" actId="26606"/>
          <ac:spMkLst>
            <pc:docMk/>
            <pc:sldMk cId="3835502270" sldId="264"/>
            <ac:spMk id="2058" creationId="{5A55FBCD-CD42-40F5-8A1B-3203F9CAEEAA}"/>
          </ac:spMkLst>
        </pc:spChg>
        <pc:spChg chg="add del">
          <ac:chgData name="Lee Sangmin" userId="7f608b41624e15f1" providerId="LiveId" clId="{29ACC934-30EC-4C28-89B8-4B67320E2394}" dt="2023-07-26T06:29:12.587" v="1354" actId="26606"/>
          <ac:spMkLst>
            <pc:docMk/>
            <pc:sldMk cId="3835502270" sldId="264"/>
            <ac:spMk id="2059" creationId="{D07DD2DE-F619-49DD-B5E7-03A290FF4ED1}"/>
          </ac:spMkLst>
        </pc:spChg>
        <pc:spChg chg="add del">
          <ac:chgData name="Lee Sangmin" userId="7f608b41624e15f1" providerId="LiveId" clId="{29ACC934-30EC-4C28-89B8-4B67320E2394}" dt="2023-07-26T06:29:42.117" v="1366" actId="26606"/>
          <ac:spMkLst>
            <pc:docMk/>
            <pc:sldMk cId="3835502270" sldId="264"/>
            <ac:spMk id="2060" creationId="{BA79A7CF-01AF-4178-9369-94E0C90EB046}"/>
          </ac:spMkLst>
        </pc:spChg>
        <pc:spChg chg="add del">
          <ac:chgData name="Lee Sangmin" userId="7f608b41624e15f1" providerId="LiveId" clId="{29ACC934-30EC-4C28-89B8-4B67320E2394}" dt="2023-07-26T06:29:12.587" v="1354" actId="26606"/>
          <ac:spMkLst>
            <pc:docMk/>
            <pc:sldMk cId="3835502270" sldId="264"/>
            <ac:spMk id="2061" creationId="{85149191-5F60-4A28-AAFF-039F96B0F3EC}"/>
          </ac:spMkLst>
        </pc:spChg>
        <pc:spChg chg="add del">
          <ac:chgData name="Lee Sangmin" userId="7f608b41624e15f1" providerId="LiveId" clId="{29ACC934-30EC-4C28-89B8-4B67320E2394}" dt="2023-07-26T06:29:42.117" v="1366" actId="26606"/>
          <ac:spMkLst>
            <pc:docMk/>
            <pc:sldMk cId="3835502270" sldId="264"/>
            <ac:spMk id="2062" creationId="{99413ED5-9ED4-4772-BCE4-2BCAE6B12E35}"/>
          </ac:spMkLst>
        </pc:spChg>
        <pc:spChg chg="add del">
          <ac:chgData name="Lee Sangmin" userId="7f608b41624e15f1" providerId="LiveId" clId="{29ACC934-30EC-4C28-89B8-4B67320E2394}" dt="2023-07-26T06:29:12.587" v="1354" actId="26606"/>
          <ac:spMkLst>
            <pc:docMk/>
            <pc:sldMk cId="3835502270" sldId="264"/>
            <ac:spMk id="2063" creationId="{F8260ED5-17F7-4158-B241-D51DD4CF1B7E}"/>
          </ac:spMkLst>
        </pc:spChg>
        <pc:spChg chg="add del">
          <ac:chgData name="Lee Sangmin" userId="7f608b41624e15f1" providerId="LiveId" clId="{29ACC934-30EC-4C28-89B8-4B67320E2394}" dt="2023-07-26T06:29:42.117" v="1366" actId="26606"/>
          <ac:spMkLst>
            <pc:docMk/>
            <pc:sldMk cId="3835502270" sldId="264"/>
            <ac:spMk id="2064" creationId="{04357C93-F0CB-4A1C-8F77-4E9063789819}"/>
          </ac:spMkLst>
        </pc:spChg>
        <pc:spChg chg="add del">
          <ac:chgData name="Lee Sangmin" userId="7f608b41624e15f1" providerId="LiveId" clId="{29ACC934-30EC-4C28-89B8-4B67320E2394}" dt="2023-07-26T06:29:42.117" v="1366" actId="26606"/>
          <ac:spMkLst>
            <pc:docMk/>
            <pc:sldMk cId="3835502270" sldId="264"/>
            <ac:spMk id="2065" creationId="{90F533E9-6690-41A8-A372-4C6C622D028D}"/>
          </ac:spMkLst>
        </pc:spChg>
        <pc:spChg chg="add del">
          <ac:chgData name="Lee Sangmin" userId="7f608b41624e15f1" providerId="LiveId" clId="{29ACC934-30EC-4C28-89B8-4B67320E2394}" dt="2023-07-26T06:29:40.586" v="1361" actId="26606"/>
          <ac:spMkLst>
            <pc:docMk/>
            <pc:sldMk cId="3835502270" sldId="264"/>
            <ac:spMk id="2069" creationId="{6DD63D0F-7A70-0753-A27A-0170A74D7105}"/>
          </ac:spMkLst>
        </pc:spChg>
        <pc:spChg chg="add del">
          <ac:chgData name="Lee Sangmin" userId="7f608b41624e15f1" providerId="LiveId" clId="{29ACC934-30EC-4C28-89B8-4B67320E2394}" dt="2023-07-26T06:29:41.277" v="1363" actId="26606"/>
          <ac:spMkLst>
            <pc:docMk/>
            <pc:sldMk cId="3835502270" sldId="264"/>
            <ac:spMk id="2070" creationId="{E45B1D5C-0827-4AF0-8186-11FC5A8B8B92}"/>
          </ac:spMkLst>
        </pc:spChg>
        <pc:spChg chg="add del">
          <ac:chgData name="Lee Sangmin" userId="7f608b41624e15f1" providerId="LiveId" clId="{29ACC934-30EC-4C28-89B8-4B67320E2394}" dt="2023-07-26T06:29:40.586" v="1361" actId="26606"/>
          <ac:spMkLst>
            <pc:docMk/>
            <pc:sldMk cId="3835502270" sldId="264"/>
            <ac:spMk id="2072" creationId="{FFB60E8C-7224-44A4-87A0-46A1711DD2ED}"/>
          </ac:spMkLst>
        </pc:spChg>
        <pc:spChg chg="add del">
          <ac:chgData name="Lee Sangmin" userId="7f608b41624e15f1" providerId="LiveId" clId="{29ACC934-30EC-4C28-89B8-4B67320E2394}" dt="2023-07-26T06:29:40.586" v="1361" actId="26606"/>
          <ac:spMkLst>
            <pc:docMk/>
            <pc:sldMk cId="3835502270" sldId="264"/>
            <ac:spMk id="2074" creationId="{5DA32751-37A2-45C0-BE94-63D375E27003}"/>
          </ac:spMkLst>
        </pc:spChg>
        <pc:spChg chg="add del">
          <ac:chgData name="Lee Sangmin" userId="7f608b41624e15f1" providerId="LiveId" clId="{29ACC934-30EC-4C28-89B8-4B67320E2394}" dt="2023-07-26T06:29:40.586" v="1361" actId="26606"/>
          <ac:spMkLst>
            <pc:docMk/>
            <pc:sldMk cId="3835502270" sldId="264"/>
            <ac:spMk id="2076" creationId="{E659831F-0D9A-4C63-9EBB-8435B85A440F}"/>
          </ac:spMkLst>
        </pc:spChg>
        <pc:spChg chg="add del">
          <ac:chgData name="Lee Sangmin" userId="7f608b41624e15f1" providerId="LiveId" clId="{29ACC934-30EC-4C28-89B8-4B67320E2394}" dt="2023-07-26T06:29:40.586" v="1361" actId="26606"/>
          <ac:spMkLst>
            <pc:docMk/>
            <pc:sldMk cId="3835502270" sldId="264"/>
            <ac:spMk id="2078" creationId="{5A55FBCD-CD42-40F5-8A1B-3203F9CAEEAA}"/>
          </ac:spMkLst>
        </pc:spChg>
        <pc:spChg chg="add del">
          <ac:chgData name="Lee Sangmin" userId="7f608b41624e15f1" providerId="LiveId" clId="{29ACC934-30EC-4C28-89B8-4B67320E2394}" dt="2023-07-26T06:29:41.277" v="1363" actId="26606"/>
          <ac:spMkLst>
            <pc:docMk/>
            <pc:sldMk cId="3835502270" sldId="264"/>
            <ac:spMk id="2080" creationId="{99413ED5-9ED4-4772-BCE4-2BCAE6B12E35}"/>
          </ac:spMkLst>
        </pc:spChg>
        <pc:spChg chg="add del">
          <ac:chgData name="Lee Sangmin" userId="7f608b41624e15f1" providerId="LiveId" clId="{29ACC934-30EC-4C28-89B8-4B67320E2394}" dt="2023-07-26T06:29:41.277" v="1363" actId="26606"/>
          <ac:spMkLst>
            <pc:docMk/>
            <pc:sldMk cId="3835502270" sldId="264"/>
            <ac:spMk id="2081" creationId="{04357C93-F0CB-4A1C-8F77-4E9063789819}"/>
          </ac:spMkLst>
        </pc:spChg>
        <pc:spChg chg="add del">
          <ac:chgData name="Lee Sangmin" userId="7f608b41624e15f1" providerId="LiveId" clId="{29ACC934-30EC-4C28-89B8-4B67320E2394}" dt="2023-07-26T06:29:41.277" v="1363" actId="26606"/>
          <ac:spMkLst>
            <pc:docMk/>
            <pc:sldMk cId="3835502270" sldId="264"/>
            <ac:spMk id="2082" creationId="{90F533E9-6690-41A8-A372-4C6C622D028D}"/>
          </ac:spMkLst>
        </pc:spChg>
        <pc:spChg chg="add del">
          <ac:chgData name="Lee Sangmin" userId="7f608b41624e15f1" providerId="LiveId" clId="{29ACC934-30EC-4C28-89B8-4B67320E2394}" dt="2023-07-26T06:29:42.110" v="1365" actId="26606"/>
          <ac:spMkLst>
            <pc:docMk/>
            <pc:sldMk cId="3835502270" sldId="264"/>
            <ac:spMk id="2084" creationId="{BA79A7CF-01AF-4178-9369-94E0C90EB046}"/>
          </ac:spMkLst>
        </pc:spChg>
        <pc:spChg chg="add del">
          <ac:chgData name="Lee Sangmin" userId="7f608b41624e15f1" providerId="LiveId" clId="{29ACC934-30EC-4C28-89B8-4B67320E2394}" dt="2023-07-26T06:29:42.110" v="1365" actId="26606"/>
          <ac:spMkLst>
            <pc:docMk/>
            <pc:sldMk cId="3835502270" sldId="264"/>
            <ac:spMk id="2085" creationId="{99413ED5-9ED4-4772-BCE4-2BCAE6B12E35}"/>
          </ac:spMkLst>
        </pc:spChg>
        <pc:spChg chg="add del">
          <ac:chgData name="Lee Sangmin" userId="7f608b41624e15f1" providerId="LiveId" clId="{29ACC934-30EC-4C28-89B8-4B67320E2394}" dt="2023-07-26T06:29:42.110" v="1365" actId="26606"/>
          <ac:spMkLst>
            <pc:docMk/>
            <pc:sldMk cId="3835502270" sldId="264"/>
            <ac:spMk id="2086" creationId="{04357C93-F0CB-4A1C-8F77-4E9063789819}"/>
          </ac:spMkLst>
        </pc:spChg>
        <pc:spChg chg="add del">
          <ac:chgData name="Lee Sangmin" userId="7f608b41624e15f1" providerId="LiveId" clId="{29ACC934-30EC-4C28-89B8-4B67320E2394}" dt="2023-07-26T06:29:42.110" v="1365" actId="26606"/>
          <ac:spMkLst>
            <pc:docMk/>
            <pc:sldMk cId="3835502270" sldId="264"/>
            <ac:spMk id="2087" creationId="{90F533E9-6690-41A8-A372-4C6C622D028D}"/>
          </ac:spMkLst>
        </pc:spChg>
        <pc:spChg chg="add">
          <ac:chgData name="Lee Sangmin" userId="7f608b41624e15f1" providerId="LiveId" clId="{29ACC934-30EC-4C28-89B8-4B67320E2394}" dt="2023-07-26T06:29:42.117" v="1366" actId="26606"/>
          <ac:spMkLst>
            <pc:docMk/>
            <pc:sldMk cId="3835502270" sldId="264"/>
            <ac:spMk id="2089" creationId="{FFB60E8C-7224-44A4-87A0-46A1711DD2ED}"/>
          </ac:spMkLst>
        </pc:spChg>
        <pc:spChg chg="add">
          <ac:chgData name="Lee Sangmin" userId="7f608b41624e15f1" providerId="LiveId" clId="{29ACC934-30EC-4C28-89B8-4B67320E2394}" dt="2023-07-26T06:29:42.117" v="1366" actId="26606"/>
          <ac:spMkLst>
            <pc:docMk/>
            <pc:sldMk cId="3835502270" sldId="264"/>
            <ac:spMk id="2090" creationId="{5DA32751-37A2-45C0-BE94-63D375E27003}"/>
          </ac:spMkLst>
        </pc:spChg>
        <pc:spChg chg="add">
          <ac:chgData name="Lee Sangmin" userId="7f608b41624e15f1" providerId="LiveId" clId="{29ACC934-30EC-4C28-89B8-4B67320E2394}" dt="2023-07-26T06:29:42.117" v="1366" actId="26606"/>
          <ac:spMkLst>
            <pc:docMk/>
            <pc:sldMk cId="3835502270" sldId="264"/>
            <ac:spMk id="2091" creationId="{E659831F-0D9A-4C63-9EBB-8435B85A440F}"/>
          </ac:spMkLst>
        </pc:spChg>
        <pc:spChg chg="add del">
          <ac:chgData name="Lee Sangmin" userId="7f608b41624e15f1" providerId="LiveId" clId="{29ACC934-30EC-4C28-89B8-4B67320E2394}" dt="2023-07-26T06:29:53.401" v="1370"/>
          <ac:spMkLst>
            <pc:docMk/>
            <pc:sldMk cId="3835502270" sldId="264"/>
            <ac:spMk id="2092" creationId="{6DD63D0F-7A70-0753-A27A-0170A74D7105}"/>
          </ac:spMkLst>
        </pc:spChg>
        <pc:spChg chg="add">
          <ac:chgData name="Lee Sangmin" userId="7f608b41624e15f1" providerId="LiveId" clId="{29ACC934-30EC-4C28-89B8-4B67320E2394}" dt="2023-07-26T06:29:42.117" v="1366" actId="26606"/>
          <ac:spMkLst>
            <pc:docMk/>
            <pc:sldMk cId="3835502270" sldId="264"/>
            <ac:spMk id="2093" creationId="{5A55FBCD-CD42-40F5-8A1B-3203F9CAEEAA}"/>
          </ac:spMkLst>
        </pc:spChg>
        <pc:picChg chg="add mod">
          <ac:chgData name="Lee Sangmin" userId="7f608b41624e15f1" providerId="LiveId" clId="{29ACC934-30EC-4C28-89B8-4B67320E2394}" dt="2023-07-26T06:29:53.401" v="1370"/>
          <ac:picMkLst>
            <pc:docMk/>
            <pc:sldMk cId="3835502270" sldId="264"/>
            <ac:picMk id="3" creationId="{2D0CB000-9B43-A745-2FC1-65259D1A46D5}"/>
          </ac:picMkLst>
        </pc:picChg>
        <pc:picChg chg="add del mod">
          <ac:chgData name="Lee Sangmin" userId="7f608b41624e15f1" providerId="LiveId" clId="{29ACC934-30EC-4C28-89B8-4B67320E2394}" dt="2023-07-26T07:28:55.789" v="2994" actId="478"/>
          <ac:picMkLst>
            <pc:docMk/>
            <pc:sldMk cId="3835502270" sldId="264"/>
            <ac:picMk id="7" creationId="{DCC63067-6F8F-7B5E-C930-08CFA9AD8FA7}"/>
          </ac:picMkLst>
        </pc:picChg>
        <pc:picChg chg="add mod">
          <ac:chgData name="Lee Sangmin" userId="7f608b41624e15f1" providerId="LiveId" clId="{29ACC934-30EC-4C28-89B8-4B67320E2394}" dt="2023-07-26T07:29:00.486" v="2997" actId="1076"/>
          <ac:picMkLst>
            <pc:docMk/>
            <pc:sldMk cId="3835502270" sldId="264"/>
            <ac:picMk id="9" creationId="{A3176DA0-1614-DAB1-44A9-26E6B062EC5E}"/>
          </ac:picMkLst>
        </pc:picChg>
        <pc:picChg chg="del mod">
          <ac:chgData name="Lee Sangmin" userId="7f608b41624e15f1" providerId="LiveId" clId="{29ACC934-30EC-4C28-89B8-4B67320E2394}" dt="2023-07-26T07:28:33.850" v="2992" actId="478"/>
          <ac:picMkLst>
            <pc:docMk/>
            <pc:sldMk cId="3835502270" sldId="264"/>
            <ac:picMk id="2050" creationId="{85898434-AFA3-2D71-FD19-3E07B0C51ECC}"/>
          </ac:picMkLst>
        </pc:picChg>
      </pc:sldChg>
      <pc:sldChg chg="addSp delSp modSp add del mod setBg">
        <pc:chgData name="Lee Sangmin" userId="7f608b41624e15f1" providerId="LiveId" clId="{29ACC934-30EC-4C28-89B8-4B67320E2394}" dt="2023-07-26T06:29:56.463" v="1371" actId="47"/>
        <pc:sldMkLst>
          <pc:docMk/>
          <pc:sldMk cId="1393678333" sldId="265"/>
        </pc:sldMkLst>
        <pc:spChg chg="mod">
          <ac:chgData name="Lee Sangmin" userId="7f608b41624e15f1" providerId="LiveId" clId="{29ACC934-30EC-4C28-89B8-4B67320E2394}" dt="2023-07-26T06:29:47.849" v="1367" actId="26606"/>
          <ac:spMkLst>
            <pc:docMk/>
            <pc:sldMk cId="1393678333" sldId="265"/>
            <ac:spMk id="2" creationId="{6F307E17-D5BB-441D-0FF1-4B8FBB4CD15F}"/>
          </ac:spMkLst>
        </pc:spChg>
        <pc:spChg chg="add del mod">
          <ac:chgData name="Lee Sangmin" userId="7f608b41624e15f1" providerId="LiveId" clId="{29ACC934-30EC-4C28-89B8-4B67320E2394}" dt="2023-07-26T06:23:16.053" v="1195"/>
          <ac:spMkLst>
            <pc:docMk/>
            <pc:sldMk cId="1393678333" sldId="265"/>
            <ac:spMk id="3" creationId="{0B179FAD-91FF-93AF-D1C5-DA8116B1521E}"/>
          </ac:spMkLst>
        </pc:spChg>
        <pc:spChg chg="add">
          <ac:chgData name="Lee Sangmin" userId="7f608b41624e15f1" providerId="LiveId" clId="{29ACC934-30EC-4C28-89B8-4B67320E2394}" dt="2023-07-26T06:29:47.849" v="1367" actId="26606"/>
          <ac:spMkLst>
            <pc:docMk/>
            <pc:sldMk cId="1393678333" sldId="265"/>
            <ac:spMk id="3080" creationId="{F3B73F13-5901-AB54-8D2C-F40A998E3B2C}"/>
          </ac:spMkLst>
        </pc:spChg>
        <pc:spChg chg="add">
          <ac:chgData name="Lee Sangmin" userId="7f608b41624e15f1" providerId="LiveId" clId="{29ACC934-30EC-4C28-89B8-4B67320E2394}" dt="2023-07-26T06:29:47.849" v="1367" actId="26606"/>
          <ac:spMkLst>
            <pc:docMk/>
            <pc:sldMk cId="1393678333" sldId="265"/>
            <ac:spMk id="3083" creationId="{FFB60E8C-7224-44A4-87A0-46A1711DD2ED}"/>
          </ac:spMkLst>
        </pc:spChg>
        <pc:spChg chg="add">
          <ac:chgData name="Lee Sangmin" userId="7f608b41624e15f1" providerId="LiveId" clId="{29ACC934-30EC-4C28-89B8-4B67320E2394}" dt="2023-07-26T06:29:47.849" v="1367" actId="26606"/>
          <ac:spMkLst>
            <pc:docMk/>
            <pc:sldMk cId="1393678333" sldId="265"/>
            <ac:spMk id="3085" creationId="{5DA32751-37A2-45C0-BE94-63D375E27003}"/>
          </ac:spMkLst>
        </pc:spChg>
        <pc:spChg chg="add">
          <ac:chgData name="Lee Sangmin" userId="7f608b41624e15f1" providerId="LiveId" clId="{29ACC934-30EC-4C28-89B8-4B67320E2394}" dt="2023-07-26T06:29:47.849" v="1367" actId="26606"/>
          <ac:spMkLst>
            <pc:docMk/>
            <pc:sldMk cId="1393678333" sldId="265"/>
            <ac:spMk id="3087" creationId="{E659831F-0D9A-4C63-9EBB-8435B85A440F}"/>
          </ac:spMkLst>
        </pc:spChg>
        <pc:spChg chg="add">
          <ac:chgData name="Lee Sangmin" userId="7f608b41624e15f1" providerId="LiveId" clId="{29ACC934-30EC-4C28-89B8-4B67320E2394}" dt="2023-07-26T06:29:47.849" v="1367" actId="26606"/>
          <ac:spMkLst>
            <pc:docMk/>
            <pc:sldMk cId="1393678333" sldId="265"/>
            <ac:spMk id="3089" creationId="{5A55FBCD-CD42-40F5-8A1B-3203F9CAEEAA}"/>
          </ac:spMkLst>
        </pc:spChg>
        <pc:picChg chg="del">
          <ac:chgData name="Lee Sangmin" userId="7f608b41624e15f1" providerId="LiveId" clId="{29ACC934-30EC-4C28-89B8-4B67320E2394}" dt="2023-07-26T06:23:08.164" v="1192" actId="478"/>
          <ac:picMkLst>
            <pc:docMk/>
            <pc:sldMk cId="1393678333" sldId="265"/>
            <ac:picMk id="2050" creationId="{85898434-AFA3-2D71-FD19-3E07B0C51ECC}"/>
          </ac:picMkLst>
        </pc:picChg>
        <pc:picChg chg="add del">
          <ac:chgData name="Lee Sangmin" userId="7f608b41624e15f1" providerId="LiveId" clId="{29ACC934-30EC-4C28-89B8-4B67320E2394}" dt="2023-07-26T06:23:09.405" v="1194"/>
          <ac:picMkLst>
            <pc:docMk/>
            <pc:sldMk cId="1393678333" sldId="265"/>
            <ac:picMk id="3074" creationId="{D2056517-2A38-69C9-0172-A44B5B0E4C84}"/>
          </ac:picMkLst>
        </pc:picChg>
        <pc:picChg chg="add del mod">
          <ac:chgData name="Lee Sangmin" userId="7f608b41624e15f1" providerId="LiveId" clId="{29ACC934-30EC-4C28-89B8-4B67320E2394}" dt="2023-07-26T06:29:51.171" v="1369" actId="21"/>
          <ac:picMkLst>
            <pc:docMk/>
            <pc:sldMk cId="1393678333" sldId="265"/>
            <ac:picMk id="3076" creationId="{9C24B3C8-2930-21FC-9428-ACE1F03BD3D3}"/>
          </ac:picMkLst>
        </pc:picChg>
      </pc:sldChg>
      <pc:sldChg chg="addSp delSp modSp add del mod ord">
        <pc:chgData name="Lee Sangmin" userId="7f608b41624e15f1" providerId="LiveId" clId="{29ACC934-30EC-4C28-89B8-4B67320E2394}" dt="2023-07-26T08:24:20.935" v="5186" actId="14100"/>
        <pc:sldMkLst>
          <pc:docMk/>
          <pc:sldMk cId="1070891431" sldId="266"/>
        </pc:sldMkLst>
        <pc:spChg chg="mod">
          <ac:chgData name="Lee Sangmin" userId="7f608b41624e15f1" providerId="LiveId" clId="{29ACC934-30EC-4C28-89B8-4B67320E2394}" dt="2023-07-26T08:24:18.171" v="5185" actId="26606"/>
          <ac:spMkLst>
            <pc:docMk/>
            <pc:sldMk cId="1070891431" sldId="266"/>
            <ac:spMk id="2" creationId="{8420F2C8-127E-A646-6289-E5CF62EB23C7}"/>
          </ac:spMkLst>
        </pc:spChg>
        <pc:spChg chg="mod">
          <ac:chgData name="Lee Sangmin" userId="7f608b41624e15f1" providerId="LiveId" clId="{29ACC934-30EC-4C28-89B8-4B67320E2394}" dt="2023-07-26T08:24:20.935" v="5186" actId="14100"/>
          <ac:spMkLst>
            <pc:docMk/>
            <pc:sldMk cId="1070891431" sldId="266"/>
            <ac:spMk id="19" creationId="{95689EA1-FA64-A52F-D5C4-0224CEBEAC5A}"/>
          </ac:spMkLst>
        </pc:spChg>
        <pc:spChg chg="del">
          <ac:chgData name="Lee Sangmin" userId="7f608b41624e15f1" providerId="LiveId" clId="{29ACC934-30EC-4C28-89B8-4B67320E2394}" dt="2023-07-26T08:24:18.171" v="5185" actId="26606"/>
          <ac:spMkLst>
            <pc:docMk/>
            <pc:sldMk cId="1070891431" sldId="266"/>
            <ac:spMk id="39" creationId="{A8384FB5-9ADC-4DDC-881B-597D56F5B15D}"/>
          </ac:spMkLst>
        </pc:spChg>
        <pc:spChg chg="del">
          <ac:chgData name="Lee Sangmin" userId="7f608b41624e15f1" providerId="LiveId" clId="{29ACC934-30EC-4C28-89B8-4B67320E2394}" dt="2023-07-26T08:24:18.171" v="5185" actId="26606"/>
          <ac:spMkLst>
            <pc:docMk/>
            <pc:sldMk cId="1070891431" sldId="266"/>
            <ac:spMk id="40" creationId="{1199E1B1-A8C0-4FE8-A5A8-1CB41D69F857}"/>
          </ac:spMkLst>
        </pc:spChg>
        <pc:spChg chg="del">
          <ac:chgData name="Lee Sangmin" userId="7f608b41624e15f1" providerId="LiveId" clId="{29ACC934-30EC-4C28-89B8-4B67320E2394}" dt="2023-07-26T08:24:18.171" v="5185" actId="26606"/>
          <ac:spMkLst>
            <pc:docMk/>
            <pc:sldMk cId="1070891431" sldId="266"/>
            <ac:spMk id="41" creationId="{84A8DE83-DE75-4B41-9DB4-A7EC0B0DEC0B}"/>
          </ac:spMkLst>
        </pc:spChg>
        <pc:spChg chg="del">
          <ac:chgData name="Lee Sangmin" userId="7f608b41624e15f1" providerId="LiveId" clId="{29ACC934-30EC-4C28-89B8-4B67320E2394}" dt="2023-07-26T08:24:18.171" v="5185" actId="26606"/>
          <ac:spMkLst>
            <pc:docMk/>
            <pc:sldMk cId="1070891431" sldId="266"/>
            <ac:spMk id="42" creationId="{A7009A0A-BEF5-4EAC-AF15-E4F9F002E239}"/>
          </ac:spMkLst>
        </pc:spChg>
        <pc:spChg chg="add">
          <ac:chgData name="Lee Sangmin" userId="7f608b41624e15f1" providerId="LiveId" clId="{29ACC934-30EC-4C28-89B8-4B67320E2394}" dt="2023-07-26T08:24:18.171" v="5185" actId="26606"/>
          <ac:spMkLst>
            <pc:docMk/>
            <pc:sldMk cId="1070891431" sldId="266"/>
            <ac:spMk id="47" creationId="{47942995-B07F-4636-9A06-C6A104B260A8}"/>
          </ac:spMkLst>
        </pc:spChg>
        <pc:spChg chg="add">
          <ac:chgData name="Lee Sangmin" userId="7f608b41624e15f1" providerId="LiveId" clId="{29ACC934-30EC-4C28-89B8-4B67320E2394}" dt="2023-07-26T08:24:18.171" v="5185" actId="26606"/>
          <ac:spMkLst>
            <pc:docMk/>
            <pc:sldMk cId="1070891431" sldId="266"/>
            <ac:spMk id="54" creationId="{B81933D1-5615-42C7-9C0B-4EB7105CCE2D}"/>
          </ac:spMkLst>
        </pc:spChg>
        <pc:spChg chg="add">
          <ac:chgData name="Lee Sangmin" userId="7f608b41624e15f1" providerId="LiveId" clId="{29ACC934-30EC-4C28-89B8-4B67320E2394}" dt="2023-07-26T08:24:18.171" v="5185" actId="26606"/>
          <ac:spMkLst>
            <pc:docMk/>
            <pc:sldMk cId="1070891431" sldId="266"/>
            <ac:spMk id="56" creationId="{19C9EAEA-39D0-4B0E-A0EB-51E7B26740B1}"/>
          </ac:spMkLst>
        </pc:spChg>
        <pc:grpChg chg="add">
          <ac:chgData name="Lee Sangmin" userId="7f608b41624e15f1" providerId="LiveId" clId="{29ACC934-30EC-4C28-89B8-4B67320E2394}" dt="2023-07-26T08:24:18.171" v="5185" actId="26606"/>
          <ac:grpSpMkLst>
            <pc:docMk/>
            <pc:sldMk cId="1070891431" sldId="266"/>
            <ac:grpSpMk id="49" creationId="{032D8612-31EB-44CF-A1D0-14FD4C705424}"/>
          </ac:grpSpMkLst>
        </pc:grpChg>
        <pc:picChg chg="add del mod">
          <ac:chgData name="Lee Sangmin" userId="7f608b41624e15f1" providerId="LiveId" clId="{29ACC934-30EC-4C28-89B8-4B67320E2394}" dt="2023-07-26T08:24:18.171" v="5185" actId="26606"/>
          <ac:picMkLst>
            <pc:docMk/>
            <pc:sldMk cId="1070891431" sldId="266"/>
            <ac:picMk id="3" creationId="{987FB9DD-32D3-DE7E-9788-BB7146CFD1D7}"/>
          </ac:picMkLst>
        </pc:picChg>
        <pc:picChg chg="add del">
          <ac:chgData name="Lee Sangmin" userId="7f608b41624e15f1" providerId="LiveId" clId="{29ACC934-30EC-4C28-89B8-4B67320E2394}" dt="2023-07-26T06:26:51.193" v="1312" actId="478"/>
          <ac:picMkLst>
            <pc:docMk/>
            <pc:sldMk cId="1070891431" sldId="266"/>
            <ac:picMk id="8" creationId="{488F06F9-AE5F-CE3C-FDC5-299C50C4012C}"/>
          </ac:picMkLst>
        </pc:picChg>
      </pc:sldChg>
      <pc:sldChg chg="modSp add del mod ord">
        <pc:chgData name="Lee Sangmin" userId="7f608b41624e15f1" providerId="LiveId" clId="{29ACC934-30EC-4C28-89B8-4B67320E2394}" dt="2023-07-26T06:29:12.583" v="1353" actId="2890"/>
        <pc:sldMkLst>
          <pc:docMk/>
          <pc:sldMk cId="1476405230" sldId="267"/>
        </pc:sldMkLst>
        <pc:spChg chg="mod">
          <ac:chgData name="Lee Sangmin" userId="7f608b41624e15f1" providerId="LiveId" clId="{29ACC934-30EC-4C28-89B8-4B67320E2394}" dt="2023-07-26T06:29:12.087" v="1351" actId="20577"/>
          <ac:spMkLst>
            <pc:docMk/>
            <pc:sldMk cId="1476405230" sldId="267"/>
            <ac:spMk id="2" creationId="{6F307E17-D5BB-441D-0FF1-4B8FBB4CD15F}"/>
          </ac:spMkLst>
        </pc:spChg>
      </pc:sldChg>
      <pc:sldChg chg="modSp add del mod">
        <pc:chgData name="Lee Sangmin" userId="7f608b41624e15f1" providerId="LiveId" clId="{29ACC934-30EC-4C28-89B8-4B67320E2394}" dt="2023-07-26T06:41:41.198" v="1696" actId="47"/>
        <pc:sldMkLst>
          <pc:docMk/>
          <pc:sldMk cId="2022680978" sldId="267"/>
        </pc:sldMkLst>
        <pc:spChg chg="mod">
          <ac:chgData name="Lee Sangmin" userId="7f608b41624e15f1" providerId="LiveId" clId="{29ACC934-30EC-4C28-89B8-4B67320E2394}" dt="2023-07-26T06:35:34.803" v="1463" actId="6549"/>
          <ac:spMkLst>
            <pc:docMk/>
            <pc:sldMk cId="2022680978" sldId="267"/>
            <ac:spMk id="3" creationId="{52723D73-EB90-258D-20C4-B344AAB07E23}"/>
          </ac:spMkLst>
        </pc:spChg>
      </pc:sldChg>
      <pc:sldChg chg="addSp delSp modSp add mod">
        <pc:chgData name="Lee Sangmin" userId="7f608b41624e15f1" providerId="LiveId" clId="{29ACC934-30EC-4C28-89B8-4B67320E2394}" dt="2023-08-07T10:42:45.253" v="8976"/>
        <pc:sldMkLst>
          <pc:docMk/>
          <pc:sldMk cId="1626300112" sldId="268"/>
        </pc:sldMkLst>
        <pc:spChg chg="add del mod">
          <ac:chgData name="Lee Sangmin" userId="7f608b41624e15f1" providerId="LiveId" clId="{29ACC934-30EC-4C28-89B8-4B67320E2394}" dt="2023-07-26T06:37:33.043" v="1507" actId="22"/>
          <ac:spMkLst>
            <pc:docMk/>
            <pc:sldMk cId="1626300112" sldId="268"/>
            <ac:spMk id="3" creationId="{381AF8C1-E178-4E15-3F07-61AC59669979}"/>
          </ac:spMkLst>
        </pc:spChg>
        <pc:spChg chg="mod">
          <ac:chgData name="Lee Sangmin" userId="7f608b41624e15f1" providerId="LiveId" clId="{29ACC934-30EC-4C28-89B8-4B67320E2394}" dt="2023-07-26T06:41:03.457" v="1690" actId="20577"/>
          <ac:spMkLst>
            <pc:docMk/>
            <pc:sldMk cId="1626300112" sldId="268"/>
            <ac:spMk id="6" creationId="{82F8EA06-C232-21DD-1C67-4BE84AE67F09}"/>
          </ac:spMkLst>
        </pc:spChg>
        <pc:spChg chg="del">
          <ac:chgData name="Lee Sangmin" userId="7f608b41624e15f1" providerId="LiveId" clId="{29ACC934-30EC-4C28-89B8-4B67320E2394}" dt="2023-07-26T06:39:06.950" v="1579" actId="26606"/>
          <ac:spMkLst>
            <pc:docMk/>
            <pc:sldMk cId="1626300112" sldId="268"/>
            <ac:spMk id="1061" creationId="{385E1BDC-A9B0-4A87-82E3-F3187F69A802}"/>
          </ac:spMkLst>
        </pc:spChg>
        <pc:spChg chg="del">
          <ac:chgData name="Lee Sangmin" userId="7f608b41624e15f1" providerId="LiveId" clId="{29ACC934-30EC-4C28-89B8-4B67320E2394}" dt="2023-07-26T06:39:06.950" v="1579" actId="26606"/>
          <ac:spMkLst>
            <pc:docMk/>
            <pc:sldMk cId="1626300112" sldId="268"/>
            <ac:spMk id="1063" creationId="{0990C621-3B8B-4820-8328-D47EF7CE823C}"/>
          </ac:spMkLst>
        </pc:spChg>
        <pc:spChg chg="del">
          <ac:chgData name="Lee Sangmin" userId="7f608b41624e15f1" providerId="LiveId" clId="{29ACC934-30EC-4C28-89B8-4B67320E2394}" dt="2023-07-26T06:39:06.950" v="1579" actId="26606"/>
          <ac:spMkLst>
            <pc:docMk/>
            <pc:sldMk cId="1626300112" sldId="268"/>
            <ac:spMk id="1065" creationId="{C1A2385B-1D2A-4E17-84FA-6CB7F0AAE473}"/>
          </ac:spMkLst>
        </pc:spChg>
        <pc:spChg chg="del">
          <ac:chgData name="Lee Sangmin" userId="7f608b41624e15f1" providerId="LiveId" clId="{29ACC934-30EC-4C28-89B8-4B67320E2394}" dt="2023-07-26T06:39:06.950" v="1579" actId="26606"/>
          <ac:spMkLst>
            <pc:docMk/>
            <pc:sldMk cId="1626300112" sldId="268"/>
            <ac:spMk id="1067" creationId="{5E791F2F-79DB-4CC0-9FA1-001E3E91E8B7}"/>
          </ac:spMkLst>
        </pc:spChg>
        <pc:spChg chg="add del">
          <ac:chgData name="Lee Sangmin" userId="7f608b41624e15f1" providerId="LiveId" clId="{29ACC934-30EC-4C28-89B8-4B67320E2394}" dt="2023-07-26T06:40:22.431" v="1656" actId="26606"/>
          <ac:spMkLst>
            <pc:docMk/>
            <pc:sldMk cId="1626300112" sldId="268"/>
            <ac:spMk id="1072" creationId="{385E1BDC-A9B0-4A87-82E3-F3187F69A802}"/>
          </ac:spMkLst>
        </pc:spChg>
        <pc:spChg chg="add del">
          <ac:chgData name="Lee Sangmin" userId="7f608b41624e15f1" providerId="LiveId" clId="{29ACC934-30EC-4C28-89B8-4B67320E2394}" dt="2023-07-26T06:40:22.431" v="1656" actId="26606"/>
          <ac:spMkLst>
            <pc:docMk/>
            <pc:sldMk cId="1626300112" sldId="268"/>
            <ac:spMk id="1074" creationId="{0990C621-3B8B-4820-8328-D47EF7CE823C}"/>
          </ac:spMkLst>
        </pc:spChg>
        <pc:spChg chg="add del">
          <ac:chgData name="Lee Sangmin" userId="7f608b41624e15f1" providerId="LiveId" clId="{29ACC934-30EC-4C28-89B8-4B67320E2394}" dt="2023-07-26T06:40:22.431" v="1656" actId="26606"/>
          <ac:spMkLst>
            <pc:docMk/>
            <pc:sldMk cId="1626300112" sldId="268"/>
            <ac:spMk id="1076" creationId="{C1A2385B-1D2A-4E17-84FA-6CB7F0AAE473}"/>
          </ac:spMkLst>
        </pc:spChg>
        <pc:spChg chg="add del">
          <ac:chgData name="Lee Sangmin" userId="7f608b41624e15f1" providerId="LiveId" clId="{29ACC934-30EC-4C28-89B8-4B67320E2394}" dt="2023-07-26T06:40:22.431" v="1656" actId="26606"/>
          <ac:spMkLst>
            <pc:docMk/>
            <pc:sldMk cId="1626300112" sldId="268"/>
            <ac:spMk id="1078" creationId="{5E791F2F-79DB-4CC0-9FA1-001E3E91E8B7}"/>
          </ac:spMkLst>
        </pc:spChg>
        <pc:spChg chg="add">
          <ac:chgData name="Lee Sangmin" userId="7f608b41624e15f1" providerId="LiveId" clId="{29ACC934-30EC-4C28-89B8-4B67320E2394}" dt="2023-07-26T06:40:22.431" v="1656" actId="26606"/>
          <ac:spMkLst>
            <pc:docMk/>
            <pc:sldMk cId="1626300112" sldId="268"/>
            <ac:spMk id="1083" creationId="{385E1BDC-A9B0-4A87-82E3-F3187F69A802}"/>
          </ac:spMkLst>
        </pc:spChg>
        <pc:spChg chg="add">
          <ac:chgData name="Lee Sangmin" userId="7f608b41624e15f1" providerId="LiveId" clId="{29ACC934-30EC-4C28-89B8-4B67320E2394}" dt="2023-07-26T06:40:22.431" v="1656" actId="26606"/>
          <ac:spMkLst>
            <pc:docMk/>
            <pc:sldMk cId="1626300112" sldId="268"/>
            <ac:spMk id="1085" creationId="{0990C621-3B8B-4820-8328-D47EF7CE823C}"/>
          </ac:spMkLst>
        </pc:spChg>
        <pc:spChg chg="add">
          <ac:chgData name="Lee Sangmin" userId="7f608b41624e15f1" providerId="LiveId" clId="{29ACC934-30EC-4C28-89B8-4B67320E2394}" dt="2023-07-26T06:40:22.431" v="1656" actId="26606"/>
          <ac:spMkLst>
            <pc:docMk/>
            <pc:sldMk cId="1626300112" sldId="268"/>
            <ac:spMk id="1087" creationId="{C1A2385B-1D2A-4E17-84FA-6CB7F0AAE473}"/>
          </ac:spMkLst>
        </pc:spChg>
        <pc:spChg chg="add">
          <ac:chgData name="Lee Sangmin" userId="7f608b41624e15f1" providerId="LiveId" clId="{29ACC934-30EC-4C28-89B8-4B67320E2394}" dt="2023-07-26T06:40:22.431" v="1656" actId="26606"/>
          <ac:spMkLst>
            <pc:docMk/>
            <pc:sldMk cId="1626300112" sldId="268"/>
            <ac:spMk id="1089" creationId="{5E791F2F-79DB-4CC0-9FA1-001E3E91E8B7}"/>
          </ac:spMkLst>
        </pc:spChg>
        <pc:picChg chg="add mod ord">
          <ac:chgData name="Lee Sangmin" userId="7f608b41624e15f1" providerId="LiveId" clId="{29ACC934-30EC-4C28-89B8-4B67320E2394}" dt="2023-07-26T06:41:32.034" v="1693" actId="1076"/>
          <ac:picMkLst>
            <pc:docMk/>
            <pc:sldMk cId="1626300112" sldId="268"/>
            <ac:picMk id="5" creationId="{BD7D1D90-CFAC-63BA-F8DF-EB47AD897D6D}"/>
          </ac:picMkLst>
        </pc:picChg>
        <pc:picChg chg="add mod">
          <ac:chgData name="Lee Sangmin" userId="7f608b41624e15f1" providerId="LiveId" clId="{29ACC934-30EC-4C28-89B8-4B67320E2394}" dt="2023-07-26T06:40:24.659" v="1658" actId="27614"/>
          <ac:picMkLst>
            <pc:docMk/>
            <pc:sldMk cId="1626300112" sldId="268"/>
            <ac:picMk id="8" creationId="{96A3A4B6-A7A8-5AEB-366A-1CE45DD3E67F}"/>
          </ac:picMkLst>
        </pc:picChg>
        <pc:picChg chg="del">
          <ac:chgData name="Lee Sangmin" userId="7f608b41624e15f1" providerId="LiveId" clId="{29ACC934-30EC-4C28-89B8-4B67320E2394}" dt="2023-07-26T06:36:09.758" v="1485" actId="478"/>
          <ac:picMkLst>
            <pc:docMk/>
            <pc:sldMk cId="1626300112" sldId="268"/>
            <ac:picMk id="10" creationId="{FC2AC2EE-207B-9670-66F6-FB2760B2BE1D}"/>
          </ac:picMkLst>
        </pc:picChg>
        <pc:picChg chg="add mod">
          <ac:chgData name="Lee Sangmin" userId="7f608b41624e15f1" providerId="LiveId" clId="{29ACC934-30EC-4C28-89B8-4B67320E2394}" dt="2023-07-26T06:41:35.222" v="1695" actId="14100"/>
          <ac:picMkLst>
            <pc:docMk/>
            <pc:sldMk cId="1626300112" sldId="268"/>
            <ac:picMk id="11" creationId="{A9F77019-FA41-4B44-F065-058D55C59B38}"/>
          </ac:picMkLst>
        </pc:picChg>
        <pc:picChg chg="del">
          <ac:chgData name="Lee Sangmin" userId="7f608b41624e15f1" providerId="LiveId" clId="{29ACC934-30EC-4C28-89B8-4B67320E2394}" dt="2023-07-26T06:36:10.075" v="1486" actId="478"/>
          <ac:picMkLst>
            <pc:docMk/>
            <pc:sldMk cId="1626300112" sldId="268"/>
            <ac:picMk id="1027" creationId="{E869A092-B493-0B42-986E-5F828E235CDA}"/>
          </ac:picMkLst>
        </pc:picChg>
        <pc:inkChg chg="add">
          <ac:chgData name="Lee Sangmin" userId="7f608b41624e15f1" providerId="LiveId" clId="{29ACC934-30EC-4C28-89B8-4B67320E2394}" dt="2023-08-07T10:42:45.253" v="8976"/>
          <ac:inkMkLst>
            <pc:docMk/>
            <pc:sldMk cId="1626300112" sldId="268"/>
            <ac:inkMk id="3" creationId="{9341A496-ABCD-4683-682E-9AC75F379227}"/>
          </ac:inkMkLst>
        </pc:inkChg>
      </pc:sldChg>
      <pc:sldChg chg="addSp delSp modSp new del mod setBg">
        <pc:chgData name="Lee Sangmin" userId="7f608b41624e15f1" providerId="LiveId" clId="{29ACC934-30EC-4C28-89B8-4B67320E2394}" dt="2023-07-26T08:26:03.150" v="5200" actId="47"/>
        <pc:sldMkLst>
          <pc:docMk/>
          <pc:sldMk cId="2312111914" sldId="269"/>
        </pc:sldMkLst>
        <pc:spChg chg="mod">
          <ac:chgData name="Lee Sangmin" userId="7f608b41624e15f1" providerId="LiveId" clId="{29ACC934-30EC-4C28-89B8-4B67320E2394}" dt="2023-07-26T07:06:57.177" v="2989" actId="20577"/>
          <ac:spMkLst>
            <pc:docMk/>
            <pc:sldMk cId="2312111914" sldId="269"/>
            <ac:spMk id="2" creationId="{787DD34F-0C9F-EC91-2131-8C0EBE67720B}"/>
          </ac:spMkLst>
        </pc:spChg>
        <pc:spChg chg="mod">
          <ac:chgData name="Lee Sangmin" userId="7f608b41624e15f1" providerId="LiveId" clId="{29ACC934-30EC-4C28-89B8-4B67320E2394}" dt="2023-07-26T06:45:55.062" v="1797" actId="20577"/>
          <ac:spMkLst>
            <pc:docMk/>
            <pc:sldMk cId="2312111914" sldId="269"/>
            <ac:spMk id="3" creationId="{BBE9502D-2952-4A22-ED19-06769BCD2111}"/>
          </ac:spMkLst>
        </pc:spChg>
        <pc:spChg chg="add">
          <ac:chgData name="Lee Sangmin" userId="7f608b41624e15f1" providerId="LiveId" clId="{29ACC934-30EC-4C28-89B8-4B67320E2394}" dt="2023-07-26T06:45:46.588" v="1796" actId="26606"/>
          <ac:spMkLst>
            <pc:docMk/>
            <pc:sldMk cId="2312111914" sldId="269"/>
            <ac:spMk id="10" creationId="{55666830-9A19-4E01-8505-D6C7F9AC5665}"/>
          </ac:spMkLst>
        </pc:spChg>
        <pc:spChg chg="add">
          <ac:chgData name="Lee Sangmin" userId="7f608b41624e15f1" providerId="LiveId" clId="{29ACC934-30EC-4C28-89B8-4B67320E2394}" dt="2023-07-26T06:45:46.588" v="1796" actId="26606"/>
          <ac:spMkLst>
            <pc:docMk/>
            <pc:sldMk cId="2312111914" sldId="269"/>
            <ac:spMk id="12" creationId="{AE9FC877-7FB6-4D22-9988-35420644E202}"/>
          </ac:spMkLst>
        </pc:spChg>
        <pc:spChg chg="add">
          <ac:chgData name="Lee Sangmin" userId="7f608b41624e15f1" providerId="LiveId" clId="{29ACC934-30EC-4C28-89B8-4B67320E2394}" dt="2023-07-26T06:45:46.588" v="1796" actId="26606"/>
          <ac:spMkLst>
            <pc:docMk/>
            <pc:sldMk cId="2312111914" sldId="269"/>
            <ac:spMk id="14" creationId="{E41809D1-F12E-46BB-B804-5F209D325E8B}"/>
          </ac:spMkLst>
        </pc:spChg>
        <pc:spChg chg="add">
          <ac:chgData name="Lee Sangmin" userId="7f608b41624e15f1" providerId="LiveId" clId="{29ACC934-30EC-4C28-89B8-4B67320E2394}" dt="2023-07-26T06:45:46.588" v="1796" actId="26606"/>
          <ac:spMkLst>
            <pc:docMk/>
            <pc:sldMk cId="2312111914" sldId="269"/>
            <ac:spMk id="16" creationId="{AF2F604E-43BE-4DC3-B983-E071523364F8}"/>
          </ac:spMkLst>
        </pc:spChg>
        <pc:spChg chg="add">
          <ac:chgData name="Lee Sangmin" userId="7f608b41624e15f1" providerId="LiveId" clId="{29ACC934-30EC-4C28-89B8-4B67320E2394}" dt="2023-07-26T06:45:46.588" v="1796" actId="26606"/>
          <ac:spMkLst>
            <pc:docMk/>
            <pc:sldMk cId="2312111914" sldId="269"/>
            <ac:spMk id="18" creationId="{08C9B587-E65E-4B52-B37C-ABEBB6E87928}"/>
          </ac:spMkLst>
        </pc:spChg>
        <pc:picChg chg="add del mod ord">
          <ac:chgData name="Lee Sangmin" userId="7f608b41624e15f1" providerId="LiveId" clId="{29ACC934-30EC-4C28-89B8-4B67320E2394}" dt="2023-07-26T08:24:48.960" v="5189" actId="21"/>
          <ac:picMkLst>
            <pc:docMk/>
            <pc:sldMk cId="2312111914" sldId="269"/>
            <ac:picMk id="5" creationId="{8DE9BCA8-0B35-F1B0-68C9-28D1605C6281}"/>
          </ac:picMkLst>
        </pc:picChg>
      </pc:sldChg>
      <pc:sldChg chg="new del">
        <pc:chgData name="Lee Sangmin" userId="7f608b41624e15f1" providerId="LiveId" clId="{29ACC934-30EC-4C28-89B8-4B67320E2394}" dt="2023-07-26T07:29:13.997" v="2998" actId="47"/>
        <pc:sldMkLst>
          <pc:docMk/>
          <pc:sldMk cId="2971202337" sldId="270"/>
        </pc:sldMkLst>
      </pc:sldChg>
      <pc:sldChg chg="addSp delSp modSp new del mod setBg">
        <pc:chgData name="Lee Sangmin" userId="7f608b41624e15f1" providerId="LiveId" clId="{29ACC934-30EC-4C28-89B8-4B67320E2394}" dt="2023-07-26T07:06:31.285" v="2982" actId="47"/>
        <pc:sldMkLst>
          <pc:docMk/>
          <pc:sldMk cId="1337281819" sldId="271"/>
        </pc:sldMkLst>
        <pc:spChg chg="mod">
          <ac:chgData name="Lee Sangmin" userId="7f608b41624e15f1" providerId="LiveId" clId="{29ACC934-30EC-4C28-89B8-4B67320E2394}" dt="2023-07-26T07:06:01.625" v="2972" actId="26606"/>
          <ac:spMkLst>
            <pc:docMk/>
            <pc:sldMk cId="1337281819" sldId="271"/>
            <ac:spMk id="2" creationId="{A00B38A7-4B9F-CB92-2571-B988F2187A8E}"/>
          </ac:spMkLst>
        </pc:spChg>
        <pc:spChg chg="del">
          <ac:chgData name="Lee Sangmin" userId="7f608b41624e15f1" providerId="LiveId" clId="{29ACC934-30EC-4C28-89B8-4B67320E2394}" dt="2023-07-26T07:05:18.146" v="2954" actId="22"/>
          <ac:spMkLst>
            <pc:docMk/>
            <pc:sldMk cId="1337281819" sldId="271"/>
            <ac:spMk id="3" creationId="{D8F69795-3118-8B27-2B6E-B152C6482D58}"/>
          </ac:spMkLst>
        </pc:spChg>
        <pc:spChg chg="add del">
          <ac:chgData name="Lee Sangmin" userId="7f608b41624e15f1" providerId="LiveId" clId="{29ACC934-30EC-4C28-89B8-4B67320E2394}" dt="2023-07-26T07:06:01.625" v="2972" actId="26606"/>
          <ac:spMkLst>
            <pc:docMk/>
            <pc:sldMk cId="1337281819" sldId="271"/>
            <ac:spMk id="10" creationId="{A8384FB5-9ADC-4DDC-881B-597D56F5B15D}"/>
          </ac:spMkLst>
        </pc:spChg>
        <pc:spChg chg="add del">
          <ac:chgData name="Lee Sangmin" userId="7f608b41624e15f1" providerId="LiveId" clId="{29ACC934-30EC-4C28-89B8-4B67320E2394}" dt="2023-07-26T07:06:01.625" v="2972" actId="26606"/>
          <ac:spMkLst>
            <pc:docMk/>
            <pc:sldMk cId="1337281819" sldId="271"/>
            <ac:spMk id="12" creationId="{91E5A9A7-95C6-4F4F-B00E-C82E07FE62EF}"/>
          </ac:spMkLst>
        </pc:spChg>
        <pc:spChg chg="add del">
          <ac:chgData name="Lee Sangmin" userId="7f608b41624e15f1" providerId="LiveId" clId="{29ACC934-30EC-4C28-89B8-4B67320E2394}" dt="2023-07-26T07:06:01.625" v="2972" actId="26606"/>
          <ac:spMkLst>
            <pc:docMk/>
            <pc:sldMk cId="1337281819" sldId="271"/>
            <ac:spMk id="14" creationId="{D07DD2DE-F619-49DD-B5E7-03A290FF4ED1}"/>
          </ac:spMkLst>
        </pc:spChg>
        <pc:spChg chg="add del">
          <ac:chgData name="Lee Sangmin" userId="7f608b41624e15f1" providerId="LiveId" clId="{29ACC934-30EC-4C28-89B8-4B67320E2394}" dt="2023-07-26T07:06:01.625" v="2972" actId="26606"/>
          <ac:spMkLst>
            <pc:docMk/>
            <pc:sldMk cId="1337281819" sldId="271"/>
            <ac:spMk id="16" creationId="{85149191-5F60-4A28-AAFF-039F96B0F3EC}"/>
          </ac:spMkLst>
        </pc:spChg>
        <pc:spChg chg="add del">
          <ac:chgData name="Lee Sangmin" userId="7f608b41624e15f1" providerId="LiveId" clId="{29ACC934-30EC-4C28-89B8-4B67320E2394}" dt="2023-07-26T07:06:01.625" v="2972" actId="26606"/>
          <ac:spMkLst>
            <pc:docMk/>
            <pc:sldMk cId="1337281819" sldId="271"/>
            <ac:spMk id="18" creationId="{F8260ED5-17F7-4158-B241-D51DD4CF1B7E}"/>
          </ac:spMkLst>
        </pc:spChg>
        <pc:picChg chg="add mod ord">
          <ac:chgData name="Lee Sangmin" userId="7f608b41624e15f1" providerId="LiveId" clId="{29ACC934-30EC-4C28-89B8-4B67320E2394}" dt="2023-07-26T07:06:01.625" v="2972" actId="26606"/>
          <ac:picMkLst>
            <pc:docMk/>
            <pc:sldMk cId="1337281819" sldId="271"/>
            <ac:picMk id="5" creationId="{9053A2B3-B291-6DD6-B744-D91AD1872A7A}"/>
          </ac:picMkLst>
        </pc:picChg>
      </pc:sldChg>
      <pc:sldChg chg="addSp delSp modSp new mod setBg">
        <pc:chgData name="Lee Sangmin" userId="7f608b41624e15f1" providerId="LiveId" clId="{29ACC934-30EC-4C28-89B8-4B67320E2394}" dt="2023-07-26T07:30:12.817" v="3009" actId="1076"/>
        <pc:sldMkLst>
          <pc:docMk/>
          <pc:sldMk cId="3314438374" sldId="272"/>
        </pc:sldMkLst>
        <pc:spChg chg="mod ord">
          <ac:chgData name="Lee Sangmin" userId="7f608b41624e15f1" providerId="LiveId" clId="{29ACC934-30EC-4C28-89B8-4B67320E2394}" dt="2023-07-26T07:06:55.085" v="2988" actId="20577"/>
          <ac:spMkLst>
            <pc:docMk/>
            <pc:sldMk cId="3314438374" sldId="272"/>
            <ac:spMk id="2" creationId="{DFC74E0C-39AC-3CDB-37AE-AD6A1834A630}"/>
          </ac:spMkLst>
        </pc:spChg>
        <pc:spChg chg="del">
          <ac:chgData name="Lee Sangmin" userId="7f608b41624e15f1" providerId="LiveId" clId="{29ACC934-30EC-4C28-89B8-4B67320E2394}" dt="2023-07-26T07:01:35.106" v="2950" actId="22"/>
          <ac:spMkLst>
            <pc:docMk/>
            <pc:sldMk cId="3314438374" sldId="272"/>
            <ac:spMk id="3" creationId="{F48074B2-DCEA-6B77-4631-C333A4C9AECB}"/>
          </ac:spMkLst>
        </pc:spChg>
        <pc:spChg chg="add del">
          <ac:chgData name="Lee Sangmin" userId="7f608b41624e15f1" providerId="LiveId" clId="{29ACC934-30EC-4C28-89B8-4B67320E2394}" dt="2023-07-26T07:06:04.685" v="2974" actId="26606"/>
          <ac:spMkLst>
            <pc:docMk/>
            <pc:sldMk cId="3314438374" sldId="272"/>
            <ac:spMk id="12" creationId="{53F29798-D584-4792-9B62-3F5F5C36D619}"/>
          </ac:spMkLst>
        </pc:spChg>
        <pc:spChg chg="add del">
          <ac:chgData name="Lee Sangmin" userId="7f608b41624e15f1" providerId="LiveId" clId="{29ACC934-30EC-4C28-89B8-4B67320E2394}" dt="2023-07-26T07:06:04.685" v="2974" actId="26606"/>
          <ac:spMkLst>
            <pc:docMk/>
            <pc:sldMk cId="3314438374" sldId="272"/>
            <ac:spMk id="17" creationId="{2151139A-886F-4B97-8815-729AD3831BBD}"/>
          </ac:spMkLst>
        </pc:spChg>
        <pc:spChg chg="add del">
          <ac:chgData name="Lee Sangmin" userId="7f608b41624e15f1" providerId="LiveId" clId="{29ACC934-30EC-4C28-89B8-4B67320E2394}" dt="2023-07-26T07:06:04.685" v="2974" actId="26606"/>
          <ac:spMkLst>
            <pc:docMk/>
            <pc:sldMk cId="3314438374" sldId="272"/>
            <ac:spMk id="19" creationId="{AB5E08C4-8CDD-4623-A5B8-E998C6DEE3B7}"/>
          </ac:spMkLst>
        </pc:spChg>
        <pc:spChg chg="add del">
          <ac:chgData name="Lee Sangmin" userId="7f608b41624e15f1" providerId="LiveId" clId="{29ACC934-30EC-4C28-89B8-4B67320E2394}" dt="2023-07-26T07:06:04.685" v="2974" actId="26606"/>
          <ac:spMkLst>
            <pc:docMk/>
            <pc:sldMk cId="3314438374" sldId="272"/>
            <ac:spMk id="21" creationId="{15F33878-D502-4FFA-8ACE-F2AECDB2A23F}"/>
          </ac:spMkLst>
        </pc:spChg>
        <pc:spChg chg="add del">
          <ac:chgData name="Lee Sangmin" userId="7f608b41624e15f1" providerId="LiveId" clId="{29ACC934-30EC-4C28-89B8-4B67320E2394}" dt="2023-07-26T07:06:04.685" v="2974" actId="26606"/>
          <ac:spMkLst>
            <pc:docMk/>
            <pc:sldMk cId="3314438374" sldId="272"/>
            <ac:spMk id="23" creationId="{D3539FEE-81D3-4406-802E-60B20B16F4F6}"/>
          </ac:spMkLst>
        </pc:spChg>
        <pc:spChg chg="add del">
          <ac:chgData name="Lee Sangmin" userId="7f608b41624e15f1" providerId="LiveId" clId="{29ACC934-30EC-4C28-89B8-4B67320E2394}" dt="2023-07-26T07:06:04.685" v="2974" actId="26606"/>
          <ac:spMkLst>
            <pc:docMk/>
            <pc:sldMk cId="3314438374" sldId="272"/>
            <ac:spMk id="25" creationId="{DC701763-729E-462F-A5A8-E0DEFEB1E2E4}"/>
          </ac:spMkLst>
        </pc:spChg>
        <pc:spChg chg="add del">
          <ac:chgData name="Lee Sangmin" userId="7f608b41624e15f1" providerId="LiveId" clId="{29ACC934-30EC-4C28-89B8-4B67320E2394}" dt="2023-07-26T07:06:01.421" v="2971" actId="26606"/>
          <ac:spMkLst>
            <pc:docMk/>
            <pc:sldMk cId="3314438374" sldId="272"/>
            <ac:spMk id="30" creationId="{2151139A-886F-4B97-8815-729AD3831BBD}"/>
          </ac:spMkLst>
        </pc:spChg>
        <pc:spChg chg="add del">
          <ac:chgData name="Lee Sangmin" userId="7f608b41624e15f1" providerId="LiveId" clId="{29ACC934-30EC-4C28-89B8-4B67320E2394}" dt="2023-07-26T07:06:01.421" v="2971" actId="26606"/>
          <ac:spMkLst>
            <pc:docMk/>
            <pc:sldMk cId="3314438374" sldId="272"/>
            <ac:spMk id="32" creationId="{5428AC11-BFDF-42EF-80FF-717BBF909067}"/>
          </ac:spMkLst>
        </pc:spChg>
        <pc:spChg chg="add del">
          <ac:chgData name="Lee Sangmin" userId="7f608b41624e15f1" providerId="LiveId" clId="{29ACC934-30EC-4C28-89B8-4B67320E2394}" dt="2023-07-26T07:06:01.421" v="2971" actId="26606"/>
          <ac:spMkLst>
            <pc:docMk/>
            <pc:sldMk cId="3314438374" sldId="272"/>
            <ac:spMk id="34" creationId="{2CC56AF6-38E4-490B-8E2B-1A1037B4EDD4}"/>
          </ac:spMkLst>
        </pc:spChg>
        <pc:spChg chg="add del">
          <ac:chgData name="Lee Sangmin" userId="7f608b41624e15f1" providerId="LiveId" clId="{29ACC934-30EC-4C28-89B8-4B67320E2394}" dt="2023-07-26T07:06:01.421" v="2971" actId="26606"/>
          <ac:spMkLst>
            <pc:docMk/>
            <pc:sldMk cId="3314438374" sldId="272"/>
            <ac:spMk id="36" creationId="{2339A6F5-AD6A-4D80-8AD9-6290D13AC49F}"/>
          </ac:spMkLst>
        </pc:spChg>
        <pc:picChg chg="add mod ord">
          <ac:chgData name="Lee Sangmin" userId="7f608b41624e15f1" providerId="LiveId" clId="{29ACC934-30EC-4C28-89B8-4B67320E2394}" dt="2023-07-26T07:30:12.817" v="3009" actId="1076"/>
          <ac:picMkLst>
            <pc:docMk/>
            <pc:sldMk cId="3314438374" sldId="272"/>
            <ac:picMk id="5" creationId="{909AC061-0EE8-3B04-B3F9-FA79C75DF234}"/>
          </ac:picMkLst>
        </pc:picChg>
        <pc:picChg chg="add mod ord">
          <ac:chgData name="Lee Sangmin" userId="7f608b41624e15f1" providerId="LiveId" clId="{29ACC934-30EC-4C28-89B8-4B67320E2394}" dt="2023-07-26T07:30:12.817" v="3009" actId="1076"/>
          <ac:picMkLst>
            <pc:docMk/>
            <pc:sldMk cId="3314438374" sldId="272"/>
            <ac:picMk id="7" creationId="{5DC2A1F3-AA40-CD37-1323-32F85D1AFCBB}"/>
          </ac:picMkLst>
        </pc:picChg>
        <pc:picChg chg="add mod">
          <ac:chgData name="Lee Sangmin" userId="7f608b41624e15f1" providerId="LiveId" clId="{29ACC934-30EC-4C28-89B8-4B67320E2394}" dt="2023-07-26T07:30:12.817" v="3009" actId="1076"/>
          <ac:picMkLst>
            <pc:docMk/>
            <pc:sldMk cId="3314438374" sldId="272"/>
            <ac:picMk id="9" creationId="{00993B2E-75C0-6D0B-5B6A-B8BBB1C8FB57}"/>
          </ac:picMkLst>
        </pc:picChg>
      </pc:sldChg>
      <pc:sldChg chg="addSp delSp modSp new mod setBg">
        <pc:chgData name="Lee Sangmin" userId="7f608b41624e15f1" providerId="LiveId" clId="{29ACC934-30EC-4C28-89B8-4B67320E2394}" dt="2023-07-26T08:32:53.342" v="5556" actId="6549"/>
        <pc:sldMkLst>
          <pc:docMk/>
          <pc:sldMk cId="4224110516" sldId="273"/>
        </pc:sldMkLst>
        <pc:spChg chg="mod">
          <ac:chgData name="Lee Sangmin" userId="7f608b41624e15f1" providerId="LiveId" clId="{29ACC934-30EC-4C28-89B8-4B67320E2394}" dt="2023-07-26T08:32:34.733" v="5535" actId="20577"/>
          <ac:spMkLst>
            <pc:docMk/>
            <pc:sldMk cId="4224110516" sldId="273"/>
            <ac:spMk id="2" creationId="{53C75AAC-762F-8A40-6E79-903F03D59114}"/>
          </ac:spMkLst>
        </pc:spChg>
        <pc:spChg chg="mod">
          <ac:chgData name="Lee Sangmin" userId="7f608b41624e15f1" providerId="LiveId" clId="{29ACC934-30EC-4C28-89B8-4B67320E2394}" dt="2023-07-26T08:32:53.342" v="5556" actId="6549"/>
          <ac:spMkLst>
            <pc:docMk/>
            <pc:sldMk cId="4224110516" sldId="273"/>
            <ac:spMk id="3" creationId="{269AA5A6-BCC6-4906-9F72-DFC64DBD987D}"/>
          </ac:spMkLst>
        </pc:spChg>
        <pc:spChg chg="add mod">
          <ac:chgData name="Lee Sangmin" userId="7f608b41624e15f1" providerId="LiveId" clId="{29ACC934-30EC-4C28-89B8-4B67320E2394}" dt="2023-07-26T06:49:12.527" v="2330" actId="14100"/>
          <ac:spMkLst>
            <pc:docMk/>
            <pc:sldMk cId="4224110516" sldId="273"/>
            <ac:spMk id="5" creationId="{77DF3E2A-16F3-3EBE-4139-7CC321ADF36B}"/>
          </ac:spMkLst>
        </pc:spChg>
        <pc:spChg chg="add del">
          <ac:chgData name="Lee Sangmin" userId="7f608b41624e15f1" providerId="LiveId" clId="{29ACC934-30EC-4C28-89B8-4B67320E2394}" dt="2023-07-26T06:48:30.181" v="2256" actId="26606"/>
          <ac:spMkLst>
            <pc:docMk/>
            <pc:sldMk cId="4224110516" sldId="273"/>
            <ac:spMk id="10" creationId="{4C608BEB-860E-4094-8511-78603564A75E}"/>
          </ac:spMkLst>
        </pc:spChg>
        <pc:spChg chg="add del">
          <ac:chgData name="Lee Sangmin" userId="7f608b41624e15f1" providerId="LiveId" clId="{29ACC934-30EC-4C28-89B8-4B67320E2394}" dt="2023-07-26T06:49:08.206" v="2328" actId="26606"/>
          <ac:spMkLst>
            <pc:docMk/>
            <pc:sldMk cId="4224110516" sldId="273"/>
            <ac:spMk id="14" creationId="{8CA06CD6-90CA-4C45-856C-6771339E1E22}"/>
          </ac:spMkLst>
        </pc:spChg>
        <pc:spChg chg="add">
          <ac:chgData name="Lee Sangmin" userId="7f608b41624e15f1" providerId="LiveId" clId="{29ACC934-30EC-4C28-89B8-4B67320E2394}" dt="2023-07-26T06:49:08.206" v="2328" actId="26606"/>
          <ac:spMkLst>
            <pc:docMk/>
            <pc:sldMk cId="4224110516" sldId="273"/>
            <ac:spMk id="20" creationId="{8CA06CD6-90CA-4C45-856C-6771339E1E22}"/>
          </ac:spMkLst>
        </pc:spChg>
        <pc:cxnChg chg="add del">
          <ac:chgData name="Lee Sangmin" userId="7f608b41624e15f1" providerId="LiveId" clId="{29ACC934-30EC-4C28-89B8-4B67320E2394}" dt="2023-07-26T06:48:30.181" v="2256" actId="26606"/>
          <ac:cxnSpMkLst>
            <pc:docMk/>
            <pc:sldMk cId="4224110516" sldId="273"/>
            <ac:cxnSpMk id="12" creationId="{1F16A8D4-FE87-4604-88B2-394B5D1EB437}"/>
          </ac:cxnSpMkLst>
        </pc:cxnChg>
        <pc:cxnChg chg="add del">
          <ac:chgData name="Lee Sangmin" userId="7f608b41624e15f1" providerId="LiveId" clId="{29ACC934-30EC-4C28-89B8-4B67320E2394}" dt="2023-07-26T06:49:08.206" v="2328" actId="26606"/>
          <ac:cxnSpMkLst>
            <pc:docMk/>
            <pc:sldMk cId="4224110516" sldId="273"/>
            <ac:cxnSpMk id="15" creationId="{5021601D-2758-4B15-A31C-FDA184C51B3A}"/>
          </ac:cxnSpMkLst>
        </pc:cxnChg>
        <pc:cxnChg chg="add">
          <ac:chgData name="Lee Sangmin" userId="7f608b41624e15f1" providerId="LiveId" clId="{29ACC934-30EC-4C28-89B8-4B67320E2394}" dt="2023-07-26T06:49:08.206" v="2328" actId="26606"/>
          <ac:cxnSpMkLst>
            <pc:docMk/>
            <pc:sldMk cId="4224110516" sldId="273"/>
            <ac:cxnSpMk id="22" creationId="{5021601D-2758-4B15-A31C-FDA184C51B3A}"/>
          </ac:cxnSpMkLst>
        </pc:cxnChg>
      </pc:sldChg>
      <pc:sldChg chg="addSp delSp modSp new mod setBg">
        <pc:chgData name="Lee Sangmin" userId="7f608b41624e15f1" providerId="LiveId" clId="{29ACC934-30EC-4C28-89B8-4B67320E2394}" dt="2023-08-04T09:41:41.487" v="8807" actId="20577"/>
        <pc:sldMkLst>
          <pc:docMk/>
          <pc:sldMk cId="3467671942" sldId="274"/>
        </pc:sldMkLst>
        <pc:spChg chg="mod">
          <ac:chgData name="Lee Sangmin" userId="7f608b41624e15f1" providerId="LiveId" clId="{29ACC934-30EC-4C28-89B8-4B67320E2394}" dt="2023-07-26T07:00:11.502" v="2945" actId="26606"/>
          <ac:spMkLst>
            <pc:docMk/>
            <pc:sldMk cId="3467671942" sldId="274"/>
            <ac:spMk id="2" creationId="{70FAF6F4-F39A-07A9-5900-8E84AF5028EB}"/>
          </ac:spMkLst>
        </pc:spChg>
        <pc:spChg chg="add del mod">
          <ac:chgData name="Lee Sangmin" userId="7f608b41624e15f1" providerId="LiveId" clId="{29ACC934-30EC-4C28-89B8-4B67320E2394}" dt="2023-08-04T09:41:41.487" v="8807" actId="20577"/>
          <ac:spMkLst>
            <pc:docMk/>
            <pc:sldMk cId="3467671942" sldId="274"/>
            <ac:spMk id="3" creationId="{5B5F8985-C7FA-E531-903B-9D7B1CE61AA4}"/>
          </ac:spMkLst>
        </pc:spChg>
        <pc:spChg chg="add del">
          <ac:chgData name="Lee Sangmin" userId="7f608b41624e15f1" providerId="LiveId" clId="{29ACC934-30EC-4C28-89B8-4B67320E2394}" dt="2023-07-26T06:56:20.393" v="2749" actId="26606"/>
          <ac:spMkLst>
            <pc:docMk/>
            <pc:sldMk cId="3467671942" sldId="274"/>
            <ac:spMk id="9" creationId="{BACC6370-2D7E-4714-9D71-7542949D7D5D}"/>
          </ac:spMkLst>
        </pc:spChg>
        <pc:spChg chg="add del">
          <ac:chgData name="Lee Sangmin" userId="7f608b41624e15f1" providerId="LiveId" clId="{29ACC934-30EC-4C28-89B8-4B67320E2394}" dt="2023-07-26T07:00:11.502" v="2945" actId="26606"/>
          <ac:spMkLst>
            <pc:docMk/>
            <pc:sldMk cId="3467671942" sldId="274"/>
            <ac:spMk id="10" creationId="{55F7ABCA-A68A-47DD-B732-76FF34C6FB7D}"/>
          </ac:spMkLst>
        </pc:spChg>
        <pc:spChg chg="add del">
          <ac:chgData name="Lee Sangmin" userId="7f608b41624e15f1" providerId="LiveId" clId="{29ACC934-30EC-4C28-89B8-4B67320E2394}" dt="2023-07-26T06:56:20.393" v="2749" actId="26606"/>
          <ac:spMkLst>
            <pc:docMk/>
            <pc:sldMk cId="3467671942" sldId="274"/>
            <ac:spMk id="11" creationId="{F68B3F68-107C-434F-AA38-110D5EA91B85}"/>
          </ac:spMkLst>
        </pc:spChg>
        <pc:spChg chg="add">
          <ac:chgData name="Lee Sangmin" userId="7f608b41624e15f1" providerId="LiveId" clId="{29ACC934-30EC-4C28-89B8-4B67320E2394}" dt="2023-07-26T07:00:11.502" v="2945" actId="26606"/>
          <ac:spMkLst>
            <pc:docMk/>
            <pc:sldMk cId="3467671942" sldId="274"/>
            <ac:spMk id="12" creationId="{C4285719-470E-454C-AF62-8323075F1F5B}"/>
          </ac:spMkLst>
        </pc:spChg>
        <pc:spChg chg="add del">
          <ac:chgData name="Lee Sangmin" userId="7f608b41624e15f1" providerId="LiveId" clId="{29ACC934-30EC-4C28-89B8-4B67320E2394}" dt="2023-07-26T06:56:20.393" v="2749" actId="26606"/>
          <ac:spMkLst>
            <pc:docMk/>
            <pc:sldMk cId="3467671942" sldId="274"/>
            <ac:spMk id="13" creationId="{AAD0DBB9-1A4B-4391-81D4-CB19F9AB918A}"/>
          </ac:spMkLst>
        </pc:spChg>
        <pc:spChg chg="add del">
          <ac:chgData name="Lee Sangmin" userId="7f608b41624e15f1" providerId="LiveId" clId="{29ACC934-30EC-4C28-89B8-4B67320E2394}" dt="2023-07-26T06:56:20.393" v="2749" actId="26606"/>
          <ac:spMkLst>
            <pc:docMk/>
            <pc:sldMk cId="3467671942" sldId="274"/>
            <ac:spMk id="15" creationId="{063BBA22-50EA-4C4D-BE05-F1CE4E63AA56}"/>
          </ac:spMkLst>
        </pc:spChg>
        <pc:spChg chg="add">
          <ac:chgData name="Lee Sangmin" userId="7f608b41624e15f1" providerId="LiveId" clId="{29ACC934-30EC-4C28-89B8-4B67320E2394}" dt="2023-07-26T07:00:11.502" v="2945" actId="26606"/>
          <ac:spMkLst>
            <pc:docMk/>
            <pc:sldMk cId="3467671942" sldId="274"/>
            <ac:spMk id="17" creationId="{CD9FE4EF-C4D8-49A0-B2FF-81D8DB7D8A24}"/>
          </ac:spMkLst>
        </pc:spChg>
        <pc:spChg chg="add">
          <ac:chgData name="Lee Sangmin" userId="7f608b41624e15f1" providerId="LiveId" clId="{29ACC934-30EC-4C28-89B8-4B67320E2394}" dt="2023-07-26T07:00:11.502" v="2945" actId="26606"/>
          <ac:spMkLst>
            <pc:docMk/>
            <pc:sldMk cId="3467671942" sldId="274"/>
            <ac:spMk id="19" creationId="{4300840D-0A0B-4512-BACA-B439D5B9C57C}"/>
          </ac:spMkLst>
        </pc:spChg>
        <pc:spChg chg="add del">
          <ac:chgData name="Lee Sangmin" userId="7f608b41624e15f1" providerId="LiveId" clId="{29ACC934-30EC-4C28-89B8-4B67320E2394}" dt="2023-07-26T06:56:19.355" v="2746" actId="26606"/>
          <ac:spMkLst>
            <pc:docMk/>
            <pc:sldMk cId="3467671942" sldId="274"/>
            <ac:spMk id="20" creationId="{576152AB-DB4E-43E1-BE8B-9E2B5DE4CA12}"/>
          </ac:spMkLst>
        </pc:spChg>
        <pc:spChg chg="add">
          <ac:chgData name="Lee Sangmin" userId="7f608b41624e15f1" providerId="LiveId" clId="{29ACC934-30EC-4C28-89B8-4B67320E2394}" dt="2023-07-26T07:00:11.502" v="2945" actId="26606"/>
          <ac:spMkLst>
            <pc:docMk/>
            <pc:sldMk cId="3467671942" sldId="274"/>
            <ac:spMk id="21" creationId="{D2B78728-A580-49A7-84F9-6EF6F583ADE0}"/>
          </ac:spMkLst>
        </pc:spChg>
        <pc:spChg chg="add del">
          <ac:chgData name="Lee Sangmin" userId="7f608b41624e15f1" providerId="LiveId" clId="{29ACC934-30EC-4C28-89B8-4B67320E2394}" dt="2023-07-26T06:56:19.355" v="2746" actId="26606"/>
          <ac:spMkLst>
            <pc:docMk/>
            <pc:sldMk cId="3467671942" sldId="274"/>
            <ac:spMk id="22" creationId="{92544CF4-9B52-4A7B-A4B3-88C72729B77D}"/>
          </ac:spMkLst>
        </pc:spChg>
        <pc:spChg chg="add">
          <ac:chgData name="Lee Sangmin" userId="7f608b41624e15f1" providerId="LiveId" clId="{29ACC934-30EC-4C28-89B8-4B67320E2394}" dt="2023-07-26T07:00:11.502" v="2945" actId="26606"/>
          <ac:spMkLst>
            <pc:docMk/>
            <pc:sldMk cId="3467671942" sldId="274"/>
            <ac:spMk id="23" creationId="{38FAA1A1-D861-433F-88FA-1E9D6FD31D11}"/>
          </ac:spMkLst>
        </pc:spChg>
        <pc:spChg chg="add del">
          <ac:chgData name="Lee Sangmin" userId="7f608b41624e15f1" providerId="LiveId" clId="{29ACC934-30EC-4C28-89B8-4B67320E2394}" dt="2023-07-26T06:56:19.355" v="2746" actId="26606"/>
          <ac:spMkLst>
            <pc:docMk/>
            <pc:sldMk cId="3467671942" sldId="274"/>
            <ac:spMk id="24" creationId="{E75862C5-5C00-4421-BC7B-9B7B86DBC80D}"/>
          </ac:spMkLst>
        </pc:spChg>
        <pc:spChg chg="add">
          <ac:chgData name="Lee Sangmin" userId="7f608b41624e15f1" providerId="LiveId" clId="{29ACC934-30EC-4C28-89B8-4B67320E2394}" dt="2023-07-26T07:00:11.502" v="2945" actId="26606"/>
          <ac:spMkLst>
            <pc:docMk/>
            <pc:sldMk cId="3467671942" sldId="274"/>
            <ac:spMk id="25" creationId="{8D71EDA1-87BF-4D5D-AB79-F346FD19278A}"/>
          </ac:spMkLst>
        </pc:spChg>
        <pc:spChg chg="add del">
          <ac:chgData name="Lee Sangmin" userId="7f608b41624e15f1" providerId="LiveId" clId="{29ACC934-30EC-4C28-89B8-4B67320E2394}" dt="2023-07-26T06:56:19.355" v="2746" actId="26606"/>
          <ac:spMkLst>
            <pc:docMk/>
            <pc:sldMk cId="3467671942" sldId="274"/>
            <ac:spMk id="26" creationId="{089440EF-9BE9-4AE9-8C28-00B02296CDB6}"/>
          </ac:spMkLst>
        </pc:spChg>
        <pc:graphicFrameChg chg="add del mod modGraphic">
          <ac:chgData name="Lee Sangmin" userId="7f608b41624e15f1" providerId="LiveId" clId="{29ACC934-30EC-4C28-89B8-4B67320E2394}" dt="2023-07-26T06:56:20.393" v="2749" actId="26606"/>
          <ac:graphicFrameMkLst>
            <pc:docMk/>
            <pc:sldMk cId="3467671942" sldId="274"/>
            <ac:graphicFrameMk id="5" creationId="{687B3181-0074-4D9D-B31E-4F4D7D934375}"/>
          </ac:graphicFrameMkLst>
        </pc:graphicFrameChg>
        <pc:picChg chg="add mod ord">
          <ac:chgData name="Lee Sangmin" userId="7f608b41624e15f1" providerId="LiveId" clId="{29ACC934-30EC-4C28-89B8-4B67320E2394}" dt="2023-07-26T07:00:11.502" v="2945" actId="26606"/>
          <ac:picMkLst>
            <pc:docMk/>
            <pc:sldMk cId="3467671942" sldId="274"/>
            <ac:picMk id="7" creationId="{B9BA7E10-1E73-72AA-AE96-681E6CA2ED04}"/>
          </ac:picMkLst>
        </pc:picChg>
      </pc:sldChg>
      <pc:sldChg chg="addSp delSp modSp new mod setBg setClrOvrMap">
        <pc:chgData name="Lee Sangmin" userId="7f608b41624e15f1" providerId="LiveId" clId="{29ACC934-30EC-4C28-89B8-4B67320E2394}" dt="2023-07-26T08:29:33.275" v="5430" actId="20577"/>
        <pc:sldMkLst>
          <pc:docMk/>
          <pc:sldMk cId="3593118843" sldId="275"/>
        </pc:sldMkLst>
        <pc:spChg chg="mod">
          <ac:chgData name="Lee Sangmin" userId="7f608b41624e15f1" providerId="LiveId" clId="{29ACC934-30EC-4C28-89B8-4B67320E2394}" dt="2023-07-26T08:29:33.275" v="5430" actId="20577"/>
          <ac:spMkLst>
            <pc:docMk/>
            <pc:sldMk cId="3593118843" sldId="275"/>
            <ac:spMk id="2" creationId="{52858E11-9560-6910-C83C-41A17B443BFD}"/>
          </ac:spMkLst>
        </pc:spChg>
        <pc:spChg chg="del">
          <ac:chgData name="Lee Sangmin" userId="7f608b41624e15f1" providerId="LiveId" clId="{29ACC934-30EC-4C28-89B8-4B67320E2394}" dt="2023-07-26T06:57:12.712" v="2765" actId="26606"/>
          <ac:spMkLst>
            <pc:docMk/>
            <pc:sldMk cId="3593118843" sldId="275"/>
            <ac:spMk id="3" creationId="{9BCF518D-828C-E68D-70F4-CBC7772590CD}"/>
          </ac:spMkLst>
        </pc:spChg>
        <pc:spChg chg="add">
          <ac:chgData name="Lee Sangmin" userId="7f608b41624e15f1" providerId="LiveId" clId="{29ACC934-30EC-4C28-89B8-4B67320E2394}" dt="2023-07-26T06:57:12.712" v="2765" actId="26606"/>
          <ac:spMkLst>
            <pc:docMk/>
            <pc:sldMk cId="3593118843" sldId="275"/>
            <ac:spMk id="9" creationId="{71B2258F-86CA-4D4D-8270-BC05FCDEBFB3}"/>
          </ac:spMkLst>
        </pc:spChg>
        <pc:picChg chg="add">
          <ac:chgData name="Lee Sangmin" userId="7f608b41624e15f1" providerId="LiveId" clId="{29ACC934-30EC-4C28-89B8-4B67320E2394}" dt="2023-07-26T06:57:12.712" v="2765" actId="26606"/>
          <ac:picMkLst>
            <pc:docMk/>
            <pc:sldMk cId="3593118843" sldId="275"/>
            <ac:picMk id="5" creationId="{7680A4F9-C14D-5A86-87E8-129D35D66504}"/>
          </ac:picMkLst>
        </pc:picChg>
      </pc:sldChg>
      <pc:sldChg chg="addSp delSp modSp new add del mod ord setBg setClrOvrMap">
        <pc:chgData name="Lee Sangmin" userId="7f608b41624e15f1" providerId="LiveId" clId="{29ACC934-30EC-4C28-89B8-4B67320E2394}" dt="2023-07-26T08:29:36.786" v="5431" actId="20577"/>
        <pc:sldMkLst>
          <pc:docMk/>
          <pc:sldMk cId="1337508378" sldId="276"/>
        </pc:sldMkLst>
        <pc:spChg chg="mod">
          <ac:chgData name="Lee Sangmin" userId="7f608b41624e15f1" providerId="LiveId" clId="{29ACC934-30EC-4C28-89B8-4B67320E2394}" dt="2023-07-26T08:29:36.786" v="5431" actId="20577"/>
          <ac:spMkLst>
            <pc:docMk/>
            <pc:sldMk cId="1337508378" sldId="276"/>
            <ac:spMk id="2" creationId="{17F6E158-66EC-A9B8-5060-AF6A252957E4}"/>
          </ac:spMkLst>
        </pc:spChg>
        <pc:spChg chg="del">
          <ac:chgData name="Lee Sangmin" userId="7f608b41624e15f1" providerId="LiveId" clId="{29ACC934-30EC-4C28-89B8-4B67320E2394}" dt="2023-07-26T06:57:36.338" v="2794" actId="26606"/>
          <ac:spMkLst>
            <pc:docMk/>
            <pc:sldMk cId="1337508378" sldId="276"/>
            <ac:spMk id="3" creationId="{63353D0E-385D-6EFA-483E-8084EE2CB36C}"/>
          </ac:spMkLst>
        </pc:spChg>
        <pc:spChg chg="add">
          <ac:chgData name="Lee Sangmin" userId="7f608b41624e15f1" providerId="LiveId" clId="{29ACC934-30EC-4C28-89B8-4B67320E2394}" dt="2023-07-26T06:57:36.338" v="2794" actId="26606"/>
          <ac:spMkLst>
            <pc:docMk/>
            <pc:sldMk cId="1337508378" sldId="276"/>
            <ac:spMk id="9" creationId="{71B2258F-86CA-4D4D-8270-BC05FCDEBFB3}"/>
          </ac:spMkLst>
        </pc:spChg>
        <pc:picChg chg="add">
          <ac:chgData name="Lee Sangmin" userId="7f608b41624e15f1" providerId="LiveId" clId="{29ACC934-30EC-4C28-89B8-4B67320E2394}" dt="2023-07-26T06:57:36.338" v="2794" actId="26606"/>
          <ac:picMkLst>
            <pc:docMk/>
            <pc:sldMk cId="1337508378" sldId="276"/>
            <ac:picMk id="5" creationId="{9E664D97-5729-F921-6A36-21538D7BAD74}"/>
          </ac:picMkLst>
        </pc:picChg>
      </pc:sldChg>
      <pc:sldChg chg="addSp delSp add del setBg delDesignElem">
        <pc:chgData name="Lee Sangmin" userId="7f608b41624e15f1" providerId="LiveId" clId="{29ACC934-30EC-4C28-89B8-4B67320E2394}" dt="2023-07-26T06:58:53.264" v="2851"/>
        <pc:sldMkLst>
          <pc:docMk/>
          <pc:sldMk cId="1990102311" sldId="276"/>
        </pc:sldMkLst>
        <pc:spChg chg="add del">
          <ac:chgData name="Lee Sangmin" userId="7f608b41624e15f1" providerId="LiveId" clId="{29ACC934-30EC-4C28-89B8-4B67320E2394}" dt="2023-07-26T06:58:53.264" v="2851"/>
          <ac:spMkLst>
            <pc:docMk/>
            <pc:sldMk cId="1990102311" sldId="276"/>
            <ac:spMk id="9" creationId="{71B2258F-86CA-4D4D-8270-BC05FCDEBFB3}"/>
          </ac:spMkLst>
        </pc:spChg>
      </pc:sldChg>
      <pc:sldChg chg="addSp delSp modSp new add del mod ord setBg setClrOvrMap">
        <pc:chgData name="Lee Sangmin" userId="7f608b41624e15f1" providerId="LiveId" clId="{29ACC934-30EC-4C28-89B8-4B67320E2394}" dt="2023-07-26T08:29:40.206" v="5432" actId="20577"/>
        <pc:sldMkLst>
          <pc:docMk/>
          <pc:sldMk cId="1934908048" sldId="277"/>
        </pc:sldMkLst>
        <pc:spChg chg="mod">
          <ac:chgData name="Lee Sangmin" userId="7f608b41624e15f1" providerId="LiveId" clId="{29ACC934-30EC-4C28-89B8-4B67320E2394}" dt="2023-07-26T08:29:40.206" v="5432" actId="20577"/>
          <ac:spMkLst>
            <pc:docMk/>
            <pc:sldMk cId="1934908048" sldId="277"/>
            <ac:spMk id="2" creationId="{75A5EE65-DF78-B302-5135-7455F67E812B}"/>
          </ac:spMkLst>
        </pc:spChg>
        <pc:spChg chg="add del">
          <ac:chgData name="Lee Sangmin" userId="7f608b41624e15f1" providerId="LiveId" clId="{29ACC934-30EC-4C28-89B8-4B67320E2394}" dt="2023-07-26T06:58:10.205" v="2826" actId="26606"/>
          <ac:spMkLst>
            <pc:docMk/>
            <pc:sldMk cId="1934908048" sldId="277"/>
            <ac:spMk id="3" creationId="{5C7A604E-04E4-51E6-FF07-4B058FAF99BB}"/>
          </ac:spMkLst>
        </pc:spChg>
        <pc:spChg chg="add del">
          <ac:chgData name="Lee Sangmin" userId="7f608b41624e15f1" providerId="LiveId" clId="{29ACC934-30EC-4C28-89B8-4B67320E2394}" dt="2023-07-26T06:58:09.917" v="2823" actId="26606"/>
          <ac:spMkLst>
            <pc:docMk/>
            <pc:sldMk cId="1934908048" sldId="277"/>
            <ac:spMk id="8" creationId="{A7AE9375-4664-4DB2-922D-2782A6E439AC}"/>
          </ac:spMkLst>
        </pc:spChg>
        <pc:spChg chg="add del">
          <ac:chgData name="Lee Sangmin" userId="7f608b41624e15f1" providerId="LiveId" clId="{29ACC934-30EC-4C28-89B8-4B67320E2394}" dt="2023-07-26T06:58:07.473" v="2821" actId="26606"/>
          <ac:spMkLst>
            <pc:docMk/>
            <pc:sldMk cId="1934908048" sldId="277"/>
            <ac:spMk id="9" creationId="{71B2258F-86CA-4D4D-8270-BC05FCDEBFB3}"/>
          </ac:spMkLst>
        </pc:spChg>
        <pc:spChg chg="add del">
          <ac:chgData name="Lee Sangmin" userId="7f608b41624e15f1" providerId="LiveId" clId="{29ACC934-30EC-4C28-89B8-4B67320E2394}" dt="2023-07-26T06:58:09.917" v="2823" actId="26606"/>
          <ac:spMkLst>
            <pc:docMk/>
            <pc:sldMk cId="1934908048" sldId="277"/>
            <ac:spMk id="11" creationId="{5C7A604E-04E4-51E6-FF07-4B058FAF99BB}"/>
          </ac:spMkLst>
        </pc:spChg>
        <pc:spChg chg="add del">
          <ac:chgData name="Lee Sangmin" userId="7f608b41624e15f1" providerId="LiveId" clId="{29ACC934-30EC-4C28-89B8-4B67320E2394}" dt="2023-07-26T06:58:09.917" v="2823" actId="26606"/>
          <ac:spMkLst>
            <pc:docMk/>
            <pc:sldMk cId="1934908048" sldId="277"/>
            <ac:spMk id="12" creationId="{9DD005C1-8C51-42D6-9BEE-B9B83849743D}"/>
          </ac:spMkLst>
        </pc:spChg>
        <pc:spChg chg="add">
          <ac:chgData name="Lee Sangmin" userId="7f608b41624e15f1" providerId="LiveId" clId="{29ACC934-30EC-4C28-89B8-4B67320E2394}" dt="2023-07-26T06:58:10.205" v="2826" actId="26606"/>
          <ac:spMkLst>
            <pc:docMk/>
            <pc:sldMk cId="1934908048" sldId="277"/>
            <ac:spMk id="16" creationId="{71B2258F-86CA-4D4D-8270-BC05FCDEBFB3}"/>
          </ac:spMkLst>
        </pc:spChg>
        <pc:picChg chg="add del">
          <ac:chgData name="Lee Sangmin" userId="7f608b41624e15f1" providerId="LiveId" clId="{29ACC934-30EC-4C28-89B8-4B67320E2394}" dt="2023-07-26T06:58:00.886" v="2819" actId="26606"/>
          <ac:picMkLst>
            <pc:docMk/>
            <pc:sldMk cId="1934908048" sldId="277"/>
            <ac:picMk id="5" creationId="{A8AC2803-A92A-29B6-3E88-6D6434541F2F}"/>
          </ac:picMkLst>
        </pc:picChg>
        <pc:picChg chg="add del">
          <ac:chgData name="Lee Sangmin" userId="7f608b41624e15f1" providerId="LiveId" clId="{29ACC934-30EC-4C28-89B8-4B67320E2394}" dt="2023-07-26T06:58:07.473" v="2821" actId="26606"/>
          <ac:picMkLst>
            <pc:docMk/>
            <pc:sldMk cId="1934908048" sldId="277"/>
            <ac:picMk id="7" creationId="{8C929CE0-029B-824A-9CDC-8218F69594DE}"/>
          </ac:picMkLst>
        </pc:picChg>
        <pc:picChg chg="add del">
          <ac:chgData name="Lee Sangmin" userId="7f608b41624e15f1" providerId="LiveId" clId="{29ACC934-30EC-4C28-89B8-4B67320E2394}" dt="2023-07-26T06:58:10.179" v="2825" actId="26606"/>
          <ac:picMkLst>
            <pc:docMk/>
            <pc:sldMk cId="1934908048" sldId="277"/>
            <ac:picMk id="14" creationId="{A8AC2803-A92A-29B6-3E88-6D6434541F2F}"/>
          </ac:picMkLst>
        </pc:picChg>
        <pc:picChg chg="add">
          <ac:chgData name="Lee Sangmin" userId="7f608b41624e15f1" providerId="LiveId" clId="{29ACC934-30EC-4C28-89B8-4B67320E2394}" dt="2023-07-26T06:58:10.205" v="2826" actId="26606"/>
          <ac:picMkLst>
            <pc:docMk/>
            <pc:sldMk cId="1934908048" sldId="277"/>
            <ac:picMk id="17" creationId="{8C929CE0-029B-824A-9CDC-8218F69594DE}"/>
          </ac:picMkLst>
        </pc:picChg>
        <pc:cxnChg chg="add del">
          <ac:chgData name="Lee Sangmin" userId="7f608b41624e15f1" providerId="LiveId" clId="{29ACC934-30EC-4C28-89B8-4B67320E2394}" dt="2023-07-26T06:58:09.917" v="2823" actId="26606"/>
          <ac:cxnSpMkLst>
            <pc:docMk/>
            <pc:sldMk cId="1934908048" sldId="277"/>
            <ac:cxnSpMk id="10" creationId="{EE504C98-6397-41C1-A8D8-2D9C4ED307E0}"/>
          </ac:cxnSpMkLst>
        </pc:cxnChg>
      </pc:sldChg>
      <pc:sldChg chg="addSp delSp add del setBg delDesignElem">
        <pc:chgData name="Lee Sangmin" userId="7f608b41624e15f1" providerId="LiveId" clId="{29ACC934-30EC-4C28-89B8-4B67320E2394}" dt="2023-07-26T06:58:53.264" v="2851"/>
        <pc:sldMkLst>
          <pc:docMk/>
          <pc:sldMk cId="2810569341" sldId="277"/>
        </pc:sldMkLst>
        <pc:spChg chg="add del">
          <ac:chgData name="Lee Sangmin" userId="7f608b41624e15f1" providerId="LiveId" clId="{29ACC934-30EC-4C28-89B8-4B67320E2394}" dt="2023-07-26T06:58:53.264" v="2851"/>
          <ac:spMkLst>
            <pc:docMk/>
            <pc:sldMk cId="2810569341" sldId="277"/>
            <ac:spMk id="16" creationId="{71B2258F-86CA-4D4D-8270-BC05FCDEBFB3}"/>
          </ac:spMkLst>
        </pc:spChg>
      </pc:sldChg>
      <pc:sldChg chg="addSp delSp modSp new add del mod ord setBg setClrOvrMap">
        <pc:chgData name="Lee Sangmin" userId="7f608b41624e15f1" providerId="LiveId" clId="{29ACC934-30EC-4C28-89B8-4B67320E2394}" dt="2023-07-26T08:29:42.368" v="5433" actId="20577"/>
        <pc:sldMkLst>
          <pc:docMk/>
          <pc:sldMk cId="2963815998" sldId="278"/>
        </pc:sldMkLst>
        <pc:spChg chg="mod">
          <ac:chgData name="Lee Sangmin" userId="7f608b41624e15f1" providerId="LiveId" clId="{29ACC934-30EC-4C28-89B8-4B67320E2394}" dt="2023-07-26T08:29:42.368" v="5433" actId="20577"/>
          <ac:spMkLst>
            <pc:docMk/>
            <pc:sldMk cId="2963815998" sldId="278"/>
            <ac:spMk id="2" creationId="{47925995-4A7D-2553-5FA6-8A6CEC8F401D}"/>
          </ac:spMkLst>
        </pc:spChg>
        <pc:spChg chg="del">
          <ac:chgData name="Lee Sangmin" userId="7f608b41624e15f1" providerId="LiveId" clId="{29ACC934-30EC-4C28-89B8-4B67320E2394}" dt="2023-07-26T06:58:28.590" v="2839" actId="26606"/>
          <ac:spMkLst>
            <pc:docMk/>
            <pc:sldMk cId="2963815998" sldId="278"/>
            <ac:spMk id="3" creationId="{2D5F67F1-F781-8D1A-1DE8-251D30526A0C}"/>
          </ac:spMkLst>
        </pc:spChg>
        <pc:spChg chg="add">
          <ac:chgData name="Lee Sangmin" userId="7f608b41624e15f1" providerId="LiveId" clId="{29ACC934-30EC-4C28-89B8-4B67320E2394}" dt="2023-07-26T06:58:28.590" v="2839" actId="26606"/>
          <ac:spMkLst>
            <pc:docMk/>
            <pc:sldMk cId="2963815998" sldId="278"/>
            <ac:spMk id="9" creationId="{71B2258F-86CA-4D4D-8270-BC05FCDEBFB3}"/>
          </ac:spMkLst>
        </pc:spChg>
        <pc:picChg chg="add">
          <ac:chgData name="Lee Sangmin" userId="7f608b41624e15f1" providerId="LiveId" clId="{29ACC934-30EC-4C28-89B8-4B67320E2394}" dt="2023-07-26T06:58:28.590" v="2839" actId="26606"/>
          <ac:picMkLst>
            <pc:docMk/>
            <pc:sldMk cId="2963815998" sldId="278"/>
            <ac:picMk id="5" creationId="{7DCEE0EA-5466-B242-9B62-816FE77D1C6A}"/>
          </ac:picMkLst>
        </pc:picChg>
      </pc:sldChg>
      <pc:sldChg chg="addSp delSp add del setBg delDesignElem">
        <pc:chgData name="Lee Sangmin" userId="7f608b41624e15f1" providerId="LiveId" clId="{29ACC934-30EC-4C28-89B8-4B67320E2394}" dt="2023-07-26T06:58:53.264" v="2851"/>
        <pc:sldMkLst>
          <pc:docMk/>
          <pc:sldMk cId="4179999846" sldId="278"/>
        </pc:sldMkLst>
        <pc:spChg chg="add del">
          <ac:chgData name="Lee Sangmin" userId="7f608b41624e15f1" providerId="LiveId" clId="{29ACC934-30EC-4C28-89B8-4B67320E2394}" dt="2023-07-26T06:58:53.264" v="2851"/>
          <ac:spMkLst>
            <pc:docMk/>
            <pc:sldMk cId="4179999846" sldId="278"/>
            <ac:spMk id="9" creationId="{71B2258F-86CA-4D4D-8270-BC05FCDEBFB3}"/>
          </ac:spMkLst>
        </pc:spChg>
      </pc:sldChg>
      <pc:sldChg chg="addSp delSp modSp new mod setBg">
        <pc:chgData name="Lee Sangmin" userId="7f608b41624e15f1" providerId="LiveId" clId="{29ACC934-30EC-4C28-89B8-4B67320E2394}" dt="2023-07-26T08:22:24.187" v="5184" actId="14100"/>
        <pc:sldMkLst>
          <pc:docMk/>
          <pc:sldMk cId="390620131" sldId="279"/>
        </pc:sldMkLst>
        <pc:spChg chg="mod">
          <ac:chgData name="Lee Sangmin" userId="7f608b41624e15f1" providerId="LiveId" clId="{29ACC934-30EC-4C28-89B8-4B67320E2394}" dt="2023-07-26T08:22:20.192" v="5181" actId="26606"/>
          <ac:spMkLst>
            <pc:docMk/>
            <pc:sldMk cId="390620131" sldId="279"/>
            <ac:spMk id="2" creationId="{9223BDCD-1CB0-653B-2EF8-AB00138C1D20}"/>
          </ac:spMkLst>
        </pc:spChg>
        <pc:spChg chg="add del mod">
          <ac:chgData name="Lee Sangmin" userId="7f608b41624e15f1" providerId="LiveId" clId="{29ACC934-30EC-4C28-89B8-4B67320E2394}" dt="2023-07-26T08:22:20.192" v="5181" actId="26606"/>
          <ac:spMkLst>
            <pc:docMk/>
            <pc:sldMk cId="390620131" sldId="279"/>
            <ac:spMk id="3" creationId="{2A19EDFF-6008-E129-6746-B784E7DD3B1F}"/>
          </ac:spMkLst>
        </pc:spChg>
        <pc:spChg chg="add del">
          <ac:chgData name="Lee Sangmin" userId="7f608b41624e15f1" providerId="LiveId" clId="{29ACC934-30EC-4C28-89B8-4B67320E2394}" dt="2023-07-26T08:14:31.752" v="4986" actId="26606"/>
          <ac:spMkLst>
            <pc:docMk/>
            <pc:sldMk cId="390620131" sldId="279"/>
            <ac:spMk id="9" creationId="{1A95671B-3CC6-4792-9114-B74FAEA224E6}"/>
          </ac:spMkLst>
        </pc:spChg>
        <pc:spChg chg="add del">
          <ac:chgData name="Lee Sangmin" userId="7f608b41624e15f1" providerId="LiveId" clId="{29ACC934-30EC-4C28-89B8-4B67320E2394}" dt="2023-07-26T08:22:20.192" v="5181" actId="26606"/>
          <ac:spMkLst>
            <pc:docMk/>
            <pc:sldMk cId="390620131" sldId="279"/>
            <ac:spMk id="14" creationId="{F821940F-7A1D-4ACC-85B4-A932898ABB37}"/>
          </ac:spMkLst>
        </pc:spChg>
        <pc:spChg chg="add del">
          <ac:chgData name="Lee Sangmin" userId="7f608b41624e15f1" providerId="LiveId" clId="{29ACC934-30EC-4C28-89B8-4B67320E2394}" dt="2023-07-26T08:22:20.192" v="5181" actId="26606"/>
          <ac:spMkLst>
            <pc:docMk/>
            <pc:sldMk cId="390620131" sldId="279"/>
            <ac:spMk id="16" creationId="{16674508-81D3-48CF-96BF-7FC60EAA572A}"/>
          </ac:spMkLst>
        </pc:spChg>
        <pc:spChg chg="add">
          <ac:chgData name="Lee Sangmin" userId="7f608b41624e15f1" providerId="LiveId" clId="{29ACC934-30EC-4C28-89B8-4B67320E2394}" dt="2023-07-26T08:22:20.192" v="5181" actId="26606"/>
          <ac:spMkLst>
            <pc:docMk/>
            <pc:sldMk cId="390620131" sldId="279"/>
            <ac:spMk id="21" creationId="{DAF1966E-FD40-4A4A-B61B-C4DF7FA05F06}"/>
          </ac:spMkLst>
        </pc:spChg>
        <pc:spChg chg="add">
          <ac:chgData name="Lee Sangmin" userId="7f608b41624e15f1" providerId="LiveId" clId="{29ACC934-30EC-4C28-89B8-4B67320E2394}" dt="2023-07-26T08:22:20.192" v="5181" actId="26606"/>
          <ac:spMkLst>
            <pc:docMk/>
            <pc:sldMk cId="390620131" sldId="279"/>
            <ac:spMk id="23" creationId="{047BFA19-D45E-416B-A404-7AF2F3F27017}"/>
          </ac:spMkLst>
        </pc:spChg>
        <pc:spChg chg="add">
          <ac:chgData name="Lee Sangmin" userId="7f608b41624e15f1" providerId="LiveId" clId="{29ACC934-30EC-4C28-89B8-4B67320E2394}" dt="2023-07-26T08:22:20.192" v="5181" actId="26606"/>
          <ac:spMkLst>
            <pc:docMk/>
            <pc:sldMk cId="390620131" sldId="279"/>
            <ac:spMk id="25" creationId="{8E0105E7-23DB-4CF2-8258-FF47C7620F6E}"/>
          </ac:spMkLst>
        </pc:spChg>
        <pc:spChg chg="add">
          <ac:chgData name="Lee Sangmin" userId="7f608b41624e15f1" providerId="LiveId" clId="{29ACC934-30EC-4C28-89B8-4B67320E2394}" dt="2023-07-26T08:22:20.192" v="5181" actId="26606"/>
          <ac:spMkLst>
            <pc:docMk/>
            <pc:sldMk cId="390620131" sldId="279"/>
            <ac:spMk id="27" creationId="{074B4F7D-14B2-478B-8BF5-01E4E0C5D263}"/>
          </ac:spMkLst>
        </pc:spChg>
        <pc:spChg chg="add del">
          <ac:chgData name="Lee Sangmin" userId="7f608b41624e15f1" providerId="LiveId" clId="{29ACC934-30EC-4C28-89B8-4B67320E2394}" dt="2023-07-26T07:33:30.790" v="3067" actId="26606"/>
          <ac:spMkLst>
            <pc:docMk/>
            <pc:sldMk cId="390620131" sldId="279"/>
            <ac:spMk id="5127" creationId="{F0DCC097-1DB8-4B6D-85D0-6FBA0E1CA4BA}"/>
          </ac:spMkLst>
        </pc:spChg>
        <pc:spChg chg="add del">
          <ac:chgData name="Lee Sangmin" userId="7f608b41624e15f1" providerId="LiveId" clId="{29ACC934-30EC-4C28-89B8-4B67320E2394}" dt="2023-07-26T07:33:30.790" v="3067" actId="26606"/>
          <ac:spMkLst>
            <pc:docMk/>
            <pc:sldMk cId="390620131" sldId="279"/>
            <ac:spMk id="5129" creationId="{E0B58608-23C8-4441-994D-C6823EEE1DB7}"/>
          </ac:spMkLst>
        </pc:spChg>
        <pc:picChg chg="add del mod">
          <ac:chgData name="Lee Sangmin" userId="7f608b41624e15f1" providerId="LiveId" clId="{29ACC934-30EC-4C28-89B8-4B67320E2394}" dt="2023-07-26T08:22:14.333" v="5180" actId="21"/>
          <ac:picMkLst>
            <pc:docMk/>
            <pc:sldMk cId="390620131" sldId="279"/>
            <ac:picMk id="4" creationId="{B479288F-F9AE-102A-C165-4575F2B6F480}"/>
          </ac:picMkLst>
        </pc:picChg>
        <pc:picChg chg="add mod">
          <ac:chgData name="Lee Sangmin" userId="7f608b41624e15f1" providerId="LiveId" clId="{29ACC934-30EC-4C28-89B8-4B67320E2394}" dt="2023-07-26T08:22:24.187" v="5184" actId="14100"/>
          <ac:picMkLst>
            <pc:docMk/>
            <pc:sldMk cId="390620131" sldId="279"/>
            <ac:picMk id="5" creationId="{A7F95363-0A01-4BEF-F560-056AB5578A55}"/>
          </ac:picMkLst>
        </pc:picChg>
        <pc:picChg chg="add del mod">
          <ac:chgData name="Lee Sangmin" userId="7f608b41624e15f1" providerId="LiveId" clId="{29ACC934-30EC-4C28-89B8-4B67320E2394}" dt="2023-07-26T07:33:31.604" v="3069"/>
          <ac:picMkLst>
            <pc:docMk/>
            <pc:sldMk cId="390620131" sldId="279"/>
            <ac:picMk id="5122" creationId="{AB1CE34F-6F85-7272-41B5-955658318DCB}"/>
          </ac:picMkLst>
        </pc:picChg>
      </pc:sldChg>
      <pc:sldChg chg="addSp modSp new mod">
        <pc:chgData name="Lee Sangmin" userId="7f608b41624e15f1" providerId="LiveId" clId="{29ACC934-30EC-4C28-89B8-4B67320E2394}" dt="2023-08-07T10:42:45.253" v="8976"/>
        <pc:sldMkLst>
          <pc:docMk/>
          <pc:sldMk cId="36403526" sldId="280"/>
        </pc:sldMkLst>
        <pc:spChg chg="mod">
          <ac:chgData name="Lee Sangmin" userId="7f608b41624e15f1" providerId="LiveId" clId="{29ACC934-30EC-4C28-89B8-4B67320E2394}" dt="2023-08-04T09:26:26.432" v="7964" actId="20577"/>
          <ac:spMkLst>
            <pc:docMk/>
            <pc:sldMk cId="36403526" sldId="280"/>
            <ac:spMk id="2" creationId="{96B68CA4-0E3E-3907-CD6B-54B6D67267EB}"/>
          </ac:spMkLst>
        </pc:spChg>
        <pc:spChg chg="mod">
          <ac:chgData name="Lee Sangmin" userId="7f608b41624e15f1" providerId="LiveId" clId="{29ACC934-30EC-4C28-89B8-4B67320E2394}" dt="2023-08-04T09:37:47.737" v="8655" actId="6549"/>
          <ac:spMkLst>
            <pc:docMk/>
            <pc:sldMk cId="36403526" sldId="280"/>
            <ac:spMk id="3" creationId="{48ABF6AC-3527-94DD-01B7-6114EA58AF62}"/>
          </ac:spMkLst>
        </pc:spChg>
        <pc:inkChg chg="add">
          <ac:chgData name="Lee Sangmin" userId="7f608b41624e15f1" providerId="LiveId" clId="{29ACC934-30EC-4C28-89B8-4B67320E2394}" dt="2023-08-07T10:42:45.253" v="8976"/>
          <ac:inkMkLst>
            <pc:docMk/>
            <pc:sldMk cId="36403526" sldId="280"/>
            <ac:inkMk id="4" creationId="{C883E1DD-528D-5372-3ED9-B1280A617DE0}"/>
          </ac:inkMkLst>
        </pc:inkChg>
      </pc:sldChg>
      <pc:sldChg chg="addSp delSp modSp new mod ord setBg">
        <pc:chgData name="Lee Sangmin" userId="7f608b41624e15f1" providerId="LiveId" clId="{29ACC934-30EC-4C28-89B8-4B67320E2394}" dt="2023-07-26T08:53:49.515" v="5785" actId="26606"/>
        <pc:sldMkLst>
          <pc:docMk/>
          <pc:sldMk cId="2137298235" sldId="281"/>
        </pc:sldMkLst>
        <pc:spChg chg="mod">
          <ac:chgData name="Lee Sangmin" userId="7f608b41624e15f1" providerId="LiveId" clId="{29ACC934-30EC-4C28-89B8-4B67320E2394}" dt="2023-07-26T08:53:49.515" v="5785" actId="26606"/>
          <ac:spMkLst>
            <pc:docMk/>
            <pc:sldMk cId="2137298235" sldId="281"/>
            <ac:spMk id="2" creationId="{FC164E67-015A-9FB0-77C1-FA124444CA14}"/>
          </ac:spMkLst>
        </pc:spChg>
        <pc:spChg chg="del">
          <ac:chgData name="Lee Sangmin" userId="7f608b41624e15f1" providerId="LiveId" clId="{29ACC934-30EC-4C28-89B8-4B67320E2394}" dt="2023-07-26T08:53:49.515" v="5785" actId="26606"/>
          <ac:spMkLst>
            <pc:docMk/>
            <pc:sldMk cId="2137298235" sldId="281"/>
            <ac:spMk id="3" creationId="{E34FA2B9-200F-93CB-9649-D0BBA07E6C45}"/>
          </ac:spMkLst>
        </pc:spChg>
        <pc:spChg chg="add">
          <ac:chgData name="Lee Sangmin" userId="7f608b41624e15f1" providerId="LiveId" clId="{29ACC934-30EC-4C28-89B8-4B67320E2394}" dt="2023-07-26T08:53:49.515" v="5785" actId="26606"/>
          <ac:spMkLst>
            <pc:docMk/>
            <pc:sldMk cId="2137298235" sldId="281"/>
            <ac:spMk id="9" creationId="{C1DD1A8A-57D5-4A81-AD04-532B043C5611}"/>
          </ac:spMkLst>
        </pc:spChg>
        <pc:spChg chg="add">
          <ac:chgData name="Lee Sangmin" userId="7f608b41624e15f1" providerId="LiveId" clId="{29ACC934-30EC-4C28-89B8-4B67320E2394}" dt="2023-07-26T08:53:49.515" v="5785" actId="26606"/>
          <ac:spMkLst>
            <pc:docMk/>
            <pc:sldMk cId="2137298235" sldId="281"/>
            <ac:spMk id="11" creationId="{007891EC-4501-44ED-A8C8-B11B6DB767AB}"/>
          </ac:spMkLst>
        </pc:spChg>
        <pc:picChg chg="add">
          <ac:chgData name="Lee Sangmin" userId="7f608b41624e15f1" providerId="LiveId" clId="{29ACC934-30EC-4C28-89B8-4B67320E2394}" dt="2023-07-26T08:53:49.515" v="5785" actId="26606"/>
          <ac:picMkLst>
            <pc:docMk/>
            <pc:sldMk cId="2137298235" sldId="281"/>
            <ac:picMk id="5" creationId="{38CE4A70-F274-EB4A-7A9C-E186EB5D6A44}"/>
          </ac:picMkLst>
        </pc:picChg>
      </pc:sldChg>
      <pc:sldChg chg="delSp add del setBg delDesignElem">
        <pc:chgData name="Lee Sangmin" userId="7f608b41624e15f1" providerId="LiveId" clId="{29ACC934-30EC-4C28-89B8-4B67320E2394}" dt="2023-07-26T07:06:21.610" v="2978" actId="47"/>
        <pc:sldMkLst>
          <pc:docMk/>
          <pc:sldMk cId="4037976721" sldId="282"/>
        </pc:sldMkLst>
        <pc:spChg chg="del">
          <ac:chgData name="Lee Sangmin" userId="7f608b41624e15f1" providerId="LiveId" clId="{29ACC934-30EC-4C28-89B8-4B67320E2394}" dt="2023-07-26T07:06:16.232" v="2976"/>
          <ac:spMkLst>
            <pc:docMk/>
            <pc:sldMk cId="4037976721" sldId="282"/>
            <ac:spMk id="17" creationId="{2151139A-886F-4B97-8815-729AD3831BBD}"/>
          </ac:spMkLst>
        </pc:spChg>
        <pc:spChg chg="del">
          <ac:chgData name="Lee Sangmin" userId="7f608b41624e15f1" providerId="LiveId" clId="{29ACC934-30EC-4C28-89B8-4B67320E2394}" dt="2023-07-26T07:06:16.232" v="2976"/>
          <ac:spMkLst>
            <pc:docMk/>
            <pc:sldMk cId="4037976721" sldId="282"/>
            <ac:spMk id="19" creationId="{AB5E08C4-8CDD-4623-A5B8-E998C6DEE3B7}"/>
          </ac:spMkLst>
        </pc:spChg>
        <pc:spChg chg="del">
          <ac:chgData name="Lee Sangmin" userId="7f608b41624e15f1" providerId="LiveId" clId="{29ACC934-30EC-4C28-89B8-4B67320E2394}" dt="2023-07-26T07:06:16.232" v="2976"/>
          <ac:spMkLst>
            <pc:docMk/>
            <pc:sldMk cId="4037976721" sldId="282"/>
            <ac:spMk id="21" creationId="{15F33878-D502-4FFA-8ACE-F2AECDB2A23F}"/>
          </ac:spMkLst>
        </pc:spChg>
        <pc:spChg chg="del">
          <ac:chgData name="Lee Sangmin" userId="7f608b41624e15f1" providerId="LiveId" clId="{29ACC934-30EC-4C28-89B8-4B67320E2394}" dt="2023-07-26T07:06:16.232" v="2976"/>
          <ac:spMkLst>
            <pc:docMk/>
            <pc:sldMk cId="4037976721" sldId="282"/>
            <ac:spMk id="23" creationId="{D3539FEE-81D3-4406-802E-60B20B16F4F6}"/>
          </ac:spMkLst>
        </pc:spChg>
        <pc:spChg chg="del">
          <ac:chgData name="Lee Sangmin" userId="7f608b41624e15f1" providerId="LiveId" clId="{29ACC934-30EC-4C28-89B8-4B67320E2394}" dt="2023-07-26T07:06:16.232" v="2976"/>
          <ac:spMkLst>
            <pc:docMk/>
            <pc:sldMk cId="4037976721" sldId="282"/>
            <ac:spMk id="25" creationId="{DC701763-729E-462F-A5A8-E0DEFEB1E2E4}"/>
          </ac:spMkLst>
        </pc:spChg>
      </pc:sldChg>
      <pc:sldChg chg="addSp delSp modSp add mod">
        <pc:chgData name="Lee Sangmin" userId="7f608b41624e15f1" providerId="LiveId" clId="{29ACC934-30EC-4C28-89B8-4B67320E2394}" dt="2023-07-26T07:06:52.271" v="2987" actId="20577"/>
        <pc:sldMkLst>
          <pc:docMk/>
          <pc:sldMk cId="1186648584" sldId="283"/>
        </pc:sldMkLst>
        <pc:spChg chg="mod">
          <ac:chgData name="Lee Sangmin" userId="7f608b41624e15f1" providerId="LiveId" clId="{29ACC934-30EC-4C28-89B8-4B67320E2394}" dt="2023-07-26T07:06:52.271" v="2987" actId="20577"/>
          <ac:spMkLst>
            <pc:docMk/>
            <pc:sldMk cId="1186648584" sldId="283"/>
            <ac:spMk id="2" creationId="{DFC74E0C-39AC-3CDB-37AE-AD6A1834A630}"/>
          </ac:spMkLst>
        </pc:spChg>
        <pc:spChg chg="add del mod">
          <ac:chgData name="Lee Sangmin" userId="7f608b41624e15f1" providerId="LiveId" clId="{29ACC934-30EC-4C28-89B8-4B67320E2394}" dt="2023-07-26T07:06:25.794" v="2981"/>
          <ac:spMkLst>
            <pc:docMk/>
            <pc:sldMk cId="1186648584" sldId="283"/>
            <ac:spMk id="4" creationId="{C8C2C78C-8C61-459D-1F01-AC0381C8A9CC}"/>
          </ac:spMkLst>
        </pc:spChg>
        <pc:picChg chg="del">
          <ac:chgData name="Lee Sangmin" userId="7f608b41624e15f1" providerId="LiveId" clId="{29ACC934-30EC-4C28-89B8-4B67320E2394}" dt="2023-07-26T07:06:24.352" v="2980" actId="478"/>
          <ac:picMkLst>
            <pc:docMk/>
            <pc:sldMk cId="1186648584" sldId="283"/>
            <ac:picMk id="5" creationId="{909AC061-0EE8-3B04-B3F9-FA79C75DF234}"/>
          </ac:picMkLst>
        </pc:picChg>
        <pc:picChg chg="add mod">
          <ac:chgData name="Lee Sangmin" userId="7f608b41624e15f1" providerId="LiveId" clId="{29ACC934-30EC-4C28-89B8-4B67320E2394}" dt="2023-07-26T07:06:25.794" v="2981"/>
          <ac:picMkLst>
            <pc:docMk/>
            <pc:sldMk cId="1186648584" sldId="283"/>
            <ac:picMk id="6" creationId="{A91A1E8C-0BA6-AB7D-D19E-8EA10B9631EC}"/>
          </ac:picMkLst>
        </pc:picChg>
        <pc:picChg chg="del">
          <ac:chgData name="Lee Sangmin" userId="7f608b41624e15f1" providerId="LiveId" clId="{29ACC934-30EC-4C28-89B8-4B67320E2394}" dt="2023-07-26T07:06:24.123" v="2979" actId="478"/>
          <ac:picMkLst>
            <pc:docMk/>
            <pc:sldMk cId="1186648584" sldId="283"/>
            <ac:picMk id="7" creationId="{5DC2A1F3-AA40-CD37-1323-32F85D1AFCBB}"/>
          </ac:picMkLst>
        </pc:picChg>
      </pc:sldChg>
      <pc:sldChg chg="addSp delSp modSp add mod ord">
        <pc:chgData name="Lee Sangmin" userId="7f608b41624e15f1" providerId="LiveId" clId="{29ACC934-30EC-4C28-89B8-4B67320E2394}" dt="2023-08-07T10:42:45.253" v="8976"/>
        <pc:sldMkLst>
          <pc:docMk/>
          <pc:sldMk cId="887392106" sldId="284"/>
        </pc:sldMkLst>
        <pc:spChg chg="mod">
          <ac:chgData name="Lee Sangmin" userId="7f608b41624e15f1" providerId="LiveId" clId="{29ACC934-30EC-4C28-89B8-4B67320E2394}" dt="2023-07-26T08:15:57.722" v="4999" actId="20577"/>
          <ac:spMkLst>
            <pc:docMk/>
            <pc:sldMk cId="887392106" sldId="284"/>
            <ac:spMk id="2" creationId="{9223BDCD-1CB0-653B-2EF8-AB00138C1D20}"/>
          </ac:spMkLst>
        </pc:spChg>
        <pc:spChg chg="del mod">
          <ac:chgData name="Lee Sangmin" userId="7f608b41624e15f1" providerId="LiveId" clId="{29ACC934-30EC-4C28-89B8-4B67320E2394}" dt="2023-07-26T07:44:53.903" v="4161"/>
          <ac:spMkLst>
            <pc:docMk/>
            <pc:sldMk cId="887392106" sldId="284"/>
            <ac:spMk id="3" creationId="{2A19EDFF-6008-E129-6746-B784E7DD3B1F}"/>
          </ac:spMkLst>
        </pc:spChg>
        <pc:spChg chg="add del mod">
          <ac:chgData name="Lee Sangmin" userId="7f608b41624e15f1" providerId="LiveId" clId="{29ACC934-30EC-4C28-89B8-4B67320E2394}" dt="2023-08-06T20:38:53.282" v="8924"/>
          <ac:spMkLst>
            <pc:docMk/>
            <pc:sldMk cId="887392106" sldId="284"/>
            <ac:spMk id="3" creationId="{38617898-39B2-ECF4-1AC6-BB8B2388B15F}"/>
          </ac:spMkLst>
        </pc:spChg>
        <pc:spChg chg="add mod">
          <ac:chgData name="Lee Sangmin" userId="7f608b41624e15f1" providerId="LiveId" clId="{29ACC934-30EC-4C28-89B8-4B67320E2394}" dt="2023-08-06T20:41:14.880" v="8975" actId="20577"/>
          <ac:spMkLst>
            <pc:docMk/>
            <pc:sldMk cId="887392106" sldId="284"/>
            <ac:spMk id="10" creationId="{BB7595F5-C4A0-9762-4A18-67EC4827872C}"/>
          </ac:spMkLst>
        </pc:spChg>
        <pc:picChg chg="add del mod">
          <ac:chgData name="Lee Sangmin" userId="7f608b41624e15f1" providerId="LiveId" clId="{29ACC934-30EC-4C28-89B8-4B67320E2394}" dt="2023-08-06T20:38:49.880" v="8917" actId="21"/>
          <ac:picMkLst>
            <pc:docMk/>
            <pc:sldMk cId="887392106" sldId="284"/>
            <ac:picMk id="5" creationId="{F539C41C-6A41-9622-4D11-39D09BB5E6E7}"/>
          </ac:picMkLst>
        </pc:picChg>
        <pc:picChg chg="add mod">
          <ac:chgData name="Lee Sangmin" userId="7f608b41624e15f1" providerId="LiveId" clId="{29ACC934-30EC-4C28-89B8-4B67320E2394}" dt="2023-08-06T20:38:55.200" v="8925" actId="1076"/>
          <ac:picMkLst>
            <pc:docMk/>
            <pc:sldMk cId="887392106" sldId="284"/>
            <ac:picMk id="6" creationId="{37E5CEB3-4F17-641B-8855-7E0AF90EE668}"/>
          </ac:picMkLst>
        </pc:picChg>
        <pc:picChg chg="add mod">
          <ac:chgData name="Lee Sangmin" userId="7f608b41624e15f1" providerId="LiveId" clId="{29ACC934-30EC-4C28-89B8-4B67320E2394}" dt="2023-08-06T20:40:37.158" v="8930" actId="1076"/>
          <ac:picMkLst>
            <pc:docMk/>
            <pc:sldMk cId="887392106" sldId="284"/>
            <ac:picMk id="8" creationId="{59A8E86F-E0ED-7DF9-E7B2-6CD184EAF37A}"/>
          </ac:picMkLst>
        </pc:picChg>
        <pc:picChg chg="add mod">
          <ac:chgData name="Lee Sangmin" userId="7f608b41624e15f1" providerId="LiveId" clId="{29ACC934-30EC-4C28-89B8-4B67320E2394}" dt="2023-08-06T20:40:59.879" v="8931" actId="1076"/>
          <ac:picMkLst>
            <pc:docMk/>
            <pc:sldMk cId="887392106" sldId="284"/>
            <ac:picMk id="1026" creationId="{54D8BA71-B964-3C73-7868-420A9930A88B}"/>
          </ac:picMkLst>
        </pc:picChg>
        <pc:picChg chg="add del mod">
          <ac:chgData name="Lee Sangmin" userId="7f608b41624e15f1" providerId="LiveId" clId="{29ACC934-30EC-4C28-89B8-4B67320E2394}" dt="2023-08-04T09:24:37.378" v="7860" actId="478"/>
          <ac:picMkLst>
            <pc:docMk/>
            <pc:sldMk cId="887392106" sldId="284"/>
            <ac:picMk id="6146" creationId="{7223FBEC-86F1-BA4F-AC3A-E2E15E66CEC4}"/>
          </ac:picMkLst>
        </pc:picChg>
        <pc:inkChg chg="add">
          <ac:chgData name="Lee Sangmin" userId="7f608b41624e15f1" providerId="LiveId" clId="{29ACC934-30EC-4C28-89B8-4B67320E2394}" dt="2023-08-07T10:42:45.253" v="8976"/>
          <ac:inkMkLst>
            <pc:docMk/>
            <pc:sldMk cId="887392106" sldId="284"/>
            <ac:inkMk id="3" creationId="{E0C4AA29-1306-7A66-D994-CB0B3E06A850}"/>
          </ac:inkMkLst>
        </pc:inkChg>
      </pc:sldChg>
      <pc:sldChg chg="addSp delSp modSp add mod setBg">
        <pc:chgData name="Lee Sangmin" userId="7f608b41624e15f1" providerId="LiveId" clId="{29ACC934-30EC-4C28-89B8-4B67320E2394}" dt="2023-07-26T08:18:05.192" v="5032" actId="1076"/>
        <pc:sldMkLst>
          <pc:docMk/>
          <pc:sldMk cId="2664193819" sldId="285"/>
        </pc:sldMkLst>
        <pc:spChg chg="mod">
          <ac:chgData name="Lee Sangmin" userId="7f608b41624e15f1" providerId="LiveId" clId="{29ACC934-30EC-4C28-89B8-4B67320E2394}" dt="2023-07-26T08:18:01.486" v="5030" actId="26606"/>
          <ac:spMkLst>
            <pc:docMk/>
            <pc:sldMk cId="2664193819" sldId="285"/>
            <ac:spMk id="2" creationId="{9223BDCD-1CB0-653B-2EF8-AB00138C1D20}"/>
          </ac:spMkLst>
        </pc:spChg>
        <pc:spChg chg="del mod">
          <ac:chgData name="Lee Sangmin" userId="7f608b41624e15f1" providerId="LiveId" clId="{29ACC934-30EC-4C28-89B8-4B67320E2394}" dt="2023-07-26T08:11:15.125" v="4937"/>
          <ac:spMkLst>
            <pc:docMk/>
            <pc:sldMk cId="2664193819" sldId="285"/>
            <ac:spMk id="3" creationId="{2A19EDFF-6008-E129-6746-B784E7DD3B1F}"/>
          </ac:spMkLst>
        </pc:spChg>
        <pc:spChg chg="add del mod">
          <ac:chgData name="Lee Sangmin" userId="7f608b41624e15f1" providerId="LiveId" clId="{29ACC934-30EC-4C28-89B8-4B67320E2394}" dt="2023-07-26T08:18:01.486" v="5030" actId="26606"/>
          <ac:spMkLst>
            <pc:docMk/>
            <pc:sldMk cId="2664193819" sldId="285"/>
            <ac:spMk id="5" creationId="{1F602E13-D80B-D2B6-5404-5AEF476EB012}"/>
          </ac:spMkLst>
        </pc:spChg>
        <pc:spChg chg="add del mod">
          <ac:chgData name="Lee Sangmin" userId="7f608b41624e15f1" providerId="LiveId" clId="{29ACC934-30EC-4C28-89B8-4B67320E2394}" dt="2023-07-26T08:11:45.613" v="4947"/>
          <ac:spMkLst>
            <pc:docMk/>
            <pc:sldMk cId="2664193819" sldId="285"/>
            <ac:spMk id="7" creationId="{9E52C2E4-206C-83E3-46EE-C4F005A4795E}"/>
          </ac:spMkLst>
        </pc:spChg>
        <pc:spChg chg="add del mod">
          <ac:chgData name="Lee Sangmin" userId="7f608b41624e15f1" providerId="LiveId" clId="{29ACC934-30EC-4C28-89B8-4B67320E2394}" dt="2023-07-26T08:13:36.575" v="4972" actId="478"/>
          <ac:spMkLst>
            <pc:docMk/>
            <pc:sldMk cId="2664193819" sldId="285"/>
            <ac:spMk id="8" creationId="{6C2B9377-B1EB-2F49-1829-2CB1FD654F5C}"/>
          </ac:spMkLst>
        </pc:spChg>
        <pc:spChg chg="add mod">
          <ac:chgData name="Lee Sangmin" userId="7f608b41624e15f1" providerId="LiveId" clId="{29ACC934-30EC-4C28-89B8-4B67320E2394}" dt="2023-07-26T08:18:01.486" v="5030" actId="26606"/>
          <ac:spMkLst>
            <pc:docMk/>
            <pc:sldMk cId="2664193819" sldId="285"/>
            <ac:spMk id="9" creationId="{514308F1-B70D-20E6-B643-6E903F557329}"/>
          </ac:spMkLst>
        </pc:spChg>
        <pc:spChg chg="add del">
          <ac:chgData name="Lee Sangmin" userId="7f608b41624e15f1" providerId="LiveId" clId="{29ACC934-30EC-4C28-89B8-4B67320E2394}" dt="2023-07-26T08:14:10.110" v="4982" actId="26606"/>
          <ac:spMkLst>
            <pc:docMk/>
            <pc:sldMk cId="2664193819" sldId="285"/>
            <ac:spMk id="9223" creationId="{700E0F77-E936-4985-B7B1-B9823486AC33}"/>
          </ac:spMkLst>
        </pc:spChg>
        <pc:spChg chg="add del">
          <ac:chgData name="Lee Sangmin" userId="7f608b41624e15f1" providerId="LiveId" clId="{29ACC934-30EC-4C28-89B8-4B67320E2394}" dt="2023-07-26T08:14:10.110" v="4982" actId="26606"/>
          <ac:spMkLst>
            <pc:docMk/>
            <pc:sldMk cId="2664193819" sldId="285"/>
            <ac:spMk id="9225" creationId="{95C8260E-968F-44E8-A823-ABB431311926}"/>
          </ac:spMkLst>
        </pc:spChg>
        <pc:spChg chg="add del">
          <ac:chgData name="Lee Sangmin" userId="7f608b41624e15f1" providerId="LiveId" clId="{29ACC934-30EC-4C28-89B8-4B67320E2394}" dt="2023-07-26T08:14:10.110" v="4982" actId="26606"/>
          <ac:spMkLst>
            <pc:docMk/>
            <pc:sldMk cId="2664193819" sldId="285"/>
            <ac:spMk id="9227" creationId="{2C1BBA94-3F40-40AA-8BB9-E69E25E537C1}"/>
          </ac:spMkLst>
        </pc:spChg>
        <pc:spChg chg="add del">
          <ac:chgData name="Lee Sangmin" userId="7f608b41624e15f1" providerId="LiveId" clId="{29ACC934-30EC-4C28-89B8-4B67320E2394}" dt="2023-07-26T08:14:10.110" v="4982" actId="26606"/>
          <ac:spMkLst>
            <pc:docMk/>
            <pc:sldMk cId="2664193819" sldId="285"/>
            <ac:spMk id="9229" creationId="{FE43805F-24A6-46A4-B19B-54F28347355C}"/>
          </ac:spMkLst>
        </pc:spChg>
        <pc:spChg chg="add del">
          <ac:chgData name="Lee Sangmin" userId="7f608b41624e15f1" providerId="LiveId" clId="{29ACC934-30EC-4C28-89B8-4B67320E2394}" dt="2023-07-26T08:18:01.486" v="5030" actId="26606"/>
          <ac:spMkLst>
            <pc:docMk/>
            <pc:sldMk cId="2664193819" sldId="285"/>
            <ac:spMk id="9234" creationId="{F821940F-7A1D-4ACC-85B4-A932898ABB37}"/>
          </ac:spMkLst>
        </pc:spChg>
        <pc:spChg chg="add del">
          <ac:chgData name="Lee Sangmin" userId="7f608b41624e15f1" providerId="LiveId" clId="{29ACC934-30EC-4C28-89B8-4B67320E2394}" dt="2023-07-26T08:18:01.486" v="5030" actId="26606"/>
          <ac:spMkLst>
            <pc:docMk/>
            <pc:sldMk cId="2664193819" sldId="285"/>
            <ac:spMk id="9236" creationId="{16674508-81D3-48CF-96BF-7FC60EAA572A}"/>
          </ac:spMkLst>
        </pc:spChg>
        <pc:spChg chg="add">
          <ac:chgData name="Lee Sangmin" userId="7f608b41624e15f1" providerId="LiveId" clId="{29ACC934-30EC-4C28-89B8-4B67320E2394}" dt="2023-07-26T08:18:01.486" v="5030" actId="26606"/>
          <ac:spMkLst>
            <pc:docMk/>
            <pc:sldMk cId="2664193819" sldId="285"/>
            <ac:spMk id="9241" creationId="{2029D5AD-8348-4446-B191-6A9B6FE03F21}"/>
          </ac:spMkLst>
        </pc:spChg>
        <pc:spChg chg="add">
          <ac:chgData name="Lee Sangmin" userId="7f608b41624e15f1" providerId="LiveId" clId="{29ACC934-30EC-4C28-89B8-4B67320E2394}" dt="2023-07-26T08:18:01.486" v="5030" actId="26606"/>
          <ac:spMkLst>
            <pc:docMk/>
            <pc:sldMk cId="2664193819" sldId="285"/>
            <ac:spMk id="9243" creationId="{A3F395A2-2B64-4749-BD93-2F159C7E1FB5}"/>
          </ac:spMkLst>
        </pc:spChg>
        <pc:spChg chg="add">
          <ac:chgData name="Lee Sangmin" userId="7f608b41624e15f1" providerId="LiveId" clId="{29ACC934-30EC-4C28-89B8-4B67320E2394}" dt="2023-07-26T08:18:01.486" v="5030" actId="26606"/>
          <ac:spMkLst>
            <pc:docMk/>
            <pc:sldMk cId="2664193819" sldId="285"/>
            <ac:spMk id="9245" creationId="{5CF0135B-EAB8-4CA0-896C-2D897ECD28BC}"/>
          </ac:spMkLst>
        </pc:spChg>
        <pc:spChg chg="add">
          <ac:chgData name="Lee Sangmin" userId="7f608b41624e15f1" providerId="LiveId" clId="{29ACC934-30EC-4C28-89B8-4B67320E2394}" dt="2023-07-26T08:18:01.486" v="5030" actId="26606"/>
          <ac:spMkLst>
            <pc:docMk/>
            <pc:sldMk cId="2664193819" sldId="285"/>
            <ac:spMk id="9247" creationId="{92C3387C-D24F-4737-8A37-1DC5CFF09CFA}"/>
          </ac:spMkLst>
        </pc:spChg>
        <pc:picChg chg="add mod">
          <ac:chgData name="Lee Sangmin" userId="7f608b41624e15f1" providerId="LiveId" clId="{29ACC934-30EC-4C28-89B8-4B67320E2394}" dt="2023-07-26T08:18:05.192" v="5032" actId="1076"/>
          <ac:picMkLst>
            <pc:docMk/>
            <pc:sldMk cId="2664193819" sldId="285"/>
            <ac:picMk id="10" creationId="{9BA824D9-4288-BB4F-EDEC-3BB3FED8EB00}"/>
          </ac:picMkLst>
        </pc:picChg>
        <pc:picChg chg="add del mod ord">
          <ac:chgData name="Lee Sangmin" userId="7f608b41624e15f1" providerId="LiveId" clId="{29ACC934-30EC-4C28-89B8-4B67320E2394}" dt="2023-07-26T08:17:57.514" v="5029" actId="21"/>
          <ac:picMkLst>
            <pc:docMk/>
            <pc:sldMk cId="2664193819" sldId="285"/>
            <ac:picMk id="9218" creationId="{FC43BA90-13C9-BB7F-1D65-E17146CE0AB6}"/>
          </ac:picMkLst>
        </pc:picChg>
      </pc:sldChg>
      <pc:sldChg chg="addSp delSp modSp add mod ord setBg">
        <pc:chgData name="Lee Sangmin" userId="7f608b41624e15f1" providerId="LiveId" clId="{29ACC934-30EC-4C28-89B8-4B67320E2394}" dt="2023-07-26T08:17:41.402" v="5026" actId="26606"/>
        <pc:sldMkLst>
          <pc:docMk/>
          <pc:sldMk cId="3160904378" sldId="286"/>
        </pc:sldMkLst>
        <pc:spChg chg="mod">
          <ac:chgData name="Lee Sangmin" userId="7f608b41624e15f1" providerId="LiveId" clId="{29ACC934-30EC-4C28-89B8-4B67320E2394}" dt="2023-07-26T08:17:41.402" v="5026" actId="26606"/>
          <ac:spMkLst>
            <pc:docMk/>
            <pc:sldMk cId="3160904378" sldId="286"/>
            <ac:spMk id="2" creationId="{9223BDCD-1CB0-653B-2EF8-AB00138C1D20}"/>
          </ac:spMkLst>
        </pc:spChg>
        <pc:spChg chg="mod">
          <ac:chgData name="Lee Sangmin" userId="7f608b41624e15f1" providerId="LiveId" clId="{29ACC934-30EC-4C28-89B8-4B67320E2394}" dt="2023-07-26T08:17:41.402" v="5026" actId="26606"/>
          <ac:spMkLst>
            <pc:docMk/>
            <pc:sldMk cId="3160904378" sldId="286"/>
            <ac:spMk id="3" creationId="{2A19EDFF-6008-E129-6746-B784E7DD3B1F}"/>
          </ac:spMkLst>
        </pc:spChg>
        <pc:spChg chg="add del">
          <ac:chgData name="Lee Sangmin" userId="7f608b41624e15f1" providerId="LiveId" clId="{29ACC934-30EC-4C28-89B8-4B67320E2394}" dt="2023-07-26T08:16:38.442" v="5008" actId="26606"/>
          <ac:spMkLst>
            <pc:docMk/>
            <pc:sldMk cId="3160904378" sldId="286"/>
            <ac:spMk id="8" creationId="{DAF1966E-FD40-4A4A-B61B-C4DF7FA05F06}"/>
          </ac:spMkLst>
        </pc:spChg>
        <pc:spChg chg="add del">
          <ac:chgData name="Lee Sangmin" userId="7f608b41624e15f1" providerId="LiveId" clId="{29ACC934-30EC-4C28-89B8-4B67320E2394}" dt="2023-07-26T08:16:21.825" v="5004" actId="26606"/>
          <ac:spMkLst>
            <pc:docMk/>
            <pc:sldMk cId="3160904378" sldId="286"/>
            <ac:spMk id="10" creationId="{F821940F-7A1D-4ACC-85B4-A932898ABB37}"/>
          </ac:spMkLst>
        </pc:spChg>
        <pc:spChg chg="add del">
          <ac:chgData name="Lee Sangmin" userId="7f608b41624e15f1" providerId="LiveId" clId="{29ACC934-30EC-4C28-89B8-4B67320E2394}" dt="2023-07-26T08:16:21.825" v="5004" actId="26606"/>
          <ac:spMkLst>
            <pc:docMk/>
            <pc:sldMk cId="3160904378" sldId="286"/>
            <ac:spMk id="12" creationId="{16674508-81D3-48CF-96BF-7FC60EAA572A}"/>
          </ac:spMkLst>
        </pc:spChg>
        <pc:spChg chg="add del">
          <ac:chgData name="Lee Sangmin" userId="7f608b41624e15f1" providerId="LiveId" clId="{29ACC934-30EC-4C28-89B8-4B67320E2394}" dt="2023-07-26T08:16:37.119" v="5006" actId="26606"/>
          <ac:spMkLst>
            <pc:docMk/>
            <pc:sldMk cId="3160904378" sldId="286"/>
            <ac:spMk id="14" creationId="{5D13CC36-B950-4F02-9BAF-9A7EB267398C}"/>
          </ac:spMkLst>
        </pc:spChg>
        <pc:spChg chg="add del">
          <ac:chgData name="Lee Sangmin" userId="7f608b41624e15f1" providerId="LiveId" clId="{29ACC934-30EC-4C28-89B8-4B67320E2394}" dt="2023-07-26T08:16:37.119" v="5006" actId="26606"/>
          <ac:spMkLst>
            <pc:docMk/>
            <pc:sldMk cId="3160904378" sldId="286"/>
            <ac:spMk id="15" creationId="{4F2E2428-58BA-458D-AA54-05502E63F32F}"/>
          </ac:spMkLst>
        </pc:spChg>
        <pc:spChg chg="add del">
          <ac:chgData name="Lee Sangmin" userId="7f608b41624e15f1" providerId="LiveId" clId="{29ACC934-30EC-4C28-89B8-4B67320E2394}" dt="2023-07-26T08:16:38.442" v="5008" actId="26606"/>
          <ac:spMkLst>
            <pc:docMk/>
            <pc:sldMk cId="3160904378" sldId="286"/>
            <ac:spMk id="18" creationId="{047BFA19-D45E-416B-A404-7AF2F3F27017}"/>
          </ac:spMkLst>
        </pc:spChg>
        <pc:spChg chg="add del">
          <ac:chgData name="Lee Sangmin" userId="7f608b41624e15f1" providerId="LiveId" clId="{29ACC934-30EC-4C28-89B8-4B67320E2394}" dt="2023-07-26T08:16:38.442" v="5008" actId="26606"/>
          <ac:spMkLst>
            <pc:docMk/>
            <pc:sldMk cId="3160904378" sldId="286"/>
            <ac:spMk id="19" creationId="{8E0105E7-23DB-4CF2-8258-FF47C7620F6E}"/>
          </ac:spMkLst>
        </pc:spChg>
        <pc:spChg chg="add del">
          <ac:chgData name="Lee Sangmin" userId="7f608b41624e15f1" providerId="LiveId" clId="{29ACC934-30EC-4C28-89B8-4B67320E2394}" dt="2023-07-26T08:16:38.442" v="5008" actId="26606"/>
          <ac:spMkLst>
            <pc:docMk/>
            <pc:sldMk cId="3160904378" sldId="286"/>
            <ac:spMk id="20" creationId="{074B4F7D-14B2-478B-8BF5-01E4E0C5D263}"/>
          </ac:spMkLst>
        </pc:spChg>
        <pc:spChg chg="add del">
          <ac:chgData name="Lee Sangmin" userId="7f608b41624e15f1" providerId="LiveId" clId="{29ACC934-30EC-4C28-89B8-4B67320E2394}" dt="2023-07-26T08:16:42.632" v="5010" actId="26606"/>
          <ac:spMkLst>
            <pc:docMk/>
            <pc:sldMk cId="3160904378" sldId="286"/>
            <ac:spMk id="22" creationId="{5D13CC36-B950-4F02-9BAF-9A7EB267398C}"/>
          </ac:spMkLst>
        </pc:spChg>
        <pc:spChg chg="add del">
          <ac:chgData name="Lee Sangmin" userId="7f608b41624e15f1" providerId="LiveId" clId="{29ACC934-30EC-4C28-89B8-4B67320E2394}" dt="2023-07-26T08:16:42.632" v="5010" actId="26606"/>
          <ac:spMkLst>
            <pc:docMk/>
            <pc:sldMk cId="3160904378" sldId="286"/>
            <ac:spMk id="23" creationId="{4F2E2428-58BA-458D-AA54-05502E63F32F}"/>
          </ac:spMkLst>
        </pc:spChg>
        <pc:spChg chg="add del">
          <ac:chgData name="Lee Sangmin" userId="7f608b41624e15f1" providerId="LiveId" clId="{29ACC934-30EC-4C28-89B8-4B67320E2394}" dt="2023-07-26T08:16:46.666" v="5012" actId="26606"/>
          <ac:spMkLst>
            <pc:docMk/>
            <pc:sldMk cId="3160904378" sldId="286"/>
            <ac:spMk id="26" creationId="{C9A36457-A5F4-4103-A443-02581C09185B}"/>
          </ac:spMkLst>
        </pc:spChg>
        <pc:spChg chg="add del">
          <ac:chgData name="Lee Sangmin" userId="7f608b41624e15f1" providerId="LiveId" clId="{29ACC934-30EC-4C28-89B8-4B67320E2394}" dt="2023-07-26T08:16:46.666" v="5012" actId="26606"/>
          <ac:spMkLst>
            <pc:docMk/>
            <pc:sldMk cId="3160904378" sldId="286"/>
            <ac:spMk id="27" creationId="{DC5FB7E8-B636-40FA-BE8D-48145C0F5C57}"/>
          </ac:spMkLst>
        </pc:spChg>
        <pc:spChg chg="add del">
          <ac:chgData name="Lee Sangmin" userId="7f608b41624e15f1" providerId="LiveId" clId="{29ACC934-30EC-4C28-89B8-4B67320E2394}" dt="2023-07-26T08:16:46.666" v="5012" actId="26606"/>
          <ac:spMkLst>
            <pc:docMk/>
            <pc:sldMk cId="3160904378" sldId="286"/>
            <ac:spMk id="28" creationId="{142DCE2C-2863-46FA-9BE7-24365A24D9BA}"/>
          </ac:spMkLst>
        </pc:spChg>
        <pc:spChg chg="add del">
          <ac:chgData name="Lee Sangmin" userId="7f608b41624e15f1" providerId="LiveId" clId="{29ACC934-30EC-4C28-89B8-4B67320E2394}" dt="2023-07-26T08:17:32.875" v="5024" actId="26606"/>
          <ac:spMkLst>
            <pc:docMk/>
            <pc:sldMk cId="3160904378" sldId="286"/>
            <ac:spMk id="30" creationId="{DBF61EA3-B236-439E-9C0B-340980D56BEE}"/>
          </ac:spMkLst>
        </pc:spChg>
        <pc:spChg chg="add del">
          <ac:chgData name="Lee Sangmin" userId="7f608b41624e15f1" providerId="LiveId" clId="{29ACC934-30EC-4C28-89B8-4B67320E2394}" dt="2023-07-26T08:17:32.875" v="5024" actId="26606"/>
          <ac:spMkLst>
            <pc:docMk/>
            <pc:sldMk cId="3160904378" sldId="286"/>
            <ac:spMk id="33" creationId="{E659831F-0D9A-4C63-9EBB-8435B85A440F}"/>
          </ac:spMkLst>
        </pc:spChg>
        <pc:spChg chg="add del">
          <ac:chgData name="Lee Sangmin" userId="7f608b41624e15f1" providerId="LiveId" clId="{29ACC934-30EC-4C28-89B8-4B67320E2394}" dt="2023-07-26T08:17:41.402" v="5026" actId="26606"/>
          <ac:spMkLst>
            <pc:docMk/>
            <pc:sldMk cId="3160904378" sldId="286"/>
            <ac:spMk id="38" creationId="{90D01200-0224-43C5-AB38-FB4D16B73FB7}"/>
          </ac:spMkLst>
        </pc:spChg>
        <pc:spChg chg="add del">
          <ac:chgData name="Lee Sangmin" userId="7f608b41624e15f1" providerId="LiveId" clId="{29ACC934-30EC-4C28-89B8-4B67320E2394}" dt="2023-07-26T08:17:41.402" v="5026" actId="26606"/>
          <ac:spMkLst>
            <pc:docMk/>
            <pc:sldMk cId="3160904378" sldId="286"/>
            <ac:spMk id="40" creationId="{728A44A4-A002-4A88-9FC9-1D0566C97A47}"/>
          </ac:spMkLst>
        </pc:spChg>
        <pc:spChg chg="add del">
          <ac:chgData name="Lee Sangmin" userId="7f608b41624e15f1" providerId="LiveId" clId="{29ACC934-30EC-4C28-89B8-4B67320E2394}" dt="2023-07-26T08:17:41.402" v="5026" actId="26606"/>
          <ac:spMkLst>
            <pc:docMk/>
            <pc:sldMk cId="3160904378" sldId="286"/>
            <ac:spMk id="42" creationId="{3E7D5C7B-DD16-401B-85CE-4AAA2A4F5136}"/>
          </ac:spMkLst>
        </pc:spChg>
        <pc:spChg chg="add">
          <ac:chgData name="Lee Sangmin" userId="7f608b41624e15f1" providerId="LiveId" clId="{29ACC934-30EC-4C28-89B8-4B67320E2394}" dt="2023-07-26T08:17:41.402" v="5026" actId="26606"/>
          <ac:spMkLst>
            <pc:docMk/>
            <pc:sldMk cId="3160904378" sldId="286"/>
            <ac:spMk id="47" creationId="{2029D5AD-8348-4446-B191-6A9B6FE03F21}"/>
          </ac:spMkLst>
        </pc:spChg>
        <pc:spChg chg="add">
          <ac:chgData name="Lee Sangmin" userId="7f608b41624e15f1" providerId="LiveId" clId="{29ACC934-30EC-4C28-89B8-4B67320E2394}" dt="2023-07-26T08:17:41.402" v="5026" actId="26606"/>
          <ac:spMkLst>
            <pc:docMk/>
            <pc:sldMk cId="3160904378" sldId="286"/>
            <ac:spMk id="49" creationId="{A3F395A2-2B64-4749-BD93-2F159C7E1FB5}"/>
          </ac:spMkLst>
        </pc:spChg>
        <pc:spChg chg="add">
          <ac:chgData name="Lee Sangmin" userId="7f608b41624e15f1" providerId="LiveId" clId="{29ACC934-30EC-4C28-89B8-4B67320E2394}" dt="2023-07-26T08:17:41.402" v="5026" actId="26606"/>
          <ac:spMkLst>
            <pc:docMk/>
            <pc:sldMk cId="3160904378" sldId="286"/>
            <ac:spMk id="51" creationId="{5CF0135B-EAB8-4CA0-896C-2D897ECD28BC}"/>
          </ac:spMkLst>
        </pc:spChg>
        <pc:spChg chg="add">
          <ac:chgData name="Lee Sangmin" userId="7f608b41624e15f1" providerId="LiveId" clId="{29ACC934-30EC-4C28-89B8-4B67320E2394}" dt="2023-07-26T08:17:41.402" v="5026" actId="26606"/>
          <ac:spMkLst>
            <pc:docMk/>
            <pc:sldMk cId="3160904378" sldId="286"/>
            <ac:spMk id="53" creationId="{92C3387C-D24F-4737-8A37-1DC5CFF09CFA}"/>
          </ac:spMkLst>
        </pc:spChg>
        <pc:grpChg chg="add del">
          <ac:chgData name="Lee Sangmin" userId="7f608b41624e15f1" providerId="LiveId" clId="{29ACC934-30EC-4C28-89B8-4B67320E2394}" dt="2023-07-26T08:17:32.875" v="5024" actId="26606"/>
          <ac:grpSpMkLst>
            <pc:docMk/>
            <pc:sldMk cId="3160904378" sldId="286"/>
            <ac:grpSpMk id="31" creationId="{28FAF094-D087-493F-8DF9-A486C2D6BBAA}"/>
          </ac:grpSpMkLst>
        </pc:grpChg>
        <pc:picChg chg="add del mod">
          <ac:chgData name="Lee Sangmin" userId="7f608b41624e15f1" providerId="LiveId" clId="{29ACC934-30EC-4C28-89B8-4B67320E2394}" dt="2023-07-26T08:17:37.734" v="5025" actId="478"/>
          <ac:picMkLst>
            <pc:docMk/>
            <pc:sldMk cId="3160904378" sldId="286"/>
            <ac:picMk id="4" creationId="{26D80490-1CE7-83A4-710E-70EB102366ED}"/>
          </ac:picMkLst>
        </pc:picChg>
        <pc:picChg chg="add del">
          <ac:chgData name="Lee Sangmin" userId="7f608b41624e15f1" providerId="LiveId" clId="{29ACC934-30EC-4C28-89B8-4B67320E2394}" dt="2023-07-26T08:16:21.825" v="5004" actId="26606"/>
          <ac:picMkLst>
            <pc:docMk/>
            <pc:sldMk cId="3160904378" sldId="286"/>
            <ac:picMk id="7" creationId="{3046902E-1E49-80AC-620E-84EB585C24EA}"/>
          </ac:picMkLst>
        </pc:picChg>
        <pc:picChg chg="add del">
          <ac:chgData name="Lee Sangmin" userId="7f608b41624e15f1" providerId="LiveId" clId="{29ACC934-30EC-4C28-89B8-4B67320E2394}" dt="2023-07-26T08:16:37.119" v="5006" actId="26606"/>
          <ac:picMkLst>
            <pc:docMk/>
            <pc:sldMk cId="3160904378" sldId="286"/>
            <ac:picMk id="16" creationId="{547BC3AC-5C99-78D6-5FF6-34EFEE54AD50}"/>
          </ac:picMkLst>
        </pc:picChg>
        <pc:picChg chg="add del">
          <ac:chgData name="Lee Sangmin" userId="7f608b41624e15f1" providerId="LiveId" clId="{29ACC934-30EC-4C28-89B8-4B67320E2394}" dt="2023-07-26T08:16:42.632" v="5010" actId="26606"/>
          <ac:picMkLst>
            <pc:docMk/>
            <pc:sldMk cId="3160904378" sldId="286"/>
            <ac:picMk id="24" creationId="{547BC3AC-5C99-78D6-5FF6-34EFEE54AD50}"/>
          </ac:picMkLst>
        </pc:picChg>
      </pc:sldChg>
      <pc:sldChg chg="addSp delSp modSp add mod ord setBg">
        <pc:chgData name="Lee Sangmin" userId="7f608b41624e15f1" providerId="LiveId" clId="{29ACC934-30EC-4C28-89B8-4B67320E2394}" dt="2023-07-26T08:21:45.514" v="5179" actId="26606"/>
        <pc:sldMkLst>
          <pc:docMk/>
          <pc:sldMk cId="367676941" sldId="287"/>
        </pc:sldMkLst>
        <pc:spChg chg="mod">
          <ac:chgData name="Lee Sangmin" userId="7f608b41624e15f1" providerId="LiveId" clId="{29ACC934-30EC-4C28-89B8-4B67320E2394}" dt="2023-07-26T08:21:45.514" v="5179" actId="26606"/>
          <ac:spMkLst>
            <pc:docMk/>
            <pc:sldMk cId="367676941" sldId="287"/>
            <ac:spMk id="2" creationId="{9223BDCD-1CB0-653B-2EF8-AB00138C1D20}"/>
          </ac:spMkLst>
        </pc:spChg>
        <pc:spChg chg="mod">
          <ac:chgData name="Lee Sangmin" userId="7f608b41624e15f1" providerId="LiveId" clId="{29ACC934-30EC-4C28-89B8-4B67320E2394}" dt="2023-07-26T08:21:45.514" v="5179" actId="26606"/>
          <ac:spMkLst>
            <pc:docMk/>
            <pc:sldMk cId="367676941" sldId="287"/>
            <ac:spMk id="3" creationId="{2A19EDFF-6008-E129-6746-B784E7DD3B1F}"/>
          </ac:spMkLst>
        </pc:spChg>
        <pc:spChg chg="add del">
          <ac:chgData name="Lee Sangmin" userId="7f608b41624e15f1" providerId="LiveId" clId="{29ACC934-30EC-4C28-89B8-4B67320E2394}" dt="2023-07-26T07:51:43.910" v="4306"/>
          <ac:spMkLst>
            <pc:docMk/>
            <pc:sldMk cId="367676941" sldId="287"/>
            <ac:spMk id="4" creationId="{7C42905D-13E3-CFF9-3366-41ABC180C49C}"/>
          </ac:spMkLst>
        </pc:spChg>
        <pc:spChg chg="add del">
          <ac:chgData name="Lee Sangmin" userId="7f608b41624e15f1" providerId="LiveId" clId="{29ACC934-30EC-4C28-89B8-4B67320E2394}" dt="2023-07-26T07:51:48.405" v="4311"/>
          <ac:spMkLst>
            <pc:docMk/>
            <pc:sldMk cId="367676941" sldId="287"/>
            <ac:spMk id="5" creationId="{70A86ED8-EF2B-04C4-600C-C92511E4A93C}"/>
          </ac:spMkLst>
        </pc:spChg>
        <pc:spChg chg="add del">
          <ac:chgData name="Lee Sangmin" userId="7f608b41624e15f1" providerId="LiveId" clId="{29ACC934-30EC-4C28-89B8-4B67320E2394}" dt="2023-07-26T07:51:52.971" v="4315"/>
          <ac:spMkLst>
            <pc:docMk/>
            <pc:sldMk cId="367676941" sldId="287"/>
            <ac:spMk id="6" creationId="{B1E08ECE-0DC2-F70C-BDB5-F618B0D839A6}"/>
          </ac:spMkLst>
        </pc:spChg>
        <pc:spChg chg="add del">
          <ac:chgData name="Lee Sangmin" userId="7f608b41624e15f1" providerId="LiveId" clId="{29ACC934-30EC-4C28-89B8-4B67320E2394}" dt="2023-07-26T07:52:41.481" v="4359" actId="26606"/>
          <ac:spMkLst>
            <pc:docMk/>
            <pc:sldMk cId="367676941" sldId="287"/>
            <ac:spMk id="8" creationId="{100EDD19-6802-4EC3-95CE-CFFAB042CFD6}"/>
          </ac:spMkLst>
        </pc:spChg>
        <pc:spChg chg="add del">
          <ac:chgData name="Lee Sangmin" userId="7f608b41624e15f1" providerId="LiveId" clId="{29ACC934-30EC-4C28-89B8-4B67320E2394}" dt="2023-07-26T07:52:41.481" v="4359" actId="26606"/>
          <ac:spMkLst>
            <pc:docMk/>
            <pc:sldMk cId="367676941" sldId="287"/>
            <ac:spMk id="10" creationId="{DB17E863-922E-4C26-BD64-E8FD41D28661}"/>
          </ac:spMkLst>
        </pc:spChg>
        <pc:spChg chg="add del">
          <ac:chgData name="Lee Sangmin" userId="7f608b41624e15f1" providerId="LiveId" clId="{29ACC934-30EC-4C28-89B8-4B67320E2394}" dt="2023-07-26T07:52:44.893" v="4362" actId="26606"/>
          <ac:spMkLst>
            <pc:docMk/>
            <pc:sldMk cId="367676941" sldId="287"/>
            <ac:spMk id="12" creationId="{CD9FE4EF-C4D8-49A0-B2FF-81D8DB7D8A24}"/>
          </ac:spMkLst>
        </pc:spChg>
        <pc:spChg chg="add del">
          <ac:chgData name="Lee Sangmin" userId="7f608b41624e15f1" providerId="LiveId" clId="{29ACC934-30EC-4C28-89B8-4B67320E2394}" dt="2023-07-26T07:52:44.893" v="4362" actId="26606"/>
          <ac:spMkLst>
            <pc:docMk/>
            <pc:sldMk cId="367676941" sldId="287"/>
            <ac:spMk id="13" creationId="{09588DA8-065E-4F6F-8EFD-43104AB2E0CF}"/>
          </ac:spMkLst>
        </pc:spChg>
        <pc:spChg chg="add del">
          <ac:chgData name="Lee Sangmin" userId="7f608b41624e15f1" providerId="LiveId" clId="{29ACC934-30EC-4C28-89B8-4B67320E2394}" dt="2023-07-26T07:52:44.893" v="4362" actId="26606"/>
          <ac:spMkLst>
            <pc:docMk/>
            <pc:sldMk cId="367676941" sldId="287"/>
            <ac:spMk id="14" creationId="{4300840D-0A0B-4512-BACA-B439D5B9C57C}"/>
          </ac:spMkLst>
        </pc:spChg>
        <pc:spChg chg="add del">
          <ac:chgData name="Lee Sangmin" userId="7f608b41624e15f1" providerId="LiveId" clId="{29ACC934-30EC-4C28-89B8-4B67320E2394}" dt="2023-07-26T07:52:44.893" v="4362" actId="26606"/>
          <ac:spMkLst>
            <pc:docMk/>
            <pc:sldMk cId="367676941" sldId="287"/>
            <ac:spMk id="15" creationId="{C4285719-470E-454C-AF62-8323075F1F5B}"/>
          </ac:spMkLst>
        </pc:spChg>
        <pc:spChg chg="add del">
          <ac:chgData name="Lee Sangmin" userId="7f608b41624e15f1" providerId="LiveId" clId="{29ACC934-30EC-4C28-89B8-4B67320E2394}" dt="2023-07-26T07:52:44.893" v="4362" actId="26606"/>
          <ac:spMkLst>
            <pc:docMk/>
            <pc:sldMk cId="367676941" sldId="287"/>
            <ac:spMk id="16" creationId="{D2B78728-A580-49A7-84F9-6EF6F583ADE0}"/>
          </ac:spMkLst>
        </pc:spChg>
        <pc:spChg chg="add del">
          <ac:chgData name="Lee Sangmin" userId="7f608b41624e15f1" providerId="LiveId" clId="{29ACC934-30EC-4C28-89B8-4B67320E2394}" dt="2023-07-26T07:52:44.893" v="4362" actId="26606"/>
          <ac:spMkLst>
            <pc:docMk/>
            <pc:sldMk cId="367676941" sldId="287"/>
            <ac:spMk id="18" creationId="{38FAA1A1-D861-433F-88FA-1E9D6FD31D11}"/>
          </ac:spMkLst>
        </pc:spChg>
        <pc:spChg chg="add del">
          <ac:chgData name="Lee Sangmin" userId="7f608b41624e15f1" providerId="LiveId" clId="{29ACC934-30EC-4C28-89B8-4B67320E2394}" dt="2023-07-26T07:52:44.893" v="4362" actId="26606"/>
          <ac:spMkLst>
            <pc:docMk/>
            <pc:sldMk cId="367676941" sldId="287"/>
            <ac:spMk id="20" creationId="{8D71EDA1-87BF-4D5D-AB79-F346FD19278A}"/>
          </ac:spMkLst>
        </pc:spChg>
        <pc:spChg chg="add del">
          <ac:chgData name="Lee Sangmin" userId="7f608b41624e15f1" providerId="LiveId" clId="{29ACC934-30EC-4C28-89B8-4B67320E2394}" dt="2023-07-26T07:55:18.678" v="4414" actId="26606"/>
          <ac:spMkLst>
            <pc:docMk/>
            <pc:sldMk cId="367676941" sldId="287"/>
            <ac:spMk id="22" creationId="{1B15ED52-F352-441B-82BF-E0EA34836D08}"/>
          </ac:spMkLst>
        </pc:spChg>
        <pc:spChg chg="add del">
          <ac:chgData name="Lee Sangmin" userId="7f608b41624e15f1" providerId="LiveId" clId="{29ACC934-30EC-4C28-89B8-4B67320E2394}" dt="2023-07-26T07:55:18.678" v="4414" actId="26606"/>
          <ac:spMkLst>
            <pc:docMk/>
            <pc:sldMk cId="367676941" sldId="287"/>
            <ac:spMk id="23" creationId="{3B2E3793-BFE6-45A2-9B7B-E18844431C99}"/>
          </ac:spMkLst>
        </pc:spChg>
        <pc:spChg chg="add del">
          <ac:chgData name="Lee Sangmin" userId="7f608b41624e15f1" providerId="LiveId" clId="{29ACC934-30EC-4C28-89B8-4B67320E2394}" dt="2023-07-26T07:55:18.678" v="4414" actId="26606"/>
          <ac:spMkLst>
            <pc:docMk/>
            <pc:sldMk cId="367676941" sldId="287"/>
            <ac:spMk id="24" creationId="{BC4C4868-CB8F-4AF9-9CDB-8108F2C19B67}"/>
          </ac:spMkLst>
        </pc:spChg>
        <pc:spChg chg="add del">
          <ac:chgData name="Lee Sangmin" userId="7f608b41624e15f1" providerId="LiveId" clId="{29ACC934-30EC-4C28-89B8-4B67320E2394}" dt="2023-07-26T07:55:18.678" v="4414" actId="26606"/>
          <ac:spMkLst>
            <pc:docMk/>
            <pc:sldMk cId="367676941" sldId="287"/>
            <ac:spMk id="25" creationId="{375E0459-6403-40CD-989D-56A4407CA12E}"/>
          </ac:spMkLst>
        </pc:spChg>
        <pc:spChg chg="add del">
          <ac:chgData name="Lee Sangmin" userId="7f608b41624e15f1" providerId="LiveId" clId="{29ACC934-30EC-4C28-89B8-4B67320E2394}" dt="2023-07-26T07:55:18.678" v="4414" actId="26606"/>
          <ac:spMkLst>
            <pc:docMk/>
            <pc:sldMk cId="367676941" sldId="287"/>
            <ac:spMk id="26" creationId="{53E5B1A8-3AC9-4BD1-9BBC-78CA94F2D1BA}"/>
          </ac:spMkLst>
        </pc:spChg>
        <pc:spChg chg="add del">
          <ac:chgData name="Lee Sangmin" userId="7f608b41624e15f1" providerId="LiveId" clId="{29ACC934-30EC-4C28-89B8-4B67320E2394}" dt="2023-07-26T07:55:51.608" v="4436" actId="26606"/>
          <ac:spMkLst>
            <pc:docMk/>
            <pc:sldMk cId="367676941" sldId="287"/>
            <ac:spMk id="28" creationId="{100EDD19-6802-4EC3-95CE-CFFAB042CFD6}"/>
          </ac:spMkLst>
        </pc:spChg>
        <pc:spChg chg="add del">
          <ac:chgData name="Lee Sangmin" userId="7f608b41624e15f1" providerId="LiveId" clId="{29ACC934-30EC-4C28-89B8-4B67320E2394}" dt="2023-07-26T07:55:51.608" v="4436" actId="26606"/>
          <ac:spMkLst>
            <pc:docMk/>
            <pc:sldMk cId="367676941" sldId="287"/>
            <ac:spMk id="29" creationId="{DB17E863-922E-4C26-BD64-E8FD41D28661}"/>
          </ac:spMkLst>
        </pc:spChg>
        <pc:spChg chg="add del">
          <ac:chgData name="Lee Sangmin" userId="7f608b41624e15f1" providerId="LiveId" clId="{29ACC934-30EC-4C28-89B8-4B67320E2394}" dt="2023-07-26T07:55:05.660" v="4409" actId="26606"/>
          <ac:spMkLst>
            <pc:docMk/>
            <pc:sldMk cId="367676941" sldId="287"/>
            <ac:spMk id="31" creationId="{70DFC902-7D23-471A-B557-B6B6917D7A0D}"/>
          </ac:spMkLst>
        </pc:spChg>
        <pc:spChg chg="add del">
          <ac:chgData name="Lee Sangmin" userId="7f608b41624e15f1" providerId="LiveId" clId="{29ACC934-30EC-4C28-89B8-4B67320E2394}" dt="2023-07-26T07:55:05.660" v="4409" actId="26606"/>
          <ac:spMkLst>
            <pc:docMk/>
            <pc:sldMk cId="367676941" sldId="287"/>
            <ac:spMk id="33" creationId="{A55D5633-D557-4DCA-982C-FF36EB7A1C00}"/>
          </ac:spMkLst>
        </pc:spChg>
        <pc:spChg chg="add del">
          <ac:chgData name="Lee Sangmin" userId="7f608b41624e15f1" providerId="LiveId" clId="{29ACC934-30EC-4C28-89B8-4B67320E2394}" dt="2023-07-26T07:56:24.723" v="4446" actId="26606"/>
          <ac:spMkLst>
            <pc:docMk/>
            <pc:sldMk cId="367676941" sldId="287"/>
            <ac:spMk id="34" creationId="{6128F3BD-7564-4310-B528-888E64F87576}"/>
          </ac:spMkLst>
        </pc:spChg>
        <pc:spChg chg="add del">
          <ac:chgData name="Lee Sangmin" userId="7f608b41624e15f1" providerId="LiveId" clId="{29ACC934-30EC-4C28-89B8-4B67320E2394}" dt="2023-07-26T07:55:05.660" v="4409" actId="26606"/>
          <ac:spMkLst>
            <pc:docMk/>
            <pc:sldMk cId="367676941" sldId="287"/>
            <ac:spMk id="35" creationId="{450D3AD2-FA80-415F-A9CE-54D884561CD7}"/>
          </ac:spMkLst>
        </pc:spChg>
        <pc:spChg chg="add del">
          <ac:chgData name="Lee Sangmin" userId="7f608b41624e15f1" providerId="LiveId" clId="{29ACC934-30EC-4C28-89B8-4B67320E2394}" dt="2023-07-26T07:56:24.723" v="4446" actId="26606"/>
          <ac:spMkLst>
            <pc:docMk/>
            <pc:sldMk cId="367676941" sldId="287"/>
            <ac:spMk id="36" creationId="{82AA3C4E-019E-440F-87AB-67EFA9BE6C81}"/>
          </ac:spMkLst>
        </pc:spChg>
        <pc:spChg chg="add del">
          <ac:chgData name="Lee Sangmin" userId="7f608b41624e15f1" providerId="LiveId" clId="{29ACC934-30EC-4C28-89B8-4B67320E2394}" dt="2023-07-26T07:55:04.024" v="4401" actId="26606"/>
          <ac:spMkLst>
            <pc:docMk/>
            <pc:sldMk cId="367676941" sldId="287"/>
            <ac:spMk id="40" creationId="{70DFC902-7D23-471A-B557-B6B6917D7A0D}"/>
          </ac:spMkLst>
        </pc:spChg>
        <pc:spChg chg="add del">
          <ac:chgData name="Lee Sangmin" userId="7f608b41624e15f1" providerId="LiveId" clId="{29ACC934-30EC-4C28-89B8-4B67320E2394}" dt="2023-07-26T07:57:03.768" v="4476" actId="26606"/>
          <ac:spMkLst>
            <pc:docMk/>
            <pc:sldMk cId="367676941" sldId="287"/>
            <ac:spMk id="41" creationId="{70DFC902-7D23-471A-B557-B6B6917D7A0D}"/>
          </ac:spMkLst>
        </pc:spChg>
        <pc:spChg chg="add del">
          <ac:chgData name="Lee Sangmin" userId="7f608b41624e15f1" providerId="LiveId" clId="{29ACC934-30EC-4C28-89B8-4B67320E2394}" dt="2023-07-26T07:55:04.024" v="4401" actId="26606"/>
          <ac:spMkLst>
            <pc:docMk/>
            <pc:sldMk cId="367676941" sldId="287"/>
            <ac:spMk id="42" creationId="{A55D5633-D557-4DCA-982C-FF36EB7A1C00}"/>
          </ac:spMkLst>
        </pc:spChg>
        <pc:spChg chg="add del">
          <ac:chgData name="Lee Sangmin" userId="7f608b41624e15f1" providerId="LiveId" clId="{29ACC934-30EC-4C28-89B8-4B67320E2394}" dt="2023-07-26T07:57:03.768" v="4476" actId="26606"/>
          <ac:spMkLst>
            <pc:docMk/>
            <pc:sldMk cId="367676941" sldId="287"/>
            <ac:spMk id="43" creationId="{A55D5633-D557-4DCA-982C-FF36EB7A1C00}"/>
          </ac:spMkLst>
        </pc:spChg>
        <pc:spChg chg="add del">
          <ac:chgData name="Lee Sangmin" userId="7f608b41624e15f1" providerId="LiveId" clId="{29ACC934-30EC-4C28-89B8-4B67320E2394}" dt="2023-07-26T07:55:04.024" v="4401" actId="26606"/>
          <ac:spMkLst>
            <pc:docMk/>
            <pc:sldMk cId="367676941" sldId="287"/>
            <ac:spMk id="44" creationId="{450D3AD2-FA80-415F-A9CE-54D884561CD7}"/>
          </ac:spMkLst>
        </pc:spChg>
        <pc:spChg chg="add del">
          <ac:chgData name="Lee Sangmin" userId="7f608b41624e15f1" providerId="LiveId" clId="{29ACC934-30EC-4C28-89B8-4B67320E2394}" dt="2023-07-26T07:57:03.768" v="4476" actId="26606"/>
          <ac:spMkLst>
            <pc:docMk/>
            <pc:sldMk cId="367676941" sldId="287"/>
            <ac:spMk id="45" creationId="{450D3AD2-FA80-415F-A9CE-54D884561CD7}"/>
          </ac:spMkLst>
        </pc:spChg>
        <pc:spChg chg="add del">
          <ac:chgData name="Lee Sangmin" userId="7f608b41624e15f1" providerId="LiveId" clId="{29ACC934-30EC-4C28-89B8-4B67320E2394}" dt="2023-07-26T07:54:54.816" v="4391" actId="26606"/>
          <ac:spMkLst>
            <pc:docMk/>
            <pc:sldMk cId="367676941" sldId="287"/>
            <ac:spMk id="49" creationId="{70DFC902-7D23-471A-B557-B6B6917D7A0D}"/>
          </ac:spMkLst>
        </pc:spChg>
        <pc:spChg chg="add del">
          <ac:chgData name="Lee Sangmin" userId="7f608b41624e15f1" providerId="LiveId" clId="{29ACC934-30EC-4C28-89B8-4B67320E2394}" dt="2023-07-26T07:57:30.151" v="4500" actId="26606"/>
          <ac:spMkLst>
            <pc:docMk/>
            <pc:sldMk cId="367676941" sldId="287"/>
            <ac:spMk id="50" creationId="{70DFC902-7D23-471A-B557-B6B6917D7A0D}"/>
          </ac:spMkLst>
        </pc:spChg>
        <pc:spChg chg="add del">
          <ac:chgData name="Lee Sangmin" userId="7f608b41624e15f1" providerId="LiveId" clId="{29ACC934-30EC-4C28-89B8-4B67320E2394}" dt="2023-07-26T07:54:54.816" v="4391" actId="26606"/>
          <ac:spMkLst>
            <pc:docMk/>
            <pc:sldMk cId="367676941" sldId="287"/>
            <ac:spMk id="51" creationId="{A55D5633-D557-4DCA-982C-FF36EB7A1C00}"/>
          </ac:spMkLst>
        </pc:spChg>
        <pc:spChg chg="add del">
          <ac:chgData name="Lee Sangmin" userId="7f608b41624e15f1" providerId="LiveId" clId="{29ACC934-30EC-4C28-89B8-4B67320E2394}" dt="2023-07-26T07:57:30.151" v="4500" actId="26606"/>
          <ac:spMkLst>
            <pc:docMk/>
            <pc:sldMk cId="367676941" sldId="287"/>
            <ac:spMk id="52" creationId="{A55D5633-D557-4DCA-982C-FF36EB7A1C00}"/>
          </ac:spMkLst>
        </pc:spChg>
        <pc:spChg chg="add del">
          <ac:chgData name="Lee Sangmin" userId="7f608b41624e15f1" providerId="LiveId" clId="{29ACC934-30EC-4C28-89B8-4B67320E2394}" dt="2023-07-26T07:54:54.816" v="4391" actId="26606"/>
          <ac:spMkLst>
            <pc:docMk/>
            <pc:sldMk cId="367676941" sldId="287"/>
            <ac:spMk id="53" creationId="{450D3AD2-FA80-415F-A9CE-54D884561CD7}"/>
          </ac:spMkLst>
        </pc:spChg>
        <pc:spChg chg="add del">
          <ac:chgData name="Lee Sangmin" userId="7f608b41624e15f1" providerId="LiveId" clId="{29ACC934-30EC-4C28-89B8-4B67320E2394}" dt="2023-07-26T07:57:30.151" v="4500" actId="26606"/>
          <ac:spMkLst>
            <pc:docMk/>
            <pc:sldMk cId="367676941" sldId="287"/>
            <ac:spMk id="54" creationId="{450D3AD2-FA80-415F-A9CE-54D884561CD7}"/>
          </ac:spMkLst>
        </pc:spChg>
        <pc:spChg chg="add del">
          <ac:chgData name="Lee Sangmin" userId="7f608b41624e15f1" providerId="LiveId" clId="{29ACC934-30EC-4C28-89B8-4B67320E2394}" dt="2023-07-26T07:54:58.732" v="4393" actId="26606"/>
          <ac:spMkLst>
            <pc:docMk/>
            <pc:sldMk cId="367676941" sldId="287"/>
            <ac:spMk id="55" creationId="{E8A8EAB8-D2FF-444D-B34B-7D32F106AD0E}"/>
          </ac:spMkLst>
        </pc:spChg>
        <pc:spChg chg="add del">
          <ac:chgData name="Lee Sangmin" userId="7f608b41624e15f1" providerId="LiveId" clId="{29ACC934-30EC-4C28-89B8-4B67320E2394}" dt="2023-07-26T07:57:30.141" v="4499" actId="26606"/>
          <ac:spMkLst>
            <pc:docMk/>
            <pc:sldMk cId="367676941" sldId="287"/>
            <ac:spMk id="59" creationId="{70DFC902-7D23-471A-B557-B6B6917D7A0D}"/>
          </ac:spMkLst>
        </pc:spChg>
        <pc:spChg chg="add del">
          <ac:chgData name="Lee Sangmin" userId="7f608b41624e15f1" providerId="LiveId" clId="{29ACC934-30EC-4C28-89B8-4B67320E2394}" dt="2023-07-26T07:57:30.141" v="4499" actId="26606"/>
          <ac:spMkLst>
            <pc:docMk/>
            <pc:sldMk cId="367676941" sldId="287"/>
            <ac:spMk id="61" creationId="{A55D5633-D557-4DCA-982C-FF36EB7A1C00}"/>
          </ac:spMkLst>
        </pc:spChg>
        <pc:spChg chg="add del">
          <ac:chgData name="Lee Sangmin" userId="7f608b41624e15f1" providerId="LiveId" clId="{29ACC934-30EC-4C28-89B8-4B67320E2394}" dt="2023-07-26T07:57:30.141" v="4499" actId="26606"/>
          <ac:spMkLst>
            <pc:docMk/>
            <pc:sldMk cId="367676941" sldId="287"/>
            <ac:spMk id="63" creationId="{450D3AD2-FA80-415F-A9CE-54D884561CD7}"/>
          </ac:spMkLst>
        </pc:spChg>
        <pc:spChg chg="add del">
          <ac:chgData name="Lee Sangmin" userId="7f608b41624e15f1" providerId="LiveId" clId="{29ACC934-30EC-4C28-89B8-4B67320E2394}" dt="2023-07-26T07:59:04.135" v="4578" actId="26606"/>
          <ac:spMkLst>
            <pc:docMk/>
            <pc:sldMk cId="367676941" sldId="287"/>
            <ac:spMk id="65" creationId="{375E0459-6403-40CD-989D-56A4407CA12E}"/>
          </ac:spMkLst>
        </pc:spChg>
        <pc:spChg chg="add del">
          <ac:chgData name="Lee Sangmin" userId="7f608b41624e15f1" providerId="LiveId" clId="{29ACC934-30EC-4C28-89B8-4B67320E2394}" dt="2023-07-26T07:59:04.135" v="4578" actId="26606"/>
          <ac:spMkLst>
            <pc:docMk/>
            <pc:sldMk cId="367676941" sldId="287"/>
            <ac:spMk id="66" creationId="{1B15ED52-F352-441B-82BF-E0EA34836D08}"/>
          </ac:spMkLst>
        </pc:spChg>
        <pc:spChg chg="add del">
          <ac:chgData name="Lee Sangmin" userId="7f608b41624e15f1" providerId="LiveId" clId="{29ACC934-30EC-4C28-89B8-4B67320E2394}" dt="2023-07-26T07:59:04.135" v="4578" actId="26606"/>
          <ac:spMkLst>
            <pc:docMk/>
            <pc:sldMk cId="367676941" sldId="287"/>
            <ac:spMk id="67" creationId="{53E5B1A8-3AC9-4BD1-9BBC-78CA94F2D1BA}"/>
          </ac:spMkLst>
        </pc:spChg>
        <pc:spChg chg="add del">
          <ac:chgData name="Lee Sangmin" userId="7f608b41624e15f1" providerId="LiveId" clId="{29ACC934-30EC-4C28-89B8-4B67320E2394}" dt="2023-07-26T07:59:04.135" v="4578" actId="26606"/>
          <ac:spMkLst>
            <pc:docMk/>
            <pc:sldMk cId="367676941" sldId="287"/>
            <ac:spMk id="68" creationId="{3B2E3793-BFE6-45A2-9B7B-E18844431C99}"/>
          </ac:spMkLst>
        </pc:spChg>
        <pc:spChg chg="add del">
          <ac:chgData name="Lee Sangmin" userId="7f608b41624e15f1" providerId="LiveId" clId="{29ACC934-30EC-4C28-89B8-4B67320E2394}" dt="2023-07-26T07:59:04.135" v="4578" actId="26606"/>
          <ac:spMkLst>
            <pc:docMk/>
            <pc:sldMk cId="367676941" sldId="287"/>
            <ac:spMk id="69" creationId="{BC4C4868-CB8F-4AF9-9CDB-8108F2C19B67}"/>
          </ac:spMkLst>
        </pc:spChg>
        <pc:spChg chg="add del">
          <ac:chgData name="Lee Sangmin" userId="7f608b41624e15f1" providerId="LiveId" clId="{29ACC934-30EC-4C28-89B8-4B67320E2394}" dt="2023-07-26T07:59:03.167" v="4575" actId="26606"/>
          <ac:spMkLst>
            <pc:docMk/>
            <pc:sldMk cId="367676941" sldId="287"/>
            <ac:spMk id="74" creationId="{70DFC902-7D23-471A-B557-B6B6917D7A0D}"/>
          </ac:spMkLst>
        </pc:spChg>
        <pc:spChg chg="add del">
          <ac:chgData name="Lee Sangmin" userId="7f608b41624e15f1" providerId="LiveId" clId="{29ACC934-30EC-4C28-89B8-4B67320E2394}" dt="2023-07-26T07:59:03.167" v="4575" actId="26606"/>
          <ac:spMkLst>
            <pc:docMk/>
            <pc:sldMk cId="367676941" sldId="287"/>
            <ac:spMk id="76" creationId="{A55D5633-D557-4DCA-982C-FF36EB7A1C00}"/>
          </ac:spMkLst>
        </pc:spChg>
        <pc:spChg chg="add del">
          <ac:chgData name="Lee Sangmin" userId="7f608b41624e15f1" providerId="LiveId" clId="{29ACC934-30EC-4C28-89B8-4B67320E2394}" dt="2023-07-26T07:59:03.167" v="4575" actId="26606"/>
          <ac:spMkLst>
            <pc:docMk/>
            <pc:sldMk cId="367676941" sldId="287"/>
            <ac:spMk id="78" creationId="{450D3AD2-FA80-415F-A9CE-54D884561CD7}"/>
          </ac:spMkLst>
        </pc:spChg>
        <pc:spChg chg="add del">
          <ac:chgData name="Lee Sangmin" userId="7f608b41624e15f1" providerId="LiveId" clId="{29ACC934-30EC-4C28-89B8-4B67320E2394}" dt="2023-07-26T07:59:04.126" v="4577" actId="26606"/>
          <ac:spMkLst>
            <pc:docMk/>
            <pc:sldMk cId="367676941" sldId="287"/>
            <ac:spMk id="80" creationId="{375E0459-6403-40CD-989D-56A4407CA12E}"/>
          </ac:spMkLst>
        </pc:spChg>
        <pc:spChg chg="add del">
          <ac:chgData name="Lee Sangmin" userId="7f608b41624e15f1" providerId="LiveId" clId="{29ACC934-30EC-4C28-89B8-4B67320E2394}" dt="2023-07-26T07:59:04.126" v="4577" actId="26606"/>
          <ac:spMkLst>
            <pc:docMk/>
            <pc:sldMk cId="367676941" sldId="287"/>
            <ac:spMk id="81" creationId="{1B15ED52-F352-441B-82BF-E0EA34836D08}"/>
          </ac:spMkLst>
        </pc:spChg>
        <pc:spChg chg="add del">
          <ac:chgData name="Lee Sangmin" userId="7f608b41624e15f1" providerId="LiveId" clId="{29ACC934-30EC-4C28-89B8-4B67320E2394}" dt="2023-07-26T07:59:04.126" v="4577" actId="26606"/>
          <ac:spMkLst>
            <pc:docMk/>
            <pc:sldMk cId="367676941" sldId="287"/>
            <ac:spMk id="82" creationId="{53E5B1A8-3AC9-4BD1-9BBC-78CA94F2D1BA}"/>
          </ac:spMkLst>
        </pc:spChg>
        <pc:spChg chg="add del">
          <ac:chgData name="Lee Sangmin" userId="7f608b41624e15f1" providerId="LiveId" clId="{29ACC934-30EC-4C28-89B8-4B67320E2394}" dt="2023-07-26T07:59:04.126" v="4577" actId="26606"/>
          <ac:spMkLst>
            <pc:docMk/>
            <pc:sldMk cId="367676941" sldId="287"/>
            <ac:spMk id="83" creationId="{3B2E3793-BFE6-45A2-9B7B-E18844431C99}"/>
          </ac:spMkLst>
        </pc:spChg>
        <pc:spChg chg="add del">
          <ac:chgData name="Lee Sangmin" userId="7f608b41624e15f1" providerId="LiveId" clId="{29ACC934-30EC-4C28-89B8-4B67320E2394}" dt="2023-07-26T07:59:04.126" v="4577" actId="26606"/>
          <ac:spMkLst>
            <pc:docMk/>
            <pc:sldMk cId="367676941" sldId="287"/>
            <ac:spMk id="84" creationId="{BC4C4868-CB8F-4AF9-9CDB-8108F2C19B67}"/>
          </ac:spMkLst>
        </pc:spChg>
        <pc:spChg chg="add del">
          <ac:chgData name="Lee Sangmin" userId="7f608b41624e15f1" providerId="LiveId" clId="{29ACC934-30EC-4C28-89B8-4B67320E2394}" dt="2023-07-26T08:14:18.993" v="4983" actId="26606"/>
          <ac:spMkLst>
            <pc:docMk/>
            <pc:sldMk cId="367676941" sldId="287"/>
            <ac:spMk id="86" creationId="{70DFC902-7D23-471A-B557-B6B6917D7A0D}"/>
          </ac:spMkLst>
        </pc:spChg>
        <pc:spChg chg="add del">
          <ac:chgData name="Lee Sangmin" userId="7f608b41624e15f1" providerId="LiveId" clId="{29ACC934-30EC-4C28-89B8-4B67320E2394}" dt="2023-07-26T08:14:18.993" v="4983" actId="26606"/>
          <ac:spMkLst>
            <pc:docMk/>
            <pc:sldMk cId="367676941" sldId="287"/>
            <ac:spMk id="87" creationId="{A55D5633-D557-4DCA-982C-FF36EB7A1C00}"/>
          </ac:spMkLst>
        </pc:spChg>
        <pc:spChg chg="add del">
          <ac:chgData name="Lee Sangmin" userId="7f608b41624e15f1" providerId="LiveId" clId="{29ACC934-30EC-4C28-89B8-4B67320E2394}" dt="2023-07-26T08:14:18.993" v="4983" actId="26606"/>
          <ac:spMkLst>
            <pc:docMk/>
            <pc:sldMk cId="367676941" sldId="287"/>
            <ac:spMk id="88" creationId="{450D3AD2-FA80-415F-A9CE-54D884561CD7}"/>
          </ac:spMkLst>
        </pc:spChg>
        <pc:spChg chg="add del">
          <ac:chgData name="Lee Sangmin" userId="7f608b41624e15f1" providerId="LiveId" clId="{29ACC934-30EC-4C28-89B8-4B67320E2394}" dt="2023-07-26T08:18:20.842" v="5035" actId="26606"/>
          <ac:spMkLst>
            <pc:docMk/>
            <pc:sldMk cId="367676941" sldId="287"/>
            <ac:spMk id="94" creationId="{5D13CC36-B950-4F02-9BAF-9A7EB267398C}"/>
          </ac:spMkLst>
        </pc:spChg>
        <pc:spChg chg="add del">
          <ac:chgData name="Lee Sangmin" userId="7f608b41624e15f1" providerId="LiveId" clId="{29ACC934-30EC-4C28-89B8-4B67320E2394}" dt="2023-07-26T08:18:20.842" v="5035" actId="26606"/>
          <ac:spMkLst>
            <pc:docMk/>
            <pc:sldMk cId="367676941" sldId="287"/>
            <ac:spMk id="96" creationId="{D1BDED99-B35B-4FEE-A274-8E8DB6FEEECF}"/>
          </ac:spMkLst>
        </pc:spChg>
        <pc:spChg chg="add del">
          <ac:chgData name="Lee Sangmin" userId="7f608b41624e15f1" providerId="LiveId" clId="{29ACC934-30EC-4C28-89B8-4B67320E2394}" dt="2023-07-26T08:21:45.514" v="5179" actId="26606"/>
          <ac:spMkLst>
            <pc:docMk/>
            <pc:sldMk cId="367676941" sldId="287"/>
            <ac:spMk id="98" creationId="{D009D6D5-DAC2-4A8B-A17A-E206B9012D09}"/>
          </ac:spMkLst>
        </pc:spChg>
        <pc:spChg chg="add">
          <ac:chgData name="Lee Sangmin" userId="7f608b41624e15f1" providerId="LiveId" clId="{29ACC934-30EC-4C28-89B8-4B67320E2394}" dt="2023-07-26T08:21:45.514" v="5179" actId="26606"/>
          <ac:spMkLst>
            <pc:docMk/>
            <pc:sldMk cId="367676941" sldId="287"/>
            <ac:spMk id="100" creationId="{DAF1966E-FD40-4A4A-B61B-C4DF7FA05F06}"/>
          </ac:spMkLst>
        </pc:spChg>
        <pc:spChg chg="add del">
          <ac:chgData name="Lee Sangmin" userId="7f608b41624e15f1" providerId="LiveId" clId="{29ACC934-30EC-4C28-89B8-4B67320E2394}" dt="2023-07-26T08:18:18.936" v="5034" actId="26606"/>
          <ac:spMkLst>
            <pc:docMk/>
            <pc:sldMk cId="367676941" sldId="287"/>
            <ac:spMk id="101" creationId="{84ECDE7A-6944-466D-8FFE-149A29BA6BAE}"/>
          </ac:spMkLst>
        </pc:spChg>
        <pc:spChg chg="add">
          <ac:chgData name="Lee Sangmin" userId="7f608b41624e15f1" providerId="LiveId" clId="{29ACC934-30EC-4C28-89B8-4B67320E2394}" dt="2023-07-26T08:21:45.514" v="5179" actId="26606"/>
          <ac:spMkLst>
            <pc:docMk/>
            <pc:sldMk cId="367676941" sldId="287"/>
            <ac:spMk id="102" creationId="{047BFA19-D45E-416B-A404-7AF2F3F27017}"/>
          </ac:spMkLst>
        </pc:spChg>
        <pc:spChg chg="add del">
          <ac:chgData name="Lee Sangmin" userId="7f608b41624e15f1" providerId="LiveId" clId="{29ACC934-30EC-4C28-89B8-4B67320E2394}" dt="2023-07-26T08:18:18.936" v="5034" actId="26606"/>
          <ac:spMkLst>
            <pc:docMk/>
            <pc:sldMk cId="367676941" sldId="287"/>
            <ac:spMk id="103" creationId="{B3420082-9415-44EC-802E-C77D71D59C57}"/>
          </ac:spMkLst>
        </pc:spChg>
        <pc:spChg chg="add">
          <ac:chgData name="Lee Sangmin" userId="7f608b41624e15f1" providerId="LiveId" clId="{29ACC934-30EC-4C28-89B8-4B67320E2394}" dt="2023-07-26T08:21:45.514" v="5179" actId="26606"/>
          <ac:spMkLst>
            <pc:docMk/>
            <pc:sldMk cId="367676941" sldId="287"/>
            <ac:spMk id="104" creationId="{8E0105E7-23DB-4CF2-8258-FF47C7620F6E}"/>
          </ac:spMkLst>
        </pc:spChg>
        <pc:spChg chg="add del">
          <ac:chgData name="Lee Sangmin" userId="7f608b41624e15f1" providerId="LiveId" clId="{29ACC934-30EC-4C28-89B8-4B67320E2394}" dt="2023-07-26T08:18:18.936" v="5034" actId="26606"/>
          <ac:spMkLst>
            <pc:docMk/>
            <pc:sldMk cId="367676941" sldId="287"/>
            <ac:spMk id="105" creationId="{55A52C45-1FCB-4636-A80F-2849B8226C01}"/>
          </ac:spMkLst>
        </pc:spChg>
        <pc:spChg chg="add del">
          <ac:chgData name="Lee Sangmin" userId="7f608b41624e15f1" providerId="LiveId" clId="{29ACC934-30EC-4C28-89B8-4B67320E2394}" dt="2023-07-26T08:18:18.936" v="5034" actId="26606"/>
          <ac:spMkLst>
            <pc:docMk/>
            <pc:sldMk cId="367676941" sldId="287"/>
            <ac:spMk id="107" creationId="{768EB4DD-3704-43AD-92B3-C4E0C6EA92CB}"/>
          </ac:spMkLst>
        </pc:spChg>
        <pc:spChg chg="add">
          <ac:chgData name="Lee Sangmin" userId="7f608b41624e15f1" providerId="LiveId" clId="{29ACC934-30EC-4C28-89B8-4B67320E2394}" dt="2023-07-26T08:21:45.514" v="5179" actId="26606"/>
          <ac:spMkLst>
            <pc:docMk/>
            <pc:sldMk cId="367676941" sldId="287"/>
            <ac:spMk id="109" creationId="{074B4F7D-14B2-478B-8BF5-01E4E0C5D263}"/>
          </ac:spMkLst>
        </pc:spChg>
        <pc:picChg chg="add del mod ord">
          <ac:chgData name="Lee Sangmin" userId="7f608b41624e15f1" providerId="LiveId" clId="{29ACC934-30EC-4C28-89B8-4B67320E2394}" dt="2023-07-26T08:21:42.200" v="5178" actId="478"/>
          <ac:picMkLst>
            <pc:docMk/>
            <pc:sldMk cId="367676941" sldId="287"/>
            <ac:picMk id="90" creationId="{C1D5AB34-B7DC-5E9E-5DA9-46BEC2D6D7E2}"/>
          </ac:picMkLst>
        </pc:picChg>
        <pc:cxnChg chg="add del">
          <ac:chgData name="Lee Sangmin" userId="7f608b41624e15f1" providerId="LiveId" clId="{29ACC934-30EC-4C28-89B8-4B67320E2394}" dt="2023-07-26T07:54:58.732" v="4393" actId="26606"/>
          <ac:cxnSpMkLst>
            <pc:docMk/>
            <pc:sldMk cId="367676941" sldId="287"/>
            <ac:cxnSpMk id="56" creationId="{067633D1-6EE6-4118-B9F0-B363477BEE7A}"/>
          </ac:cxnSpMkLst>
        </pc:cxnChg>
        <pc:cxnChg chg="add del">
          <ac:chgData name="Lee Sangmin" userId="7f608b41624e15f1" providerId="LiveId" clId="{29ACC934-30EC-4C28-89B8-4B67320E2394}" dt="2023-07-26T07:54:58.732" v="4393" actId="26606"/>
          <ac:cxnSpMkLst>
            <pc:docMk/>
            <pc:sldMk cId="367676941" sldId="287"/>
            <ac:cxnSpMk id="57" creationId="{4AD7FFC6-42A9-49CB-B5E9-B3F6B038331B}"/>
          </ac:cxnSpMkLst>
        </pc:cxnChg>
      </pc:sldChg>
      <pc:sldChg chg="addSp delSp modSp add mod setBg">
        <pc:chgData name="Lee Sangmin" userId="7f608b41624e15f1" providerId="LiveId" clId="{29ACC934-30EC-4C28-89B8-4B67320E2394}" dt="2023-08-07T10:42:45.253" v="8976"/>
        <pc:sldMkLst>
          <pc:docMk/>
          <pc:sldMk cId="2715563460" sldId="288"/>
        </pc:sldMkLst>
        <pc:spChg chg="mod">
          <ac:chgData name="Lee Sangmin" userId="7f608b41624e15f1" providerId="LiveId" clId="{29ACC934-30EC-4C28-89B8-4B67320E2394}" dt="2023-08-04T09:26:13.816" v="7952" actId="20577"/>
          <ac:spMkLst>
            <pc:docMk/>
            <pc:sldMk cId="2715563460" sldId="288"/>
            <ac:spMk id="2" creationId="{9223BDCD-1CB0-653B-2EF8-AB00138C1D20}"/>
          </ac:spMkLst>
        </pc:spChg>
        <pc:spChg chg="del mod">
          <ac:chgData name="Lee Sangmin" userId="7f608b41624e15f1" providerId="LiveId" clId="{29ACC934-30EC-4C28-89B8-4B67320E2394}" dt="2023-07-26T09:37:54.977" v="7202"/>
          <ac:spMkLst>
            <pc:docMk/>
            <pc:sldMk cId="2715563460" sldId="288"/>
            <ac:spMk id="3" creationId="{2A19EDFF-6008-E129-6746-B784E7DD3B1F}"/>
          </ac:spMkLst>
        </pc:spChg>
        <pc:spChg chg="add del mod">
          <ac:chgData name="Lee Sangmin" userId="7f608b41624e15f1" providerId="LiveId" clId="{29ACC934-30EC-4C28-89B8-4B67320E2394}" dt="2023-07-26T09:39:34.363" v="7323"/>
          <ac:spMkLst>
            <pc:docMk/>
            <pc:sldMk cId="2715563460" sldId="288"/>
            <ac:spMk id="4" creationId="{C84F7DDA-2636-4B7B-A2C1-D2F8B7C30866}"/>
          </ac:spMkLst>
        </pc:spChg>
        <pc:spChg chg="add del">
          <ac:chgData name="Lee Sangmin" userId="7f608b41624e15f1" providerId="LiveId" clId="{29ACC934-30EC-4C28-89B8-4B67320E2394}" dt="2023-07-26T09:40:17.721" v="7330" actId="26606"/>
          <ac:spMkLst>
            <pc:docMk/>
            <pc:sldMk cId="2715563460" sldId="288"/>
            <ac:spMk id="1032" creationId="{0E91F5CA-B392-444C-88E3-BF5BAAEBDEB0}"/>
          </ac:spMkLst>
        </pc:spChg>
        <pc:spChg chg="add del">
          <ac:chgData name="Lee Sangmin" userId="7f608b41624e15f1" providerId="LiveId" clId="{29ACC934-30EC-4C28-89B8-4B67320E2394}" dt="2023-07-26T09:39:31.009" v="7320" actId="26606"/>
          <ac:spMkLst>
            <pc:docMk/>
            <pc:sldMk cId="2715563460" sldId="288"/>
            <ac:spMk id="1033" creationId="{C3896A03-3945-419A-B66B-4EE266EDD152}"/>
          </ac:spMkLst>
        </pc:spChg>
        <pc:spChg chg="add del">
          <ac:chgData name="Lee Sangmin" userId="7f608b41624e15f1" providerId="LiveId" clId="{29ACC934-30EC-4C28-89B8-4B67320E2394}" dt="2023-07-26T09:39:31.009" v="7320" actId="26606"/>
          <ac:spMkLst>
            <pc:docMk/>
            <pc:sldMk cId="2715563460" sldId="288"/>
            <ac:spMk id="1035" creationId="{B34F5AD2-EDBD-4BBD-A55C-EAFFD0C7097A}"/>
          </ac:spMkLst>
        </pc:spChg>
        <pc:spChg chg="add del">
          <ac:chgData name="Lee Sangmin" userId="7f608b41624e15f1" providerId="LiveId" clId="{29ACC934-30EC-4C28-89B8-4B67320E2394}" dt="2023-07-26T09:40:17.721" v="7330" actId="26606"/>
          <ac:spMkLst>
            <pc:docMk/>
            <pc:sldMk cId="2715563460" sldId="288"/>
            <ac:spMk id="1037" creationId="{0459807F-B6FA-44D3-9A53-C55B6B56884A}"/>
          </ac:spMkLst>
        </pc:spChg>
        <pc:spChg chg="add mod">
          <ac:chgData name="Lee Sangmin" userId="7f608b41624e15f1" providerId="LiveId" clId="{29ACC934-30EC-4C28-89B8-4B67320E2394}" dt="2023-08-04T09:25:03.906" v="7914" actId="20577"/>
          <ac:spMkLst>
            <pc:docMk/>
            <pc:sldMk cId="2715563460" sldId="288"/>
            <ac:spMk id="1041" creationId="{FF82AB81-0373-2E20-44F1-A9AEE53E82A6}"/>
          </ac:spMkLst>
        </pc:spChg>
        <pc:spChg chg="add">
          <ac:chgData name="Lee Sangmin" userId="7f608b41624e15f1" providerId="LiveId" clId="{29ACC934-30EC-4C28-89B8-4B67320E2394}" dt="2023-07-26T09:40:17.721" v="7330" actId="26606"/>
          <ac:spMkLst>
            <pc:docMk/>
            <pc:sldMk cId="2715563460" sldId="288"/>
            <ac:spMk id="1044" creationId="{B1595A09-E336-4D1B-9B3A-06A2287A54E2}"/>
          </ac:spMkLst>
        </pc:spChg>
        <pc:spChg chg="add">
          <ac:chgData name="Lee Sangmin" userId="7f608b41624e15f1" providerId="LiveId" clId="{29ACC934-30EC-4C28-89B8-4B67320E2394}" dt="2023-07-26T09:40:17.721" v="7330" actId="26606"/>
          <ac:spMkLst>
            <pc:docMk/>
            <pc:sldMk cId="2715563460" sldId="288"/>
            <ac:spMk id="1046" creationId="{3540989C-C7B8-473B-BF87-6F2DA6A90006}"/>
          </ac:spMkLst>
        </pc:spChg>
        <pc:picChg chg="add del mod">
          <ac:chgData name="Lee Sangmin" userId="7f608b41624e15f1" providerId="LiveId" clId="{29ACC934-30EC-4C28-89B8-4B67320E2394}" dt="2023-07-26T09:38:04.901" v="7204" actId="478"/>
          <ac:picMkLst>
            <pc:docMk/>
            <pc:sldMk cId="2715563460" sldId="288"/>
            <ac:picMk id="1026" creationId="{F303015C-6F1D-0BDE-1C30-14CE96AB7560}"/>
          </ac:picMkLst>
        </pc:picChg>
        <pc:picChg chg="add del mod">
          <ac:chgData name="Lee Sangmin" userId="7f608b41624e15f1" providerId="LiveId" clId="{29ACC934-30EC-4C28-89B8-4B67320E2394}" dt="2023-07-26T09:39:31.463" v="7321"/>
          <ac:picMkLst>
            <pc:docMk/>
            <pc:sldMk cId="2715563460" sldId="288"/>
            <ac:picMk id="1028" creationId="{DEFE3084-6A2A-B716-5514-2E1392615DCA}"/>
          </ac:picMkLst>
        </pc:picChg>
        <pc:picChg chg="add mod">
          <ac:chgData name="Lee Sangmin" userId="7f608b41624e15f1" providerId="LiveId" clId="{29ACC934-30EC-4C28-89B8-4B67320E2394}" dt="2023-07-26T09:40:17.721" v="7330" actId="26606"/>
          <ac:picMkLst>
            <pc:docMk/>
            <pc:sldMk cId="2715563460" sldId="288"/>
            <ac:picMk id="1030" creationId="{FD34B194-95C6-81D7-3C18-FB25DBE18F08}"/>
          </ac:picMkLst>
        </pc:picChg>
        <pc:inkChg chg="add">
          <ac:chgData name="Lee Sangmin" userId="7f608b41624e15f1" providerId="LiveId" clId="{29ACC934-30EC-4C28-89B8-4B67320E2394}" dt="2023-08-07T10:42:45.253" v="8976"/>
          <ac:inkMkLst>
            <pc:docMk/>
            <pc:sldMk cId="2715563460" sldId="288"/>
            <ac:inkMk id="3" creationId="{D40E053E-DC38-9E27-B75A-F8C8BE9EA8CE}"/>
          </ac:inkMkLst>
        </pc:inkChg>
      </pc:sldChg>
      <pc:sldChg chg="addSp delSp add del setBg delDesignElem">
        <pc:chgData name="Lee Sangmin" userId="7f608b41624e15f1" providerId="LiveId" clId="{29ACC934-30EC-4C28-89B8-4B67320E2394}" dt="2023-07-26T08:30:39.222" v="5480"/>
        <pc:sldMkLst>
          <pc:docMk/>
          <pc:sldMk cId="578680606" sldId="289"/>
        </pc:sldMkLst>
        <pc:spChg chg="add del">
          <ac:chgData name="Lee Sangmin" userId="7f608b41624e15f1" providerId="LiveId" clId="{29ACC934-30EC-4C28-89B8-4B67320E2394}" dt="2023-07-26T08:30:39.222" v="5480"/>
          <ac:spMkLst>
            <pc:docMk/>
            <pc:sldMk cId="578680606" sldId="289"/>
            <ac:spMk id="8" creationId="{4BC99CB9-DDAD-44A2-8A1C-E3AF4E72DF5C}"/>
          </ac:spMkLst>
        </pc:spChg>
        <pc:spChg chg="add del">
          <ac:chgData name="Lee Sangmin" userId="7f608b41624e15f1" providerId="LiveId" clId="{29ACC934-30EC-4C28-89B8-4B67320E2394}" dt="2023-07-26T08:30:39.222" v="5480"/>
          <ac:spMkLst>
            <pc:docMk/>
            <pc:sldMk cId="578680606" sldId="289"/>
            <ac:spMk id="31" creationId="{64053CBF-3932-45FF-8285-EE5146085F3A}"/>
          </ac:spMkLst>
        </pc:spChg>
        <pc:grpChg chg="add del">
          <ac:chgData name="Lee Sangmin" userId="7f608b41624e15f1" providerId="LiveId" clId="{29ACC934-30EC-4C28-89B8-4B67320E2394}" dt="2023-07-26T08:30:39.222" v="5480"/>
          <ac:grpSpMkLst>
            <pc:docMk/>
            <pc:sldMk cId="578680606" sldId="289"/>
            <ac:grpSpMk id="32" creationId="{2E751C04-BEA6-446B-A678-9C74819EBD4C}"/>
          </ac:grpSpMkLst>
        </pc:grpChg>
        <pc:grpChg chg="add del">
          <ac:chgData name="Lee Sangmin" userId="7f608b41624e15f1" providerId="LiveId" clId="{29ACC934-30EC-4C28-89B8-4B67320E2394}" dt="2023-07-26T08:30:39.222" v="5480"/>
          <ac:grpSpMkLst>
            <pc:docMk/>
            <pc:sldMk cId="578680606" sldId="289"/>
            <ac:grpSpMk id="36" creationId="{B63ACBA3-DEFD-4C6D-BBA0-64468FA99C2D}"/>
          </ac:grpSpMkLst>
        </pc:grpChg>
      </pc:sldChg>
      <pc:sldChg chg="addSp delSp modSp new add del mod ord setBg setClrOvrMap">
        <pc:chgData name="Lee Sangmin" userId="7f608b41624e15f1" providerId="LiveId" clId="{29ACC934-30EC-4C28-89B8-4B67320E2394}" dt="2023-08-04T09:42:36.390" v="8843" actId="20577"/>
        <pc:sldMkLst>
          <pc:docMk/>
          <pc:sldMk cId="1706950281" sldId="289"/>
        </pc:sldMkLst>
        <pc:spChg chg="mod">
          <ac:chgData name="Lee Sangmin" userId="7f608b41624e15f1" providerId="LiveId" clId="{29ACC934-30EC-4C28-89B8-4B67320E2394}" dt="2023-07-26T08:10:13.826" v="4934" actId="1076"/>
          <ac:spMkLst>
            <pc:docMk/>
            <pc:sldMk cId="1706950281" sldId="289"/>
            <ac:spMk id="2" creationId="{14BAE8DF-2119-C5D7-388D-9B25393E0692}"/>
          </ac:spMkLst>
        </pc:spChg>
        <pc:spChg chg="add del mod">
          <ac:chgData name="Lee Sangmin" userId="7f608b41624e15f1" providerId="LiveId" clId="{29ACC934-30EC-4C28-89B8-4B67320E2394}" dt="2023-08-04T09:42:36.390" v="8843" actId="20577"/>
          <ac:spMkLst>
            <pc:docMk/>
            <pc:sldMk cId="1706950281" sldId="289"/>
            <ac:spMk id="3" creationId="{2C3A8AE2-7496-1B20-DE41-0E9B81F65026}"/>
          </ac:spMkLst>
        </pc:spChg>
        <pc:spChg chg="add del">
          <ac:chgData name="Lee Sangmin" userId="7f608b41624e15f1" providerId="LiveId" clId="{29ACC934-30EC-4C28-89B8-4B67320E2394}" dt="2023-07-26T08:10:08.202" v="4928" actId="26606"/>
          <ac:spMkLst>
            <pc:docMk/>
            <pc:sldMk cId="1706950281" sldId="289"/>
            <ac:spMk id="8" creationId="{4BC99CB9-DDAD-44A2-8A1C-E3AF4E72DF5C}"/>
          </ac:spMkLst>
        </pc:spChg>
        <pc:spChg chg="add del">
          <ac:chgData name="Lee Sangmin" userId="7f608b41624e15f1" providerId="LiveId" clId="{29ACC934-30EC-4C28-89B8-4B67320E2394}" dt="2023-07-26T07:39:55.406" v="4128" actId="26606"/>
          <ac:spMkLst>
            <pc:docMk/>
            <pc:sldMk cId="1706950281" sldId="289"/>
            <ac:spMk id="9" creationId="{2C61293E-6EBE-43EF-A52C-9BEBFD7679D4}"/>
          </ac:spMkLst>
        </pc:spChg>
        <pc:spChg chg="add del">
          <ac:chgData name="Lee Sangmin" userId="7f608b41624e15f1" providerId="LiveId" clId="{29ACC934-30EC-4C28-89B8-4B67320E2394}" dt="2023-07-26T07:40:08.002" v="4136" actId="26606"/>
          <ac:spMkLst>
            <pc:docMk/>
            <pc:sldMk cId="1706950281" sldId="289"/>
            <ac:spMk id="10" creationId="{245A9F99-D9B1-4094-A2E2-B90AC1DB7B9C}"/>
          </ac:spMkLst>
        </pc:spChg>
        <pc:spChg chg="add del">
          <ac:chgData name="Lee Sangmin" userId="7f608b41624e15f1" providerId="LiveId" clId="{29ACC934-30EC-4C28-89B8-4B67320E2394}" dt="2023-07-26T07:39:55.406" v="4128" actId="26606"/>
          <ac:spMkLst>
            <pc:docMk/>
            <pc:sldMk cId="1706950281" sldId="289"/>
            <ac:spMk id="11" creationId="{21540236-BFD5-4A9D-8840-4703E7F76825}"/>
          </ac:spMkLst>
        </pc:spChg>
        <pc:spChg chg="add del">
          <ac:chgData name="Lee Sangmin" userId="7f608b41624e15f1" providerId="LiveId" clId="{29ACC934-30EC-4C28-89B8-4B67320E2394}" dt="2023-07-26T07:40:08.002" v="4136" actId="26606"/>
          <ac:spMkLst>
            <pc:docMk/>
            <pc:sldMk cId="1706950281" sldId="289"/>
            <ac:spMk id="12" creationId="{B7FAF607-473A-4A43-A23D-BBFF5C4117BB}"/>
          </ac:spMkLst>
        </pc:spChg>
        <pc:spChg chg="add del">
          <ac:chgData name="Lee Sangmin" userId="7f608b41624e15f1" providerId="LiveId" clId="{29ACC934-30EC-4C28-89B8-4B67320E2394}" dt="2023-07-26T07:39:56.761" v="4130" actId="26606"/>
          <ac:spMkLst>
            <pc:docMk/>
            <pc:sldMk cId="1706950281" sldId="289"/>
            <ac:spMk id="13" creationId="{2C61293E-6EBE-43EF-A52C-9BEBFD7679D4}"/>
          </ac:spMkLst>
        </pc:spChg>
        <pc:spChg chg="add del">
          <ac:chgData name="Lee Sangmin" userId="7f608b41624e15f1" providerId="LiveId" clId="{29ACC934-30EC-4C28-89B8-4B67320E2394}" dt="2023-07-26T07:39:56.761" v="4130" actId="26606"/>
          <ac:spMkLst>
            <pc:docMk/>
            <pc:sldMk cId="1706950281" sldId="289"/>
            <ac:spMk id="15" creationId="{3FCFB1DE-0B7E-48CC-BA90-B2AB0889F9D6}"/>
          </ac:spMkLst>
        </pc:spChg>
        <pc:spChg chg="add del">
          <ac:chgData name="Lee Sangmin" userId="7f608b41624e15f1" providerId="LiveId" clId="{29ACC934-30EC-4C28-89B8-4B67320E2394}" dt="2023-07-26T07:39:58.644" v="4132" actId="26606"/>
          <ac:spMkLst>
            <pc:docMk/>
            <pc:sldMk cId="1706950281" sldId="289"/>
            <ac:spMk id="17" creationId="{E51BA4DF-2BD4-4EC2-B1DB-B27C8AC71864}"/>
          </ac:spMkLst>
        </pc:spChg>
        <pc:spChg chg="add del">
          <ac:chgData name="Lee Sangmin" userId="7f608b41624e15f1" providerId="LiveId" clId="{29ACC934-30EC-4C28-89B8-4B67320E2394}" dt="2023-07-26T07:40:04.654" v="4134" actId="26606"/>
          <ac:spMkLst>
            <pc:docMk/>
            <pc:sldMk cId="1706950281" sldId="289"/>
            <ac:spMk id="20" creationId="{2C61293E-6EBE-43EF-A52C-9BEBFD7679D4}"/>
          </ac:spMkLst>
        </pc:spChg>
        <pc:spChg chg="add del">
          <ac:chgData name="Lee Sangmin" userId="7f608b41624e15f1" providerId="LiveId" clId="{29ACC934-30EC-4C28-89B8-4B67320E2394}" dt="2023-07-26T07:40:04.654" v="4134" actId="26606"/>
          <ac:spMkLst>
            <pc:docMk/>
            <pc:sldMk cId="1706950281" sldId="289"/>
            <ac:spMk id="22" creationId="{21540236-BFD5-4A9D-8840-4703E7F76825}"/>
          </ac:spMkLst>
        </pc:spChg>
        <pc:spChg chg="add del">
          <ac:chgData name="Lee Sangmin" userId="7f608b41624e15f1" providerId="LiveId" clId="{29ACC934-30EC-4C28-89B8-4B67320E2394}" dt="2023-07-26T07:40:15.498" v="4138" actId="26606"/>
          <ac:spMkLst>
            <pc:docMk/>
            <pc:sldMk cId="1706950281" sldId="289"/>
            <ac:spMk id="28" creationId="{6F4C891B-62D0-4250-AEB7-0F42BAD78D7D}"/>
          </ac:spMkLst>
        </pc:spChg>
        <pc:spChg chg="add del">
          <ac:chgData name="Lee Sangmin" userId="7f608b41624e15f1" providerId="LiveId" clId="{29ACC934-30EC-4C28-89B8-4B67320E2394}" dt="2023-07-26T08:10:08.202" v="4928" actId="26606"/>
          <ac:spMkLst>
            <pc:docMk/>
            <pc:sldMk cId="1706950281" sldId="289"/>
            <ac:spMk id="31" creationId="{64053CBF-3932-45FF-8285-EE5146085F3A}"/>
          </ac:spMkLst>
        </pc:spChg>
        <pc:spChg chg="add del">
          <ac:chgData name="Lee Sangmin" userId="7f608b41624e15f1" providerId="LiveId" clId="{29ACC934-30EC-4C28-89B8-4B67320E2394}" dt="2023-07-26T08:09:14.765" v="4898" actId="26606"/>
          <ac:spMkLst>
            <pc:docMk/>
            <pc:sldMk cId="1706950281" sldId="289"/>
            <ac:spMk id="44" creationId="{CBB2B1F0-0DD6-4744-9A46-7A344FB48E40}"/>
          </ac:spMkLst>
        </pc:spChg>
        <pc:spChg chg="add del">
          <ac:chgData name="Lee Sangmin" userId="7f608b41624e15f1" providerId="LiveId" clId="{29ACC934-30EC-4C28-89B8-4B67320E2394}" dt="2023-07-26T08:08:30.999" v="4877" actId="26606"/>
          <ac:spMkLst>
            <pc:docMk/>
            <pc:sldMk cId="1706950281" sldId="289"/>
            <ac:spMk id="45" creationId="{A3EFF7B1-6CB7-47D1-AD37-B870CA2B2151}"/>
          </ac:spMkLst>
        </pc:spChg>
        <pc:spChg chg="add del">
          <ac:chgData name="Lee Sangmin" userId="7f608b41624e15f1" providerId="LiveId" clId="{29ACC934-30EC-4C28-89B8-4B67320E2394}" dt="2023-07-26T07:40:44.826" v="4156" actId="26606"/>
          <ac:spMkLst>
            <pc:docMk/>
            <pc:sldMk cId="1706950281" sldId="289"/>
            <ac:spMk id="46" creationId="{E10650BA-D090-4A23-98E3-B48BBAEA9201}"/>
          </ac:spMkLst>
        </pc:spChg>
        <pc:spChg chg="add del">
          <ac:chgData name="Lee Sangmin" userId="7f608b41624e15f1" providerId="LiveId" clId="{29ACC934-30EC-4C28-89B8-4B67320E2394}" dt="2023-07-26T08:08:30.999" v="4877" actId="26606"/>
          <ac:spMkLst>
            <pc:docMk/>
            <pc:sldMk cId="1706950281" sldId="289"/>
            <ac:spMk id="47" creationId="{7FA2962B-21B6-4689-A95D-A8FF6ADE47F1}"/>
          </ac:spMkLst>
        </pc:spChg>
        <pc:spChg chg="add del">
          <ac:chgData name="Lee Sangmin" userId="7f608b41624e15f1" providerId="LiveId" clId="{29ACC934-30EC-4C28-89B8-4B67320E2394}" dt="2023-07-26T08:09:14.765" v="4898" actId="26606"/>
          <ac:spMkLst>
            <pc:docMk/>
            <pc:sldMk cId="1706950281" sldId="289"/>
            <ac:spMk id="50" creationId="{52D502E5-F6B4-4D58-B4AE-FC466FF15EE8}"/>
          </ac:spMkLst>
        </pc:spChg>
        <pc:spChg chg="add del">
          <ac:chgData name="Lee Sangmin" userId="7f608b41624e15f1" providerId="LiveId" clId="{29ACC934-30EC-4C28-89B8-4B67320E2394}" dt="2023-07-26T08:09:14.765" v="4898" actId="26606"/>
          <ac:spMkLst>
            <pc:docMk/>
            <pc:sldMk cId="1706950281" sldId="289"/>
            <ac:spMk id="51" creationId="{9DECDBF4-02B6-4BB4-B65B-B8107AD6A9E8}"/>
          </ac:spMkLst>
        </pc:spChg>
        <pc:spChg chg="add del">
          <ac:chgData name="Lee Sangmin" userId="7f608b41624e15f1" providerId="LiveId" clId="{29ACC934-30EC-4C28-89B8-4B67320E2394}" dt="2023-07-26T08:08:30.999" v="4877" actId="26606"/>
          <ac:spMkLst>
            <pc:docMk/>
            <pc:sldMk cId="1706950281" sldId="289"/>
            <ac:spMk id="63" creationId="{A00D2CE1-35C1-46E6-BD59-CEE668BD90F4}"/>
          </ac:spMkLst>
        </pc:spChg>
        <pc:spChg chg="add del">
          <ac:chgData name="Lee Sangmin" userId="7f608b41624e15f1" providerId="LiveId" clId="{29ACC934-30EC-4C28-89B8-4B67320E2394}" dt="2023-07-26T08:08:30.999" v="4877" actId="26606"/>
          <ac:spMkLst>
            <pc:docMk/>
            <pc:sldMk cId="1706950281" sldId="289"/>
            <ac:spMk id="71" creationId="{E18403B7-F2C7-4C07-8522-21C31910902C}"/>
          </ac:spMkLst>
        </pc:spChg>
        <pc:grpChg chg="add del">
          <ac:chgData name="Lee Sangmin" userId="7f608b41624e15f1" providerId="LiveId" clId="{29ACC934-30EC-4C28-89B8-4B67320E2394}" dt="2023-07-26T07:40:08.002" v="4136" actId="26606"/>
          <ac:grpSpMkLst>
            <pc:docMk/>
            <pc:sldMk cId="1706950281" sldId="289"/>
            <ac:grpSpMk id="24" creationId="{C5F6476F-D303-44D3-B30F-1BA348F0F64A}"/>
          </ac:grpSpMkLst>
        </pc:grpChg>
        <pc:grpChg chg="add del">
          <ac:chgData name="Lee Sangmin" userId="7f608b41624e15f1" providerId="LiveId" clId="{29ACC934-30EC-4C28-89B8-4B67320E2394}" dt="2023-07-26T08:10:08.202" v="4928" actId="26606"/>
          <ac:grpSpMkLst>
            <pc:docMk/>
            <pc:sldMk cId="1706950281" sldId="289"/>
            <ac:grpSpMk id="32" creationId="{2E751C04-BEA6-446B-A678-9C74819EBD4C}"/>
          </ac:grpSpMkLst>
        </pc:grpChg>
        <pc:grpChg chg="add del">
          <ac:chgData name="Lee Sangmin" userId="7f608b41624e15f1" providerId="LiveId" clId="{29ACC934-30EC-4C28-89B8-4B67320E2394}" dt="2023-07-26T08:10:08.202" v="4928" actId="26606"/>
          <ac:grpSpMkLst>
            <pc:docMk/>
            <pc:sldMk cId="1706950281" sldId="289"/>
            <ac:grpSpMk id="36" creationId="{B63ACBA3-DEFD-4C6D-BBA0-64468FA99C2D}"/>
          </ac:grpSpMkLst>
        </pc:grpChg>
        <pc:grpChg chg="add del">
          <ac:chgData name="Lee Sangmin" userId="7f608b41624e15f1" providerId="LiveId" clId="{29ACC934-30EC-4C28-89B8-4B67320E2394}" dt="2023-07-26T07:40:44.826" v="4156" actId="26606"/>
          <ac:grpSpMkLst>
            <pc:docMk/>
            <pc:sldMk cId="1706950281" sldId="289"/>
            <ac:grpSpMk id="48" creationId="{FFB939B9-73CE-4644-87BB-72AEBF001142}"/>
          </ac:grpSpMkLst>
        </pc:grpChg>
        <pc:grpChg chg="add del">
          <ac:chgData name="Lee Sangmin" userId="7f608b41624e15f1" providerId="LiveId" clId="{29ACC934-30EC-4C28-89B8-4B67320E2394}" dt="2023-07-26T08:08:30.999" v="4877" actId="26606"/>
          <ac:grpSpMkLst>
            <pc:docMk/>
            <pc:sldMk cId="1706950281" sldId="289"/>
            <ac:grpSpMk id="49" creationId="{A745280D-ED36-41FE-8EB1-CE597C99CFE8}"/>
          </ac:grpSpMkLst>
        </pc:grpChg>
        <pc:grpChg chg="add del">
          <ac:chgData name="Lee Sangmin" userId="7f608b41624e15f1" providerId="LiveId" clId="{29ACC934-30EC-4C28-89B8-4B67320E2394}" dt="2023-07-26T08:08:30.999" v="4877" actId="26606"/>
          <ac:grpSpMkLst>
            <pc:docMk/>
            <pc:sldMk cId="1706950281" sldId="289"/>
            <ac:grpSpMk id="55" creationId="{80E95A5C-1E97-41C3-9DEC-245FF6DEBF1F}"/>
          </ac:grpSpMkLst>
        </pc:grpChg>
        <pc:grpChg chg="add del">
          <ac:chgData name="Lee Sangmin" userId="7f608b41624e15f1" providerId="LiveId" clId="{29ACC934-30EC-4C28-89B8-4B67320E2394}" dt="2023-07-26T08:08:30.999" v="4877" actId="26606"/>
          <ac:grpSpMkLst>
            <pc:docMk/>
            <pc:sldMk cId="1706950281" sldId="289"/>
            <ac:grpSpMk id="65" creationId="{A58DCE86-9AE1-46D1-96D6-04B8B3EDF6FA}"/>
          </ac:grpSpMkLst>
        </pc:grpChg>
        <pc:grpChg chg="add del">
          <ac:chgData name="Lee Sangmin" userId="7f608b41624e15f1" providerId="LiveId" clId="{29ACC934-30EC-4C28-89B8-4B67320E2394}" dt="2023-07-26T08:08:30.999" v="4877" actId="26606"/>
          <ac:grpSpMkLst>
            <pc:docMk/>
            <pc:sldMk cId="1706950281" sldId="289"/>
            <ac:grpSpMk id="73" creationId="{23B58CC6-A99E-43AF-A467-256F19287FB8}"/>
          </ac:grpSpMkLst>
        </pc:grpChg>
        <pc:graphicFrameChg chg="add del">
          <ac:chgData name="Lee Sangmin" userId="7f608b41624e15f1" providerId="LiveId" clId="{29ACC934-30EC-4C28-89B8-4B67320E2394}" dt="2023-07-26T07:40:44.826" v="4156" actId="26606"/>
          <ac:graphicFrameMkLst>
            <pc:docMk/>
            <pc:sldMk cId="1706950281" sldId="289"/>
            <ac:graphicFrameMk id="41" creationId="{DC51C9B4-AC19-EAAB-79A2-AA10D102F331}"/>
          </ac:graphicFrameMkLst>
        </pc:graphicFrameChg>
        <pc:graphicFrameChg chg="add del mod">
          <ac:chgData name="Lee Sangmin" userId="7f608b41624e15f1" providerId="LiveId" clId="{29ACC934-30EC-4C28-89B8-4B67320E2394}" dt="2023-07-26T08:08:30.999" v="4877" actId="26606"/>
          <ac:graphicFrameMkLst>
            <pc:docMk/>
            <pc:sldMk cId="1706950281" sldId="289"/>
            <ac:graphicFrameMk id="43" creationId="{A909BA6E-A9E6-304E-AD69-A9EAE143400B}"/>
          </ac:graphicFrameMkLst>
        </pc:graphicFrameChg>
        <pc:picChg chg="add del">
          <ac:chgData name="Lee Sangmin" userId="7f608b41624e15f1" providerId="LiveId" clId="{29ACC934-30EC-4C28-89B8-4B67320E2394}" dt="2023-07-26T07:39:55.406" v="4128" actId="26606"/>
          <ac:picMkLst>
            <pc:docMk/>
            <pc:sldMk cId="1706950281" sldId="289"/>
            <ac:picMk id="5" creationId="{60BEE508-43BE-9779-4E37-9846DACC7693}"/>
          </ac:picMkLst>
        </pc:picChg>
        <pc:picChg chg="add del">
          <ac:chgData name="Lee Sangmin" userId="7f608b41624e15f1" providerId="LiveId" clId="{29ACC934-30EC-4C28-89B8-4B67320E2394}" dt="2023-07-26T07:40:08.002" v="4136" actId="26606"/>
          <ac:picMkLst>
            <pc:docMk/>
            <pc:sldMk cId="1706950281" sldId="289"/>
            <ac:picMk id="7" creationId="{458D6BA5-C685-6E7A-0F86-A7C8746277F5}"/>
          </ac:picMkLst>
        </pc:picChg>
        <pc:picChg chg="add del">
          <ac:chgData name="Lee Sangmin" userId="7f608b41624e15f1" providerId="LiveId" clId="{29ACC934-30EC-4C28-89B8-4B67320E2394}" dt="2023-07-26T07:39:56.761" v="4130" actId="26606"/>
          <ac:picMkLst>
            <pc:docMk/>
            <pc:sldMk cId="1706950281" sldId="289"/>
            <ac:picMk id="14" creationId="{DDA659B3-1694-5709-7584-830715FCF3A7}"/>
          </ac:picMkLst>
        </pc:picChg>
        <pc:picChg chg="add del">
          <ac:chgData name="Lee Sangmin" userId="7f608b41624e15f1" providerId="LiveId" clId="{29ACC934-30EC-4C28-89B8-4B67320E2394}" dt="2023-07-26T07:39:58.644" v="4132" actId="26606"/>
          <ac:picMkLst>
            <pc:docMk/>
            <pc:sldMk cId="1706950281" sldId="289"/>
            <ac:picMk id="18" creationId="{F25BB29D-EC32-F7F3-9544-06CB021B0C8F}"/>
          </ac:picMkLst>
        </pc:picChg>
        <pc:picChg chg="add del">
          <ac:chgData name="Lee Sangmin" userId="7f608b41624e15f1" providerId="LiveId" clId="{29ACC934-30EC-4C28-89B8-4B67320E2394}" dt="2023-07-26T07:40:04.654" v="4134" actId="26606"/>
          <ac:picMkLst>
            <pc:docMk/>
            <pc:sldMk cId="1706950281" sldId="289"/>
            <ac:picMk id="21" creationId="{60BEE508-43BE-9779-4E37-9846DACC7693}"/>
          </ac:picMkLst>
        </pc:picChg>
        <pc:picChg chg="add del">
          <ac:chgData name="Lee Sangmin" userId="7f608b41624e15f1" providerId="LiveId" clId="{29ACC934-30EC-4C28-89B8-4B67320E2394}" dt="2023-07-26T07:40:15.498" v="4138" actId="26606"/>
          <ac:picMkLst>
            <pc:docMk/>
            <pc:sldMk cId="1706950281" sldId="289"/>
            <ac:picMk id="29" creationId="{F5B03374-6721-F7EC-BD4D-9C1568D7CAB1}"/>
          </ac:picMkLst>
        </pc:picChg>
        <pc:picChg chg="add del">
          <ac:chgData name="Lee Sangmin" userId="7f608b41624e15f1" providerId="LiveId" clId="{29ACC934-30EC-4C28-89B8-4B67320E2394}" dt="2023-07-26T07:40:44.826" v="4156" actId="26606"/>
          <ac:picMkLst>
            <pc:docMk/>
            <pc:sldMk cId="1706950281" sldId="289"/>
            <ac:picMk id="42" creationId="{5CEC90C4-DE94-8B81-44C8-EDDE8CE4C378}"/>
          </ac:picMkLst>
        </pc:picChg>
        <pc:picChg chg="add del">
          <ac:chgData name="Lee Sangmin" userId="7f608b41624e15f1" providerId="LiveId" clId="{29ACC934-30EC-4C28-89B8-4B67320E2394}" dt="2023-07-26T08:10:08.202" v="4928" actId="26606"/>
          <ac:picMkLst>
            <pc:docMk/>
            <pc:sldMk cId="1706950281" sldId="289"/>
            <ac:picMk id="53" creationId="{CC6FA351-58EA-B35B-911F-2325C9083F5E}"/>
          </ac:picMkLst>
        </pc:picChg>
        <pc:cxnChg chg="add del">
          <ac:chgData name="Lee Sangmin" userId="7f608b41624e15f1" providerId="LiveId" clId="{29ACC934-30EC-4C28-89B8-4B67320E2394}" dt="2023-07-26T08:10:08.202" v="4928" actId="26606"/>
          <ac:cxnSpMkLst>
            <pc:docMk/>
            <pc:sldMk cId="1706950281" sldId="289"/>
            <ac:cxnSpMk id="52" creationId="{1503BFE4-729B-D9D0-C17B-501E6AF1127A}"/>
          </ac:cxnSpMkLst>
        </pc:cxnChg>
      </pc:sldChg>
      <pc:sldChg chg="addSp delSp modSp add del mod ord">
        <pc:chgData name="Lee Sangmin" userId="7f608b41624e15f1" providerId="LiveId" clId="{29ACC934-30EC-4C28-89B8-4B67320E2394}" dt="2023-08-04T09:24:30.614" v="7859" actId="2696"/>
        <pc:sldMkLst>
          <pc:docMk/>
          <pc:sldMk cId="1606074800" sldId="290"/>
        </pc:sldMkLst>
        <pc:spChg chg="mod">
          <ac:chgData name="Lee Sangmin" userId="7f608b41624e15f1" providerId="LiveId" clId="{29ACC934-30EC-4C28-89B8-4B67320E2394}" dt="2023-07-26T08:15:58.639" v="5000" actId="20577"/>
          <ac:spMkLst>
            <pc:docMk/>
            <pc:sldMk cId="1606074800" sldId="290"/>
            <ac:spMk id="2" creationId="{9223BDCD-1CB0-653B-2EF8-AB00138C1D20}"/>
          </ac:spMkLst>
        </pc:spChg>
        <pc:spChg chg="add del mod">
          <ac:chgData name="Lee Sangmin" userId="7f608b41624e15f1" providerId="LiveId" clId="{29ACC934-30EC-4C28-89B8-4B67320E2394}" dt="2023-08-04T09:24:21.778" v="7858" actId="478"/>
          <ac:spMkLst>
            <pc:docMk/>
            <pc:sldMk cId="1606074800" sldId="290"/>
            <ac:spMk id="3" creationId="{32375F9E-797F-1602-A564-2C9045CE1535}"/>
          </ac:spMkLst>
        </pc:spChg>
        <pc:spChg chg="add del mod">
          <ac:chgData name="Lee Sangmin" userId="7f608b41624e15f1" providerId="LiveId" clId="{29ACC934-30EC-4C28-89B8-4B67320E2394}" dt="2023-07-26T07:45:14.223" v="4164"/>
          <ac:spMkLst>
            <pc:docMk/>
            <pc:sldMk cId="1606074800" sldId="290"/>
            <ac:spMk id="3" creationId="{B43C82FA-364F-5AA2-F5BC-C8A792072B0F}"/>
          </ac:spMkLst>
        </pc:spChg>
        <pc:spChg chg="add del mod">
          <ac:chgData name="Lee Sangmin" userId="7f608b41624e15f1" providerId="LiveId" clId="{29ACC934-30EC-4C28-89B8-4B67320E2394}" dt="2023-08-04T09:24:18.557" v="7857" actId="478"/>
          <ac:spMkLst>
            <pc:docMk/>
            <pc:sldMk cId="1606074800" sldId="290"/>
            <ac:spMk id="4" creationId="{862F46D3-3EA2-46C4-8D7A-33FA912CDD87}"/>
          </ac:spMkLst>
        </pc:spChg>
        <pc:picChg chg="del">
          <ac:chgData name="Lee Sangmin" userId="7f608b41624e15f1" providerId="LiveId" clId="{29ACC934-30EC-4C28-89B8-4B67320E2394}" dt="2023-07-26T07:44:59.749" v="4163" actId="478"/>
          <ac:picMkLst>
            <pc:docMk/>
            <pc:sldMk cId="1606074800" sldId="290"/>
            <ac:picMk id="6146" creationId="{7223FBEC-86F1-BA4F-AC3A-E2E15E66CEC4}"/>
          </ac:picMkLst>
        </pc:picChg>
        <pc:picChg chg="add del mod">
          <ac:chgData name="Lee Sangmin" userId="7f608b41624e15f1" providerId="LiveId" clId="{29ACC934-30EC-4C28-89B8-4B67320E2394}" dt="2023-08-04T09:24:00.784" v="7855" actId="478"/>
          <ac:picMkLst>
            <pc:docMk/>
            <pc:sldMk cId="1606074800" sldId="290"/>
            <ac:picMk id="7170" creationId="{77354696-BB2A-F45D-CF4A-97277CCE2940}"/>
          </ac:picMkLst>
        </pc:picChg>
      </pc:sldChg>
      <pc:sldChg chg="addSp delSp modSp add mod ord">
        <pc:chgData name="Lee Sangmin" userId="7f608b41624e15f1" providerId="LiveId" clId="{29ACC934-30EC-4C28-89B8-4B67320E2394}" dt="2023-08-07T10:42:45.253" v="8976"/>
        <pc:sldMkLst>
          <pc:docMk/>
          <pc:sldMk cId="2054298112" sldId="291"/>
        </pc:sldMkLst>
        <pc:spChg chg="mod">
          <ac:chgData name="Lee Sangmin" userId="7f608b41624e15f1" providerId="LiveId" clId="{29ACC934-30EC-4C28-89B8-4B67320E2394}" dt="2023-07-26T08:15:53.499" v="4995" actId="20577"/>
          <ac:spMkLst>
            <pc:docMk/>
            <pc:sldMk cId="2054298112" sldId="291"/>
            <ac:spMk id="2" creationId="{9223BDCD-1CB0-653B-2EF8-AB00138C1D20}"/>
          </ac:spMkLst>
        </pc:spChg>
        <pc:spChg chg="add del mod">
          <ac:chgData name="Lee Sangmin" userId="7f608b41624e15f1" providerId="LiveId" clId="{29ACC934-30EC-4C28-89B8-4B67320E2394}" dt="2023-07-26T07:45:33.603" v="4167" actId="22"/>
          <ac:spMkLst>
            <pc:docMk/>
            <pc:sldMk cId="2054298112" sldId="291"/>
            <ac:spMk id="3" creationId="{C0A5B8DF-B708-B273-C6AA-22D719FD98D0}"/>
          </ac:spMkLst>
        </pc:spChg>
        <pc:picChg chg="add mod ord">
          <ac:chgData name="Lee Sangmin" userId="7f608b41624e15f1" providerId="LiveId" clId="{29ACC934-30EC-4C28-89B8-4B67320E2394}" dt="2023-07-26T07:45:33.603" v="4167" actId="22"/>
          <ac:picMkLst>
            <pc:docMk/>
            <pc:sldMk cId="2054298112" sldId="291"/>
            <ac:picMk id="5" creationId="{93534A70-7B44-E653-6F87-5B42179AAE66}"/>
          </ac:picMkLst>
        </pc:picChg>
        <pc:picChg chg="del">
          <ac:chgData name="Lee Sangmin" userId="7f608b41624e15f1" providerId="LiveId" clId="{29ACC934-30EC-4C28-89B8-4B67320E2394}" dt="2023-07-26T07:45:25.243" v="4166" actId="478"/>
          <ac:picMkLst>
            <pc:docMk/>
            <pc:sldMk cId="2054298112" sldId="291"/>
            <ac:picMk id="7170" creationId="{77354696-BB2A-F45D-CF4A-97277CCE2940}"/>
          </ac:picMkLst>
        </pc:picChg>
        <pc:inkChg chg="add">
          <ac:chgData name="Lee Sangmin" userId="7f608b41624e15f1" providerId="LiveId" clId="{29ACC934-30EC-4C28-89B8-4B67320E2394}" dt="2023-08-07T10:42:45.253" v="8976"/>
          <ac:inkMkLst>
            <pc:docMk/>
            <pc:sldMk cId="2054298112" sldId="291"/>
            <ac:inkMk id="3" creationId="{ED3333A8-B905-AA13-C1D0-0EF721777095}"/>
          </ac:inkMkLst>
        </pc:inkChg>
      </pc:sldChg>
      <pc:sldChg chg="addSp delSp modSp add mod ord">
        <pc:chgData name="Lee Sangmin" userId="7f608b41624e15f1" providerId="LiveId" clId="{29ACC934-30EC-4C28-89B8-4B67320E2394}" dt="2023-08-07T10:42:45.253" v="8976"/>
        <pc:sldMkLst>
          <pc:docMk/>
          <pc:sldMk cId="2385557272" sldId="292"/>
        </pc:sldMkLst>
        <pc:spChg chg="mod">
          <ac:chgData name="Lee Sangmin" userId="7f608b41624e15f1" providerId="LiveId" clId="{29ACC934-30EC-4C28-89B8-4B67320E2394}" dt="2023-07-26T08:15:55.901" v="4997" actId="20577"/>
          <ac:spMkLst>
            <pc:docMk/>
            <pc:sldMk cId="2385557272" sldId="292"/>
            <ac:spMk id="2" creationId="{9223BDCD-1CB0-653B-2EF8-AB00138C1D20}"/>
          </ac:spMkLst>
        </pc:spChg>
        <pc:spChg chg="add del mod">
          <ac:chgData name="Lee Sangmin" userId="7f608b41624e15f1" providerId="LiveId" clId="{29ACC934-30EC-4C28-89B8-4B67320E2394}" dt="2023-07-26T07:46:09.854" v="4174" actId="22"/>
          <ac:spMkLst>
            <pc:docMk/>
            <pc:sldMk cId="2385557272" sldId="292"/>
            <ac:spMk id="4" creationId="{27B6CF7E-22C9-1520-2AF1-1063A05E2986}"/>
          </ac:spMkLst>
        </pc:spChg>
        <pc:picChg chg="del">
          <ac:chgData name="Lee Sangmin" userId="7f608b41624e15f1" providerId="LiveId" clId="{29ACC934-30EC-4C28-89B8-4B67320E2394}" dt="2023-07-26T07:45:43.221" v="4172" actId="478"/>
          <ac:picMkLst>
            <pc:docMk/>
            <pc:sldMk cId="2385557272" sldId="292"/>
            <ac:picMk id="5" creationId="{93534A70-7B44-E653-6F87-5B42179AAE66}"/>
          </ac:picMkLst>
        </pc:picChg>
        <pc:picChg chg="add mod ord">
          <ac:chgData name="Lee Sangmin" userId="7f608b41624e15f1" providerId="LiveId" clId="{29ACC934-30EC-4C28-89B8-4B67320E2394}" dt="2023-07-26T07:46:09.854" v="4174" actId="22"/>
          <ac:picMkLst>
            <pc:docMk/>
            <pc:sldMk cId="2385557272" sldId="292"/>
            <ac:picMk id="7" creationId="{F3E15963-6905-24D6-9389-0FE9D8B5386F}"/>
          </ac:picMkLst>
        </pc:picChg>
        <pc:inkChg chg="add">
          <ac:chgData name="Lee Sangmin" userId="7f608b41624e15f1" providerId="LiveId" clId="{29ACC934-30EC-4C28-89B8-4B67320E2394}" dt="2023-08-07T10:42:45.253" v="8976"/>
          <ac:inkMkLst>
            <pc:docMk/>
            <pc:sldMk cId="2385557272" sldId="292"/>
            <ac:inkMk id="3" creationId="{8B1A0372-A873-1C0D-9A85-6D644FDBC809}"/>
          </ac:inkMkLst>
        </pc:inkChg>
      </pc:sldChg>
      <pc:sldChg chg="addSp delSp modSp add mod ord">
        <pc:chgData name="Lee Sangmin" userId="7f608b41624e15f1" providerId="LiveId" clId="{29ACC934-30EC-4C28-89B8-4B67320E2394}" dt="2023-08-07T10:42:45.253" v="8976"/>
        <pc:sldMkLst>
          <pc:docMk/>
          <pc:sldMk cId="743635751" sldId="293"/>
        </pc:sldMkLst>
        <pc:spChg chg="mod">
          <ac:chgData name="Lee Sangmin" userId="7f608b41624e15f1" providerId="LiveId" clId="{29ACC934-30EC-4C28-89B8-4B67320E2394}" dt="2023-07-26T08:15:56.836" v="4998" actId="20577"/>
          <ac:spMkLst>
            <pc:docMk/>
            <pc:sldMk cId="743635751" sldId="293"/>
            <ac:spMk id="2" creationId="{9223BDCD-1CB0-653B-2EF8-AB00138C1D20}"/>
          </ac:spMkLst>
        </pc:spChg>
        <pc:spChg chg="add del mod">
          <ac:chgData name="Lee Sangmin" userId="7f608b41624e15f1" providerId="LiveId" clId="{29ACC934-30EC-4C28-89B8-4B67320E2394}" dt="2023-07-26T07:46:18.296" v="4176" actId="22"/>
          <ac:spMkLst>
            <pc:docMk/>
            <pc:sldMk cId="743635751" sldId="293"/>
            <ac:spMk id="4" creationId="{3B3C6300-9F30-9E13-89CC-4E9E48E38641}"/>
          </ac:spMkLst>
        </pc:spChg>
        <pc:picChg chg="del">
          <ac:chgData name="Lee Sangmin" userId="7f608b41624e15f1" providerId="LiveId" clId="{29ACC934-30EC-4C28-89B8-4B67320E2394}" dt="2023-07-26T07:45:44.234" v="4173" actId="478"/>
          <ac:picMkLst>
            <pc:docMk/>
            <pc:sldMk cId="743635751" sldId="293"/>
            <ac:picMk id="5" creationId="{93534A70-7B44-E653-6F87-5B42179AAE66}"/>
          </ac:picMkLst>
        </pc:picChg>
        <pc:picChg chg="add mod ord">
          <ac:chgData name="Lee Sangmin" userId="7f608b41624e15f1" providerId="LiveId" clId="{29ACC934-30EC-4C28-89B8-4B67320E2394}" dt="2023-07-26T07:46:18.296" v="4176" actId="22"/>
          <ac:picMkLst>
            <pc:docMk/>
            <pc:sldMk cId="743635751" sldId="293"/>
            <ac:picMk id="7" creationId="{F6ED1237-A9C0-78F4-E6EF-28915FEA3A9C}"/>
          </ac:picMkLst>
        </pc:picChg>
        <pc:inkChg chg="add">
          <ac:chgData name="Lee Sangmin" userId="7f608b41624e15f1" providerId="LiveId" clId="{29ACC934-30EC-4C28-89B8-4B67320E2394}" dt="2023-08-07T10:42:45.253" v="8976"/>
          <ac:inkMkLst>
            <pc:docMk/>
            <pc:sldMk cId="743635751" sldId="293"/>
            <ac:inkMk id="3" creationId="{6D18C981-94A3-5E58-950F-700B80A388D3}"/>
          </ac:inkMkLst>
        </pc:inkChg>
      </pc:sldChg>
      <pc:sldChg chg="addSp delSp modSp add mod ord">
        <pc:chgData name="Lee Sangmin" userId="7f608b41624e15f1" providerId="LiveId" clId="{29ACC934-30EC-4C28-89B8-4B67320E2394}" dt="2023-08-07T10:42:45.253" v="8976"/>
        <pc:sldMkLst>
          <pc:docMk/>
          <pc:sldMk cId="3907060104" sldId="294"/>
        </pc:sldMkLst>
        <pc:spChg chg="mod">
          <ac:chgData name="Lee Sangmin" userId="7f608b41624e15f1" providerId="LiveId" clId="{29ACC934-30EC-4C28-89B8-4B67320E2394}" dt="2023-07-26T08:15:54.849" v="4996" actId="20577"/>
          <ac:spMkLst>
            <pc:docMk/>
            <pc:sldMk cId="3907060104" sldId="294"/>
            <ac:spMk id="2" creationId="{9223BDCD-1CB0-653B-2EF8-AB00138C1D20}"/>
          </ac:spMkLst>
        </pc:spChg>
        <pc:spChg chg="del">
          <ac:chgData name="Lee Sangmin" userId="7f608b41624e15f1" providerId="LiveId" clId="{29ACC934-30EC-4C28-89B8-4B67320E2394}" dt="2023-07-26T07:46:28.620" v="4177" actId="22"/>
          <ac:spMkLst>
            <pc:docMk/>
            <pc:sldMk cId="3907060104" sldId="294"/>
            <ac:spMk id="4" creationId="{3B3C6300-9F30-9E13-89CC-4E9E48E38641}"/>
          </ac:spMkLst>
        </pc:spChg>
        <pc:picChg chg="add mod ord">
          <ac:chgData name="Lee Sangmin" userId="7f608b41624e15f1" providerId="LiveId" clId="{29ACC934-30EC-4C28-89B8-4B67320E2394}" dt="2023-07-26T07:46:28.620" v="4177" actId="22"/>
          <ac:picMkLst>
            <pc:docMk/>
            <pc:sldMk cId="3907060104" sldId="294"/>
            <ac:picMk id="5" creationId="{BA4B3366-D651-64E5-63F7-841F1CF87340}"/>
          </ac:picMkLst>
        </pc:picChg>
        <pc:inkChg chg="add">
          <ac:chgData name="Lee Sangmin" userId="7f608b41624e15f1" providerId="LiveId" clId="{29ACC934-30EC-4C28-89B8-4B67320E2394}" dt="2023-08-07T10:42:45.253" v="8976"/>
          <ac:inkMkLst>
            <pc:docMk/>
            <pc:sldMk cId="3907060104" sldId="294"/>
            <ac:inkMk id="3" creationId="{106B77B2-ED08-ED06-F465-9AABCE1B8FD9}"/>
          </ac:inkMkLst>
        </pc:inkChg>
      </pc:sldChg>
      <pc:sldChg chg="addSp delSp modSp add mod">
        <pc:chgData name="Lee Sangmin" userId="7f608b41624e15f1" providerId="LiveId" clId="{29ACC934-30EC-4C28-89B8-4B67320E2394}" dt="2023-07-26T08:17:52.196" v="5028" actId="26606"/>
        <pc:sldMkLst>
          <pc:docMk/>
          <pc:sldMk cId="221794301" sldId="295"/>
        </pc:sldMkLst>
        <pc:spChg chg="mod">
          <ac:chgData name="Lee Sangmin" userId="7f608b41624e15f1" providerId="LiveId" clId="{29ACC934-30EC-4C28-89B8-4B67320E2394}" dt="2023-07-26T08:17:52.196" v="5028" actId="26606"/>
          <ac:spMkLst>
            <pc:docMk/>
            <pc:sldMk cId="221794301" sldId="295"/>
            <ac:spMk id="2" creationId="{9223BDCD-1CB0-653B-2EF8-AB00138C1D20}"/>
          </ac:spMkLst>
        </pc:spChg>
        <pc:spChg chg="add del mod">
          <ac:chgData name="Lee Sangmin" userId="7f608b41624e15f1" providerId="LiveId" clId="{29ACC934-30EC-4C28-89B8-4B67320E2394}" dt="2023-07-26T08:13:26.053" v="4970"/>
          <ac:spMkLst>
            <pc:docMk/>
            <pc:sldMk cId="221794301" sldId="295"/>
            <ac:spMk id="3" creationId="{A5107554-7671-207B-B8B1-4665CE0DBFF5}"/>
          </ac:spMkLst>
        </pc:spChg>
        <pc:spChg chg="del">
          <ac:chgData name="Lee Sangmin" userId="7f608b41624e15f1" providerId="LiveId" clId="{29ACC934-30EC-4C28-89B8-4B67320E2394}" dt="2023-07-26T08:12:28.626" v="4952" actId="478"/>
          <ac:spMkLst>
            <pc:docMk/>
            <pc:sldMk cId="221794301" sldId="295"/>
            <ac:spMk id="5" creationId="{1F602E13-D80B-D2B6-5404-5AEF476EB012}"/>
          </ac:spMkLst>
        </pc:spChg>
        <pc:spChg chg="add del mod">
          <ac:chgData name="Lee Sangmin" userId="7f608b41624e15f1" providerId="LiveId" clId="{29ACC934-30EC-4C28-89B8-4B67320E2394}" dt="2023-07-26T08:17:52.196" v="5028" actId="26606"/>
          <ac:spMkLst>
            <pc:docMk/>
            <pc:sldMk cId="221794301" sldId="295"/>
            <ac:spMk id="6" creationId="{61BEF5F2-523F-79D5-0290-4E1E2E164B3B}"/>
          </ac:spMkLst>
        </pc:spChg>
        <pc:spChg chg="add mod">
          <ac:chgData name="Lee Sangmin" userId="7f608b41624e15f1" providerId="LiveId" clId="{29ACC934-30EC-4C28-89B8-4B67320E2394}" dt="2023-07-26T08:17:52.196" v="5028" actId="26606"/>
          <ac:spMkLst>
            <pc:docMk/>
            <pc:sldMk cId="221794301" sldId="295"/>
            <ac:spMk id="10" creationId="{A9994D40-53E8-E505-DE76-ADC365A61BE8}"/>
          </ac:spMkLst>
        </pc:spChg>
        <pc:spChg chg="add del">
          <ac:chgData name="Lee Sangmin" userId="7f608b41624e15f1" providerId="LiveId" clId="{29ACC934-30EC-4C28-89B8-4B67320E2394}" dt="2023-07-26T08:13:12.352" v="4962" actId="26606"/>
          <ac:spMkLst>
            <pc:docMk/>
            <pc:sldMk cId="221794301" sldId="295"/>
            <ac:spMk id="9223" creationId="{700E0F77-E936-4985-B7B1-B9823486AC33}"/>
          </ac:spMkLst>
        </pc:spChg>
        <pc:spChg chg="add del">
          <ac:chgData name="Lee Sangmin" userId="7f608b41624e15f1" providerId="LiveId" clId="{29ACC934-30EC-4C28-89B8-4B67320E2394}" dt="2023-07-26T08:13:12.352" v="4962" actId="26606"/>
          <ac:spMkLst>
            <pc:docMk/>
            <pc:sldMk cId="221794301" sldId="295"/>
            <ac:spMk id="9225" creationId="{95C8260E-968F-44E8-A823-ABB431311926}"/>
          </ac:spMkLst>
        </pc:spChg>
        <pc:spChg chg="add del">
          <ac:chgData name="Lee Sangmin" userId="7f608b41624e15f1" providerId="LiveId" clId="{29ACC934-30EC-4C28-89B8-4B67320E2394}" dt="2023-07-26T08:13:12.352" v="4962" actId="26606"/>
          <ac:spMkLst>
            <pc:docMk/>
            <pc:sldMk cId="221794301" sldId="295"/>
            <ac:spMk id="9227" creationId="{2C1BBA94-3F40-40AA-8BB9-E69E25E537C1}"/>
          </ac:spMkLst>
        </pc:spChg>
        <pc:spChg chg="add del">
          <ac:chgData name="Lee Sangmin" userId="7f608b41624e15f1" providerId="LiveId" clId="{29ACC934-30EC-4C28-89B8-4B67320E2394}" dt="2023-07-26T08:13:12.352" v="4962" actId="26606"/>
          <ac:spMkLst>
            <pc:docMk/>
            <pc:sldMk cId="221794301" sldId="295"/>
            <ac:spMk id="9229" creationId="{FE43805F-24A6-46A4-B19B-54F28347355C}"/>
          </ac:spMkLst>
        </pc:spChg>
        <pc:spChg chg="add del">
          <ac:chgData name="Lee Sangmin" userId="7f608b41624e15f1" providerId="LiveId" clId="{29ACC934-30EC-4C28-89B8-4B67320E2394}" dt="2023-07-26T08:14:05.057" v="4981" actId="26606"/>
          <ac:spMkLst>
            <pc:docMk/>
            <pc:sldMk cId="221794301" sldId="295"/>
            <ac:spMk id="9231" creationId="{95C8260E-968F-44E8-A823-ABB431311926}"/>
          </ac:spMkLst>
        </pc:spChg>
        <pc:spChg chg="add del">
          <ac:chgData name="Lee Sangmin" userId="7f608b41624e15f1" providerId="LiveId" clId="{29ACC934-30EC-4C28-89B8-4B67320E2394}" dt="2023-07-26T08:14:05.057" v="4981" actId="26606"/>
          <ac:spMkLst>
            <pc:docMk/>
            <pc:sldMk cId="221794301" sldId="295"/>
            <ac:spMk id="9236" creationId="{700E0F77-E936-4985-B7B1-B9823486AC33}"/>
          </ac:spMkLst>
        </pc:spChg>
        <pc:spChg chg="add del">
          <ac:chgData name="Lee Sangmin" userId="7f608b41624e15f1" providerId="LiveId" clId="{29ACC934-30EC-4C28-89B8-4B67320E2394}" dt="2023-07-26T08:13:10.275" v="4961" actId="26606"/>
          <ac:spMkLst>
            <pc:docMk/>
            <pc:sldMk cId="221794301" sldId="295"/>
            <ac:spMk id="9238" creationId="{5D7F64A8-D625-4F61-A290-B499BB62ACFF}"/>
          </ac:spMkLst>
        </pc:spChg>
        <pc:spChg chg="add del">
          <ac:chgData name="Lee Sangmin" userId="7f608b41624e15f1" providerId="LiveId" clId="{29ACC934-30EC-4C28-89B8-4B67320E2394}" dt="2023-07-26T08:14:05.057" v="4981" actId="26606"/>
          <ac:spMkLst>
            <pc:docMk/>
            <pc:sldMk cId="221794301" sldId="295"/>
            <ac:spMk id="9240" creationId="{2C1BBA94-3F40-40AA-8BB9-E69E25E537C1}"/>
          </ac:spMkLst>
        </pc:spChg>
        <pc:spChg chg="add del">
          <ac:chgData name="Lee Sangmin" userId="7f608b41624e15f1" providerId="LiveId" clId="{29ACC934-30EC-4C28-89B8-4B67320E2394}" dt="2023-07-26T08:14:05.057" v="4981" actId="26606"/>
          <ac:spMkLst>
            <pc:docMk/>
            <pc:sldMk cId="221794301" sldId="295"/>
            <ac:spMk id="9242" creationId="{FE43805F-24A6-46A4-B19B-54F28347355C}"/>
          </ac:spMkLst>
        </pc:spChg>
        <pc:spChg chg="add del">
          <ac:chgData name="Lee Sangmin" userId="7f608b41624e15f1" providerId="LiveId" clId="{29ACC934-30EC-4C28-89B8-4B67320E2394}" dt="2023-07-26T08:17:28.827" v="5022" actId="26606"/>
          <ac:spMkLst>
            <pc:docMk/>
            <pc:sldMk cId="221794301" sldId="295"/>
            <ac:spMk id="9247" creationId="{5D13CC36-B950-4F02-9BAF-9A7EB267398C}"/>
          </ac:spMkLst>
        </pc:spChg>
        <pc:spChg chg="add del">
          <ac:chgData name="Lee Sangmin" userId="7f608b41624e15f1" providerId="LiveId" clId="{29ACC934-30EC-4C28-89B8-4B67320E2394}" dt="2023-07-26T08:17:28.827" v="5022" actId="26606"/>
          <ac:spMkLst>
            <pc:docMk/>
            <pc:sldMk cId="221794301" sldId="295"/>
            <ac:spMk id="9249" creationId="{4F2E2428-58BA-458D-AA54-05502E63F32F}"/>
          </ac:spMkLst>
        </pc:spChg>
        <pc:spChg chg="add del">
          <ac:chgData name="Lee Sangmin" userId="7f608b41624e15f1" providerId="LiveId" clId="{29ACC934-30EC-4C28-89B8-4B67320E2394}" dt="2023-07-26T08:17:52.196" v="5028" actId="26606"/>
          <ac:spMkLst>
            <pc:docMk/>
            <pc:sldMk cId="221794301" sldId="295"/>
            <ac:spMk id="9254" creationId="{8D1AA55E-40D5-461B-A5A8-4AE8AAB71B08}"/>
          </ac:spMkLst>
        </pc:spChg>
        <pc:spChg chg="add del">
          <ac:chgData name="Lee Sangmin" userId="7f608b41624e15f1" providerId="LiveId" clId="{29ACC934-30EC-4C28-89B8-4B67320E2394}" dt="2023-07-26T08:17:52.196" v="5028" actId="26606"/>
          <ac:spMkLst>
            <pc:docMk/>
            <pc:sldMk cId="221794301" sldId="295"/>
            <ac:spMk id="9258" creationId="{6CB927A4-E432-4310-9CD5-E89FF5063179}"/>
          </ac:spMkLst>
        </pc:spChg>
        <pc:spChg chg="add del">
          <ac:chgData name="Lee Sangmin" userId="7f608b41624e15f1" providerId="LiveId" clId="{29ACC934-30EC-4C28-89B8-4B67320E2394}" dt="2023-07-26T08:17:52.196" v="5028" actId="26606"/>
          <ac:spMkLst>
            <pc:docMk/>
            <pc:sldMk cId="221794301" sldId="295"/>
            <ac:spMk id="9260" creationId="{E3020543-B24B-4EC4-8FFC-8DD88EEA91A8}"/>
          </ac:spMkLst>
        </pc:spChg>
        <pc:spChg chg="add">
          <ac:chgData name="Lee Sangmin" userId="7f608b41624e15f1" providerId="LiveId" clId="{29ACC934-30EC-4C28-89B8-4B67320E2394}" dt="2023-07-26T08:17:52.196" v="5028" actId="26606"/>
          <ac:spMkLst>
            <pc:docMk/>
            <pc:sldMk cId="221794301" sldId="295"/>
            <ac:spMk id="9265" creationId="{2029D5AD-8348-4446-B191-6A9B6FE03F21}"/>
          </ac:spMkLst>
        </pc:spChg>
        <pc:spChg chg="add">
          <ac:chgData name="Lee Sangmin" userId="7f608b41624e15f1" providerId="LiveId" clId="{29ACC934-30EC-4C28-89B8-4B67320E2394}" dt="2023-07-26T08:17:52.196" v="5028" actId="26606"/>
          <ac:spMkLst>
            <pc:docMk/>
            <pc:sldMk cId="221794301" sldId="295"/>
            <ac:spMk id="9267" creationId="{A3F395A2-2B64-4749-BD93-2F159C7E1FB5}"/>
          </ac:spMkLst>
        </pc:spChg>
        <pc:spChg chg="add">
          <ac:chgData name="Lee Sangmin" userId="7f608b41624e15f1" providerId="LiveId" clId="{29ACC934-30EC-4C28-89B8-4B67320E2394}" dt="2023-07-26T08:17:52.196" v="5028" actId="26606"/>
          <ac:spMkLst>
            <pc:docMk/>
            <pc:sldMk cId="221794301" sldId="295"/>
            <ac:spMk id="9269" creationId="{5CF0135B-EAB8-4CA0-896C-2D897ECD28BC}"/>
          </ac:spMkLst>
        </pc:spChg>
        <pc:spChg chg="add">
          <ac:chgData name="Lee Sangmin" userId="7f608b41624e15f1" providerId="LiveId" clId="{29ACC934-30EC-4C28-89B8-4B67320E2394}" dt="2023-07-26T08:17:52.196" v="5028" actId="26606"/>
          <ac:spMkLst>
            <pc:docMk/>
            <pc:sldMk cId="221794301" sldId="295"/>
            <ac:spMk id="9271" creationId="{92C3387C-D24F-4737-8A37-1DC5CFF09CFA}"/>
          </ac:spMkLst>
        </pc:spChg>
        <pc:picChg chg="add del mod">
          <ac:chgData name="Lee Sangmin" userId="7f608b41624e15f1" providerId="LiveId" clId="{29ACC934-30EC-4C28-89B8-4B67320E2394}" dt="2023-07-26T08:17:50.158" v="5027" actId="478"/>
          <ac:picMkLst>
            <pc:docMk/>
            <pc:sldMk cId="221794301" sldId="295"/>
            <ac:picMk id="7" creationId="{C1CFFA5C-C9AA-6CD3-C4DB-EA159627F0D4}"/>
          </ac:picMkLst>
        </pc:picChg>
        <pc:picChg chg="add del mod">
          <ac:chgData name="Lee Sangmin" userId="7f608b41624e15f1" providerId="LiveId" clId="{29ACC934-30EC-4C28-89B8-4B67320E2394}" dt="2023-07-26T08:13:43.538" v="4974" actId="478"/>
          <ac:picMkLst>
            <pc:docMk/>
            <pc:sldMk cId="221794301" sldId="295"/>
            <ac:picMk id="8" creationId="{ED6A6DA8-3B94-F9E2-F421-521A5ADBEDE6}"/>
          </ac:picMkLst>
        </pc:picChg>
        <pc:picChg chg="del">
          <ac:chgData name="Lee Sangmin" userId="7f608b41624e15f1" providerId="LiveId" clId="{29ACC934-30EC-4C28-89B8-4B67320E2394}" dt="2023-07-26T08:12:22.705" v="4950" actId="478"/>
          <ac:picMkLst>
            <pc:docMk/>
            <pc:sldMk cId="221794301" sldId="295"/>
            <ac:picMk id="9218" creationId="{FC43BA90-13C9-BB7F-1D65-E17146CE0AB6}"/>
          </ac:picMkLst>
        </pc:picChg>
        <pc:picChg chg="add del">
          <ac:chgData name="Lee Sangmin" userId="7f608b41624e15f1" providerId="LiveId" clId="{29ACC934-30EC-4C28-89B8-4B67320E2394}" dt="2023-07-26T08:13:25.596" v="4969" actId="21"/>
          <ac:picMkLst>
            <pc:docMk/>
            <pc:sldMk cId="221794301" sldId="295"/>
            <ac:picMk id="9232" creationId="{7E4658DC-C4D3-EBF0-8086-84E9658CF388}"/>
          </ac:picMkLst>
        </pc:picChg>
        <pc:picChg chg="add del">
          <ac:chgData name="Lee Sangmin" userId="7f608b41624e15f1" providerId="LiveId" clId="{29ACC934-30EC-4C28-89B8-4B67320E2394}" dt="2023-07-26T08:13:10.275" v="4961" actId="26606"/>
          <ac:picMkLst>
            <pc:docMk/>
            <pc:sldMk cId="221794301" sldId="295"/>
            <ac:picMk id="9233" creationId="{E35C20D4-9845-93E4-CBAD-A23EA81495BC}"/>
          </ac:picMkLst>
        </pc:picChg>
        <pc:picChg chg="add del">
          <ac:chgData name="Lee Sangmin" userId="7f608b41624e15f1" providerId="LiveId" clId="{29ACC934-30EC-4C28-89B8-4B67320E2394}" dt="2023-07-26T08:13:10.275" v="4961" actId="26606"/>
          <ac:picMkLst>
            <pc:docMk/>
            <pc:sldMk cId="221794301" sldId="295"/>
            <ac:picMk id="9235" creationId="{24F4D5FE-DC76-4ECD-AC10-52E8F9BE02BC}"/>
          </ac:picMkLst>
        </pc:picChg>
        <pc:cxnChg chg="add del">
          <ac:chgData name="Lee Sangmin" userId="7f608b41624e15f1" providerId="LiveId" clId="{29ACC934-30EC-4C28-89B8-4B67320E2394}" dt="2023-07-26T08:17:52.196" v="5028" actId="26606"/>
          <ac:cxnSpMkLst>
            <pc:docMk/>
            <pc:sldMk cId="221794301" sldId="295"/>
            <ac:cxnSpMk id="9256" creationId="{7EB498BD-8089-4626-91EA-4978EBEF535E}"/>
          </ac:cxnSpMkLst>
        </pc:cxnChg>
      </pc:sldChg>
      <pc:sldChg chg="addSp delSp modSp add mod ord">
        <pc:chgData name="Lee Sangmin" userId="7f608b41624e15f1" providerId="LiveId" clId="{29ACC934-30EC-4C28-89B8-4B67320E2394}" dt="2023-08-07T10:42:45.253" v="8976"/>
        <pc:sldMkLst>
          <pc:docMk/>
          <pc:sldMk cId="1695356682" sldId="296"/>
        </pc:sldMkLst>
        <pc:spChg chg="mod">
          <ac:chgData name="Lee Sangmin" userId="7f608b41624e15f1" providerId="LiveId" clId="{29ACC934-30EC-4C28-89B8-4B67320E2394}" dt="2023-07-26T08:24:58.145" v="5193" actId="20577"/>
          <ac:spMkLst>
            <pc:docMk/>
            <pc:sldMk cId="1695356682" sldId="296"/>
            <ac:spMk id="2" creationId="{DFC74E0C-39AC-3CDB-37AE-AD6A1834A630}"/>
          </ac:spMkLst>
        </pc:spChg>
        <pc:spChg chg="add del mod">
          <ac:chgData name="Lee Sangmin" userId="7f608b41624e15f1" providerId="LiveId" clId="{29ACC934-30EC-4C28-89B8-4B67320E2394}" dt="2023-07-26T08:27:18.899" v="5201" actId="22"/>
          <ac:spMkLst>
            <pc:docMk/>
            <pc:sldMk cId="1695356682" sldId="296"/>
            <ac:spMk id="4" creationId="{2D3E3295-5C84-88F0-5816-CA1E1D33E482}"/>
          </ac:spMkLst>
        </pc:spChg>
        <pc:spChg chg="add mod">
          <ac:chgData name="Lee Sangmin" userId="7f608b41624e15f1" providerId="LiveId" clId="{29ACC934-30EC-4C28-89B8-4B67320E2394}" dt="2023-07-26T08:27:25.520" v="5204" actId="1076"/>
          <ac:spMkLst>
            <pc:docMk/>
            <pc:sldMk cId="1695356682" sldId="296"/>
            <ac:spMk id="10" creationId="{1DDB566A-C3E7-D6CA-0A96-2992764F3178}"/>
          </ac:spMkLst>
        </pc:spChg>
        <pc:picChg chg="del">
          <ac:chgData name="Lee Sangmin" userId="7f608b41624e15f1" providerId="LiveId" clId="{29ACC934-30EC-4C28-89B8-4B67320E2394}" dt="2023-07-26T08:25:00.542" v="5196" actId="478"/>
          <ac:picMkLst>
            <pc:docMk/>
            <pc:sldMk cId="1695356682" sldId="296"/>
            <ac:picMk id="5" creationId="{909AC061-0EE8-3B04-B3F9-FA79C75DF234}"/>
          </ac:picMkLst>
        </pc:picChg>
        <pc:picChg chg="add del mod">
          <ac:chgData name="Lee Sangmin" userId="7f608b41624e15f1" providerId="LiveId" clId="{29ACC934-30EC-4C28-89B8-4B67320E2394}" dt="2023-07-26T08:25:03.134" v="5198"/>
          <ac:picMkLst>
            <pc:docMk/>
            <pc:sldMk cId="1695356682" sldId="296"/>
            <ac:picMk id="6" creationId="{FF85D470-9151-FD13-8756-2ECDA7900DC5}"/>
          </ac:picMkLst>
        </pc:picChg>
        <pc:picChg chg="del">
          <ac:chgData name="Lee Sangmin" userId="7f608b41624e15f1" providerId="LiveId" clId="{29ACC934-30EC-4C28-89B8-4B67320E2394}" dt="2023-07-26T08:24:59.977" v="5194" actId="478"/>
          <ac:picMkLst>
            <pc:docMk/>
            <pc:sldMk cId="1695356682" sldId="296"/>
            <ac:picMk id="7" creationId="{5DC2A1F3-AA40-CD37-1323-32F85D1AFCBB}"/>
          </ac:picMkLst>
        </pc:picChg>
        <pc:picChg chg="del">
          <ac:chgData name="Lee Sangmin" userId="7f608b41624e15f1" providerId="LiveId" clId="{29ACC934-30EC-4C28-89B8-4B67320E2394}" dt="2023-07-26T08:25:00.248" v="5195" actId="478"/>
          <ac:picMkLst>
            <pc:docMk/>
            <pc:sldMk cId="1695356682" sldId="296"/>
            <ac:picMk id="9" creationId="{00993B2E-75C0-6D0B-5B6A-B8BBB1C8FB57}"/>
          </ac:picMkLst>
        </pc:picChg>
        <pc:picChg chg="add mod ord">
          <ac:chgData name="Lee Sangmin" userId="7f608b41624e15f1" providerId="LiveId" clId="{29ACC934-30EC-4C28-89B8-4B67320E2394}" dt="2023-07-26T08:27:22.730" v="5203" actId="1076"/>
          <ac:picMkLst>
            <pc:docMk/>
            <pc:sldMk cId="1695356682" sldId="296"/>
            <ac:picMk id="12" creationId="{FCE92727-1360-651B-A03C-6CB72368620F}"/>
          </ac:picMkLst>
        </pc:picChg>
        <pc:inkChg chg="add">
          <ac:chgData name="Lee Sangmin" userId="7f608b41624e15f1" providerId="LiveId" clId="{29ACC934-30EC-4C28-89B8-4B67320E2394}" dt="2023-08-07T10:42:45.253" v="8976"/>
          <ac:inkMkLst>
            <pc:docMk/>
            <pc:sldMk cId="1695356682" sldId="296"/>
            <ac:inkMk id="3" creationId="{FFBCAC0F-77D4-E45A-6FBD-DB70F0F3A481}"/>
          </ac:inkMkLst>
        </pc:inkChg>
      </pc:sldChg>
      <pc:sldChg chg="addSp delSp modSp new mod setBg">
        <pc:chgData name="Lee Sangmin" userId="7f608b41624e15f1" providerId="LiveId" clId="{29ACC934-30EC-4C28-89B8-4B67320E2394}" dt="2023-07-26T08:30:26.718" v="5476" actId="26606"/>
        <pc:sldMkLst>
          <pc:docMk/>
          <pc:sldMk cId="2256584623" sldId="297"/>
        </pc:sldMkLst>
        <pc:spChg chg="mod">
          <ac:chgData name="Lee Sangmin" userId="7f608b41624e15f1" providerId="LiveId" clId="{29ACC934-30EC-4C28-89B8-4B67320E2394}" dt="2023-07-26T08:30:26.718" v="5476" actId="26606"/>
          <ac:spMkLst>
            <pc:docMk/>
            <pc:sldMk cId="2256584623" sldId="297"/>
            <ac:spMk id="2" creationId="{F5A042A1-5926-4776-97FF-F45C0E21A60D}"/>
          </ac:spMkLst>
        </pc:spChg>
        <pc:spChg chg="del mod">
          <ac:chgData name="Lee Sangmin" userId="7f608b41624e15f1" providerId="LiveId" clId="{29ACC934-30EC-4C28-89B8-4B67320E2394}" dt="2023-07-26T08:30:26.718" v="5476" actId="26606"/>
          <ac:spMkLst>
            <pc:docMk/>
            <pc:sldMk cId="2256584623" sldId="297"/>
            <ac:spMk id="3" creationId="{D748B55B-B403-0379-909E-05C3DD9135CE}"/>
          </ac:spMkLst>
        </pc:spChg>
        <pc:spChg chg="add del">
          <ac:chgData name="Lee Sangmin" userId="7f608b41624e15f1" providerId="LiveId" clId="{29ACC934-30EC-4C28-89B8-4B67320E2394}" dt="2023-07-26T08:30:26.707" v="5475" actId="26606"/>
          <ac:spMkLst>
            <pc:docMk/>
            <pc:sldMk cId="2256584623" sldId="297"/>
            <ac:spMk id="9" creationId="{04812C46-200A-4DEB-A05E-3ED6C68C2387}"/>
          </ac:spMkLst>
        </pc:spChg>
        <pc:spChg chg="add del">
          <ac:chgData name="Lee Sangmin" userId="7f608b41624e15f1" providerId="LiveId" clId="{29ACC934-30EC-4C28-89B8-4B67320E2394}" dt="2023-07-26T08:30:26.707" v="5475" actId="26606"/>
          <ac:spMkLst>
            <pc:docMk/>
            <pc:sldMk cId="2256584623" sldId="297"/>
            <ac:spMk id="11" creationId="{D1EA859B-E555-4109-94F3-6700E046E008}"/>
          </ac:spMkLst>
        </pc:spChg>
        <pc:spChg chg="add">
          <ac:chgData name="Lee Sangmin" userId="7f608b41624e15f1" providerId="LiveId" clId="{29ACC934-30EC-4C28-89B8-4B67320E2394}" dt="2023-07-26T08:30:26.718" v="5476" actId="26606"/>
          <ac:spMkLst>
            <pc:docMk/>
            <pc:sldMk cId="2256584623" sldId="297"/>
            <ac:spMk id="13" creationId="{79F40191-0F44-4FD1-82CC-ACB507C14BE6}"/>
          </ac:spMkLst>
        </pc:spChg>
        <pc:spChg chg="add">
          <ac:chgData name="Lee Sangmin" userId="7f608b41624e15f1" providerId="LiveId" clId="{29ACC934-30EC-4C28-89B8-4B67320E2394}" dt="2023-07-26T08:30:26.718" v="5476" actId="26606"/>
          <ac:spMkLst>
            <pc:docMk/>
            <pc:sldMk cId="2256584623" sldId="297"/>
            <ac:spMk id="14" creationId="{5A59F003-E00A-43F9-91DC-CC54E3B87466}"/>
          </ac:spMkLst>
        </pc:spChg>
        <pc:spChg chg="add">
          <ac:chgData name="Lee Sangmin" userId="7f608b41624e15f1" providerId="LiveId" clId="{29ACC934-30EC-4C28-89B8-4B67320E2394}" dt="2023-07-26T08:30:26.718" v="5476" actId="26606"/>
          <ac:spMkLst>
            <pc:docMk/>
            <pc:sldMk cId="2256584623" sldId="297"/>
            <ac:spMk id="16" creationId="{D74A4382-E3AD-430A-9A1F-DFA3E0E77A7D}"/>
          </ac:spMkLst>
        </pc:spChg>
        <pc:picChg chg="add del">
          <ac:chgData name="Lee Sangmin" userId="7f608b41624e15f1" providerId="LiveId" clId="{29ACC934-30EC-4C28-89B8-4B67320E2394}" dt="2023-07-26T08:30:26.707" v="5475" actId="26606"/>
          <ac:picMkLst>
            <pc:docMk/>
            <pc:sldMk cId="2256584623" sldId="297"/>
            <ac:picMk id="5" creationId="{EA045A85-56BA-24A8-1027-2412BFFA8DBF}"/>
          </ac:picMkLst>
        </pc:picChg>
        <pc:picChg chg="add">
          <ac:chgData name="Lee Sangmin" userId="7f608b41624e15f1" providerId="LiveId" clId="{29ACC934-30EC-4C28-89B8-4B67320E2394}" dt="2023-07-26T08:30:26.718" v="5476" actId="26606"/>
          <ac:picMkLst>
            <pc:docMk/>
            <pc:sldMk cId="2256584623" sldId="297"/>
            <ac:picMk id="15" creationId="{3FFF136C-061F-98BF-00F4-38C7998BB625}"/>
          </ac:picMkLst>
        </pc:picChg>
      </pc:sldChg>
      <pc:sldChg chg="addSp delSp modSp new mod setBg">
        <pc:chgData name="Lee Sangmin" userId="7f608b41624e15f1" providerId="LiveId" clId="{29ACC934-30EC-4C28-89B8-4B67320E2394}" dt="2023-07-26T08:33:39.343" v="5560" actId="27614"/>
        <pc:sldMkLst>
          <pc:docMk/>
          <pc:sldMk cId="2473633272" sldId="298"/>
        </pc:sldMkLst>
        <pc:spChg chg="del">
          <ac:chgData name="Lee Sangmin" userId="7f608b41624e15f1" providerId="LiveId" clId="{29ACC934-30EC-4C28-89B8-4B67320E2394}" dt="2023-07-26T08:33:37.025" v="5559" actId="26606"/>
          <ac:spMkLst>
            <pc:docMk/>
            <pc:sldMk cId="2473633272" sldId="298"/>
            <ac:spMk id="2" creationId="{88E68736-6AAD-C199-47A3-E0C66B74D7C3}"/>
          </ac:spMkLst>
        </pc:spChg>
        <pc:spChg chg="del">
          <ac:chgData name="Lee Sangmin" userId="7f608b41624e15f1" providerId="LiveId" clId="{29ACC934-30EC-4C28-89B8-4B67320E2394}" dt="2023-07-26T08:33:33.848" v="5558" actId="22"/>
          <ac:spMkLst>
            <pc:docMk/>
            <pc:sldMk cId="2473633272" sldId="298"/>
            <ac:spMk id="3" creationId="{C1CAE406-6ED9-6DAC-AD0B-513B73D8F94B}"/>
          </ac:spMkLst>
        </pc:spChg>
        <pc:spChg chg="add">
          <ac:chgData name="Lee Sangmin" userId="7f608b41624e15f1" providerId="LiveId" clId="{29ACC934-30EC-4C28-89B8-4B67320E2394}" dt="2023-07-26T08:33:37.025" v="5559" actId="26606"/>
          <ac:spMkLst>
            <pc:docMk/>
            <pc:sldMk cId="2473633272" sldId="298"/>
            <ac:spMk id="10" creationId="{42A4FC2C-047E-45A5-965D-8E1E3BF09BC6}"/>
          </ac:spMkLst>
        </pc:spChg>
        <pc:picChg chg="add mod ord">
          <ac:chgData name="Lee Sangmin" userId="7f608b41624e15f1" providerId="LiveId" clId="{29ACC934-30EC-4C28-89B8-4B67320E2394}" dt="2023-07-26T08:33:39.343" v="5560" actId="27614"/>
          <ac:picMkLst>
            <pc:docMk/>
            <pc:sldMk cId="2473633272" sldId="298"/>
            <ac:picMk id="5" creationId="{071A4F63-B106-8018-D14C-CF51A1F6FCDC}"/>
          </ac:picMkLst>
        </pc:picChg>
      </pc:sldChg>
      <pc:sldChg chg="addSp delSp modSp new mod ord setBg">
        <pc:chgData name="Lee Sangmin" userId="7f608b41624e15f1" providerId="LiveId" clId="{29ACC934-30EC-4C28-89B8-4B67320E2394}" dt="2023-07-26T08:36:43.852" v="5579" actId="26606"/>
        <pc:sldMkLst>
          <pc:docMk/>
          <pc:sldMk cId="381716078" sldId="299"/>
        </pc:sldMkLst>
        <pc:spChg chg="del">
          <ac:chgData name="Lee Sangmin" userId="7f608b41624e15f1" providerId="LiveId" clId="{29ACC934-30EC-4C28-89B8-4B67320E2394}" dt="2023-07-26T08:36:43.852" v="5579" actId="26606"/>
          <ac:spMkLst>
            <pc:docMk/>
            <pc:sldMk cId="381716078" sldId="299"/>
            <ac:spMk id="2" creationId="{7FD60047-A722-1149-7D84-C30AFF473E40}"/>
          </ac:spMkLst>
        </pc:spChg>
        <pc:spChg chg="del">
          <ac:chgData name="Lee Sangmin" userId="7f608b41624e15f1" providerId="LiveId" clId="{29ACC934-30EC-4C28-89B8-4B67320E2394}" dt="2023-07-26T08:36:39.274" v="5578" actId="22"/>
          <ac:spMkLst>
            <pc:docMk/>
            <pc:sldMk cId="381716078" sldId="299"/>
            <ac:spMk id="3" creationId="{8EA805E7-5DBA-5659-13DB-5A6C28B040DB}"/>
          </ac:spMkLst>
        </pc:spChg>
        <pc:spChg chg="add">
          <ac:chgData name="Lee Sangmin" userId="7f608b41624e15f1" providerId="LiveId" clId="{29ACC934-30EC-4C28-89B8-4B67320E2394}" dt="2023-07-26T08:36:43.852" v="5579" actId="26606"/>
          <ac:spMkLst>
            <pc:docMk/>
            <pc:sldMk cId="381716078" sldId="299"/>
            <ac:spMk id="10" creationId="{32BC26D8-82FB-445E-AA49-62A77D7C1EE0}"/>
          </ac:spMkLst>
        </pc:spChg>
        <pc:spChg chg="add">
          <ac:chgData name="Lee Sangmin" userId="7f608b41624e15f1" providerId="LiveId" clId="{29ACC934-30EC-4C28-89B8-4B67320E2394}" dt="2023-07-26T08:36:43.852" v="5579" actId="26606"/>
          <ac:spMkLst>
            <pc:docMk/>
            <pc:sldMk cId="381716078" sldId="299"/>
            <ac:spMk id="12" creationId="{CB44330D-EA18-4254-AA95-EB49948539B8}"/>
          </ac:spMkLst>
        </pc:spChg>
        <pc:picChg chg="add mod ord">
          <ac:chgData name="Lee Sangmin" userId="7f608b41624e15f1" providerId="LiveId" clId="{29ACC934-30EC-4C28-89B8-4B67320E2394}" dt="2023-07-26T08:36:43.852" v="5579" actId="26606"/>
          <ac:picMkLst>
            <pc:docMk/>
            <pc:sldMk cId="381716078" sldId="299"/>
            <ac:picMk id="5" creationId="{DDB769B0-6AAA-A81F-9DA0-2EF730F1F4C1}"/>
          </ac:picMkLst>
        </pc:picChg>
      </pc:sldChg>
      <pc:sldChg chg="addSp delSp modSp new mod ord setBg">
        <pc:chgData name="Lee Sangmin" userId="7f608b41624e15f1" providerId="LiveId" clId="{29ACC934-30EC-4C28-89B8-4B67320E2394}" dt="2023-07-26T08:37:19.335" v="5584" actId="27614"/>
        <pc:sldMkLst>
          <pc:docMk/>
          <pc:sldMk cId="3624631707" sldId="300"/>
        </pc:sldMkLst>
        <pc:spChg chg="add del">
          <ac:chgData name="Lee Sangmin" userId="7f608b41624e15f1" providerId="LiveId" clId="{29ACC934-30EC-4C28-89B8-4B67320E2394}" dt="2023-07-26T08:37:14.843" v="5583" actId="26606"/>
          <ac:spMkLst>
            <pc:docMk/>
            <pc:sldMk cId="3624631707" sldId="300"/>
            <ac:spMk id="2" creationId="{1CEC98E1-E17D-FB4D-268F-7CD7548FA7F5}"/>
          </ac:spMkLst>
        </pc:spChg>
        <pc:spChg chg="del">
          <ac:chgData name="Lee Sangmin" userId="7f608b41624e15f1" providerId="LiveId" clId="{29ACC934-30EC-4C28-89B8-4B67320E2394}" dt="2023-07-26T08:37:10.846" v="5580" actId="22"/>
          <ac:spMkLst>
            <pc:docMk/>
            <pc:sldMk cId="3624631707" sldId="300"/>
            <ac:spMk id="3" creationId="{EAE97938-6EDD-AAB9-EA15-03798F65B068}"/>
          </ac:spMkLst>
        </pc:spChg>
        <pc:spChg chg="add del">
          <ac:chgData name="Lee Sangmin" userId="7f608b41624e15f1" providerId="LiveId" clId="{29ACC934-30EC-4C28-89B8-4B67320E2394}" dt="2023-07-26T08:37:14.841" v="5582" actId="26606"/>
          <ac:spMkLst>
            <pc:docMk/>
            <pc:sldMk cId="3624631707" sldId="300"/>
            <ac:spMk id="10" creationId="{32BC26D8-82FB-445E-AA49-62A77D7C1EE0}"/>
          </ac:spMkLst>
        </pc:spChg>
        <pc:spChg chg="add del">
          <ac:chgData name="Lee Sangmin" userId="7f608b41624e15f1" providerId="LiveId" clId="{29ACC934-30EC-4C28-89B8-4B67320E2394}" dt="2023-07-26T08:37:14.841" v="5582" actId="26606"/>
          <ac:spMkLst>
            <pc:docMk/>
            <pc:sldMk cId="3624631707" sldId="300"/>
            <ac:spMk id="12" creationId="{CB44330D-EA18-4254-AA95-EB49948539B8}"/>
          </ac:spMkLst>
        </pc:spChg>
        <pc:spChg chg="add">
          <ac:chgData name="Lee Sangmin" userId="7f608b41624e15f1" providerId="LiveId" clId="{29ACC934-30EC-4C28-89B8-4B67320E2394}" dt="2023-07-26T08:37:14.843" v="5583" actId="26606"/>
          <ac:spMkLst>
            <pc:docMk/>
            <pc:sldMk cId="3624631707" sldId="300"/>
            <ac:spMk id="14" creationId="{216BB327-7AA9-4EC5-815F-9D8E6BC53E34}"/>
          </ac:spMkLst>
        </pc:spChg>
        <pc:picChg chg="add mod ord">
          <ac:chgData name="Lee Sangmin" userId="7f608b41624e15f1" providerId="LiveId" clId="{29ACC934-30EC-4C28-89B8-4B67320E2394}" dt="2023-07-26T08:37:19.335" v="5584" actId="27614"/>
          <ac:picMkLst>
            <pc:docMk/>
            <pc:sldMk cId="3624631707" sldId="300"/>
            <ac:picMk id="5" creationId="{AADD254A-6E66-6DDC-AD45-63153C7582F8}"/>
          </ac:picMkLst>
        </pc:picChg>
      </pc:sldChg>
      <pc:sldChg chg="addSp delSp modSp new mod ord setBg">
        <pc:chgData name="Lee Sangmin" userId="7f608b41624e15f1" providerId="LiveId" clId="{29ACC934-30EC-4C28-89B8-4B67320E2394}" dt="2023-07-26T08:36:18.414" v="5575" actId="27614"/>
        <pc:sldMkLst>
          <pc:docMk/>
          <pc:sldMk cId="855946108" sldId="301"/>
        </pc:sldMkLst>
        <pc:spChg chg="del">
          <ac:chgData name="Lee Sangmin" userId="7f608b41624e15f1" providerId="LiveId" clId="{29ACC934-30EC-4C28-89B8-4B67320E2394}" dt="2023-07-26T08:36:14.547" v="5572" actId="26606"/>
          <ac:spMkLst>
            <pc:docMk/>
            <pc:sldMk cId="855946108" sldId="301"/>
            <ac:spMk id="2" creationId="{486F8FD2-2652-C1A7-3AF8-2CD8955A466B}"/>
          </ac:spMkLst>
        </pc:spChg>
        <pc:spChg chg="del">
          <ac:chgData name="Lee Sangmin" userId="7f608b41624e15f1" providerId="LiveId" clId="{29ACC934-30EC-4C28-89B8-4B67320E2394}" dt="2023-07-26T08:36:05.880" v="5571" actId="22"/>
          <ac:spMkLst>
            <pc:docMk/>
            <pc:sldMk cId="855946108" sldId="301"/>
            <ac:spMk id="3" creationId="{972B17ED-5BA9-818F-1DE4-49845C1C65ED}"/>
          </ac:spMkLst>
        </pc:spChg>
        <pc:spChg chg="add">
          <ac:chgData name="Lee Sangmin" userId="7f608b41624e15f1" providerId="LiveId" clId="{29ACC934-30EC-4C28-89B8-4B67320E2394}" dt="2023-07-26T08:36:14.547" v="5572" actId="26606"/>
          <ac:spMkLst>
            <pc:docMk/>
            <pc:sldMk cId="855946108" sldId="301"/>
            <ac:spMk id="10" creationId="{42A4FC2C-047E-45A5-965D-8E1E3BF09BC6}"/>
          </ac:spMkLst>
        </pc:spChg>
        <pc:picChg chg="add mod ord">
          <ac:chgData name="Lee Sangmin" userId="7f608b41624e15f1" providerId="LiveId" clId="{29ACC934-30EC-4C28-89B8-4B67320E2394}" dt="2023-07-26T08:36:18.414" v="5575" actId="27614"/>
          <ac:picMkLst>
            <pc:docMk/>
            <pc:sldMk cId="855946108" sldId="301"/>
            <ac:picMk id="5" creationId="{8665F9E2-CA99-BEB6-CC53-58A60F4644B7}"/>
          </ac:picMkLst>
        </pc:picChg>
      </pc:sldChg>
      <pc:sldChg chg="addSp delSp modSp new mod setBg">
        <pc:chgData name="Lee Sangmin" userId="7f608b41624e15f1" providerId="LiveId" clId="{29ACC934-30EC-4C28-89B8-4B67320E2394}" dt="2023-07-26T08:35:34.875" v="5568" actId="26606"/>
        <pc:sldMkLst>
          <pc:docMk/>
          <pc:sldMk cId="4289351370" sldId="302"/>
        </pc:sldMkLst>
        <pc:spChg chg="del">
          <ac:chgData name="Lee Sangmin" userId="7f608b41624e15f1" providerId="LiveId" clId="{29ACC934-30EC-4C28-89B8-4B67320E2394}" dt="2023-07-26T08:35:34.875" v="5568" actId="26606"/>
          <ac:spMkLst>
            <pc:docMk/>
            <pc:sldMk cId="4289351370" sldId="302"/>
            <ac:spMk id="2" creationId="{5C998DAE-2FD2-48F6-4452-678A7E7E2ED8}"/>
          </ac:spMkLst>
        </pc:spChg>
        <pc:spChg chg="del">
          <ac:chgData name="Lee Sangmin" userId="7f608b41624e15f1" providerId="LiveId" clId="{29ACC934-30EC-4C28-89B8-4B67320E2394}" dt="2023-07-26T08:35:32.061" v="5565"/>
          <ac:spMkLst>
            <pc:docMk/>
            <pc:sldMk cId="4289351370" sldId="302"/>
            <ac:spMk id="3" creationId="{AEFF8A88-F4CC-8F2B-F411-F97223F50960}"/>
          </ac:spMkLst>
        </pc:spChg>
        <pc:spChg chg="add">
          <ac:chgData name="Lee Sangmin" userId="7f608b41624e15f1" providerId="LiveId" clId="{29ACC934-30EC-4C28-89B8-4B67320E2394}" dt="2023-07-26T08:35:34.875" v="5568" actId="26606"/>
          <ac:spMkLst>
            <pc:docMk/>
            <pc:sldMk cId="4289351370" sldId="302"/>
            <ac:spMk id="10" creationId="{42A4FC2C-047E-45A5-965D-8E1E3BF09BC6}"/>
          </ac:spMkLst>
        </pc:spChg>
        <pc:picChg chg="add mod">
          <ac:chgData name="Lee Sangmin" userId="7f608b41624e15f1" providerId="LiveId" clId="{29ACC934-30EC-4C28-89B8-4B67320E2394}" dt="2023-07-26T08:35:34.875" v="5568" actId="26606"/>
          <ac:picMkLst>
            <pc:docMk/>
            <pc:sldMk cId="4289351370" sldId="302"/>
            <ac:picMk id="5" creationId="{4B1727A4-25C4-C3B9-98DC-FEA48CD989FE}"/>
          </ac:picMkLst>
        </pc:picChg>
      </pc:sldChg>
      <pc:sldChg chg="addSp delSp modSp new mod setBg">
        <pc:chgData name="Lee Sangmin" userId="7f608b41624e15f1" providerId="LiveId" clId="{29ACC934-30EC-4C28-89B8-4B67320E2394}" dt="2023-07-26T08:37:42.335" v="5589" actId="26606"/>
        <pc:sldMkLst>
          <pc:docMk/>
          <pc:sldMk cId="1449614371" sldId="303"/>
        </pc:sldMkLst>
        <pc:spChg chg="del">
          <ac:chgData name="Lee Sangmin" userId="7f608b41624e15f1" providerId="LiveId" clId="{29ACC934-30EC-4C28-89B8-4B67320E2394}" dt="2023-07-26T08:37:42.335" v="5589" actId="26606"/>
          <ac:spMkLst>
            <pc:docMk/>
            <pc:sldMk cId="1449614371" sldId="303"/>
            <ac:spMk id="2" creationId="{ADEB8757-9E6B-E05F-B031-CA1E04798206}"/>
          </ac:spMkLst>
        </pc:spChg>
        <pc:spChg chg="del">
          <ac:chgData name="Lee Sangmin" userId="7f608b41624e15f1" providerId="LiveId" clId="{29ACC934-30EC-4C28-89B8-4B67320E2394}" dt="2023-07-26T08:37:40.006" v="5588" actId="22"/>
          <ac:spMkLst>
            <pc:docMk/>
            <pc:sldMk cId="1449614371" sldId="303"/>
            <ac:spMk id="3" creationId="{212DE91C-3BDE-EEE4-FC89-09996378E980}"/>
          </ac:spMkLst>
        </pc:spChg>
        <pc:spChg chg="add">
          <ac:chgData name="Lee Sangmin" userId="7f608b41624e15f1" providerId="LiveId" clId="{29ACC934-30EC-4C28-89B8-4B67320E2394}" dt="2023-07-26T08:37:42.335" v="5589" actId="26606"/>
          <ac:spMkLst>
            <pc:docMk/>
            <pc:sldMk cId="1449614371" sldId="303"/>
            <ac:spMk id="10" creationId="{216BB327-7AA9-4EC5-815F-9D8E6BC53E34}"/>
          </ac:spMkLst>
        </pc:spChg>
        <pc:picChg chg="add mod ord">
          <ac:chgData name="Lee Sangmin" userId="7f608b41624e15f1" providerId="LiveId" clId="{29ACC934-30EC-4C28-89B8-4B67320E2394}" dt="2023-07-26T08:37:42.335" v="5589" actId="26606"/>
          <ac:picMkLst>
            <pc:docMk/>
            <pc:sldMk cId="1449614371" sldId="303"/>
            <ac:picMk id="5" creationId="{BB511156-4750-E1A7-29A2-8AD6E18F7C59}"/>
          </ac:picMkLst>
        </pc:picChg>
      </pc:sldChg>
      <pc:sldChg chg="addSp delSp modSp add mod setBg">
        <pc:chgData name="Lee Sangmin" userId="7f608b41624e15f1" providerId="LiveId" clId="{29ACC934-30EC-4C28-89B8-4B67320E2394}" dt="2023-07-26T08:40:23.044" v="5597" actId="26606"/>
        <pc:sldMkLst>
          <pc:docMk/>
          <pc:sldMk cId="2077150529" sldId="304"/>
        </pc:sldMkLst>
        <pc:spChg chg="add del">
          <ac:chgData name="Lee Sangmin" userId="7f608b41624e15f1" providerId="LiveId" clId="{29ACC934-30EC-4C28-89B8-4B67320E2394}" dt="2023-07-26T08:40:23.044" v="5597" actId="26606"/>
          <ac:spMkLst>
            <pc:docMk/>
            <pc:sldMk cId="2077150529" sldId="304"/>
            <ac:spMk id="2" creationId="{ADEB8757-9E6B-E05F-B031-CA1E04798206}"/>
          </ac:spMkLst>
        </pc:spChg>
        <pc:spChg chg="del">
          <ac:chgData name="Lee Sangmin" userId="7f608b41624e15f1" providerId="LiveId" clId="{29ACC934-30EC-4C28-89B8-4B67320E2394}" dt="2023-07-26T08:39:59.058" v="5590" actId="22"/>
          <ac:spMkLst>
            <pc:docMk/>
            <pc:sldMk cId="2077150529" sldId="304"/>
            <ac:spMk id="3" creationId="{212DE91C-3BDE-EEE4-FC89-09996378E980}"/>
          </ac:spMkLst>
        </pc:spChg>
        <pc:spChg chg="add del">
          <ac:chgData name="Lee Sangmin" userId="7f608b41624e15f1" providerId="LiveId" clId="{29ACC934-30EC-4C28-89B8-4B67320E2394}" dt="2023-07-26T08:40:23.039" v="5596" actId="26606"/>
          <ac:spMkLst>
            <pc:docMk/>
            <pc:sldMk cId="2077150529" sldId="304"/>
            <ac:spMk id="7" creationId="{32BC26D8-82FB-445E-AA49-62A77D7C1EE0}"/>
          </ac:spMkLst>
        </pc:spChg>
        <pc:spChg chg="add del">
          <ac:chgData name="Lee Sangmin" userId="7f608b41624e15f1" providerId="LiveId" clId="{29ACC934-30EC-4C28-89B8-4B67320E2394}" dt="2023-07-26T08:40:09.019" v="5592" actId="26606"/>
          <ac:spMkLst>
            <pc:docMk/>
            <pc:sldMk cId="2077150529" sldId="304"/>
            <ac:spMk id="10" creationId="{216BB327-7AA9-4EC5-815F-9D8E6BC53E34}"/>
          </ac:spMkLst>
        </pc:spChg>
        <pc:spChg chg="add del">
          <ac:chgData name="Lee Sangmin" userId="7f608b41624e15f1" providerId="LiveId" clId="{29ACC934-30EC-4C28-89B8-4B67320E2394}" dt="2023-07-26T08:40:23.039" v="5596" actId="26606"/>
          <ac:spMkLst>
            <pc:docMk/>
            <pc:sldMk cId="2077150529" sldId="304"/>
            <ac:spMk id="12" creationId="{CB44330D-EA18-4254-AA95-EB49948539B8}"/>
          </ac:spMkLst>
        </pc:spChg>
        <pc:spChg chg="add">
          <ac:chgData name="Lee Sangmin" userId="7f608b41624e15f1" providerId="LiveId" clId="{29ACC934-30EC-4C28-89B8-4B67320E2394}" dt="2023-07-26T08:40:23.044" v="5597" actId="26606"/>
          <ac:spMkLst>
            <pc:docMk/>
            <pc:sldMk cId="2077150529" sldId="304"/>
            <ac:spMk id="14" creationId="{2633B3B5-CC90-43F0-8714-D31D1F3F0209}"/>
          </ac:spMkLst>
        </pc:spChg>
        <pc:spChg chg="add">
          <ac:chgData name="Lee Sangmin" userId="7f608b41624e15f1" providerId="LiveId" clId="{29ACC934-30EC-4C28-89B8-4B67320E2394}" dt="2023-07-26T08:40:23.044" v="5597" actId="26606"/>
          <ac:spMkLst>
            <pc:docMk/>
            <pc:sldMk cId="2077150529" sldId="304"/>
            <ac:spMk id="15" creationId="{AB8C311F-7253-4AED-9701-7FC0708C41C7}"/>
          </ac:spMkLst>
        </pc:spChg>
        <pc:spChg chg="add">
          <ac:chgData name="Lee Sangmin" userId="7f608b41624e15f1" providerId="LiveId" clId="{29ACC934-30EC-4C28-89B8-4B67320E2394}" dt="2023-07-26T08:40:23.044" v="5597" actId="26606"/>
          <ac:spMkLst>
            <pc:docMk/>
            <pc:sldMk cId="2077150529" sldId="304"/>
            <ac:spMk id="16" creationId="{A8D57A06-A426-446D-B02C-A2DC6B62E45E}"/>
          </ac:spMkLst>
        </pc:spChg>
        <pc:spChg chg="add">
          <ac:chgData name="Lee Sangmin" userId="7f608b41624e15f1" providerId="LiveId" clId="{29ACC934-30EC-4C28-89B8-4B67320E2394}" dt="2023-07-26T08:40:23.044" v="5597" actId="26606"/>
          <ac:spMkLst>
            <pc:docMk/>
            <pc:sldMk cId="2077150529" sldId="304"/>
            <ac:spMk id="17" creationId="{E2384209-CB15-4CDF-9D31-C44FD9A3F20D}"/>
          </ac:spMkLst>
        </pc:spChg>
        <pc:picChg chg="add mod ord">
          <ac:chgData name="Lee Sangmin" userId="7f608b41624e15f1" providerId="LiveId" clId="{29ACC934-30EC-4C28-89B8-4B67320E2394}" dt="2023-07-26T08:40:23.044" v="5597" actId="26606"/>
          <ac:picMkLst>
            <pc:docMk/>
            <pc:sldMk cId="2077150529" sldId="304"/>
            <ac:picMk id="5" creationId="{A7A3EC0C-75B8-A574-3402-3DAE7994E1D4}"/>
          </ac:picMkLst>
        </pc:picChg>
      </pc:sldChg>
      <pc:sldChg chg="addSp delSp modSp add mod setBg">
        <pc:chgData name="Lee Sangmin" userId="7f608b41624e15f1" providerId="LiveId" clId="{29ACC934-30EC-4C28-89B8-4B67320E2394}" dt="2023-07-26T08:47:23.905" v="5752" actId="20577"/>
        <pc:sldMkLst>
          <pc:docMk/>
          <pc:sldMk cId="4210615902" sldId="305"/>
        </pc:sldMkLst>
        <pc:spChg chg="mod ord">
          <ac:chgData name="Lee Sangmin" userId="7f608b41624e15f1" providerId="LiveId" clId="{29ACC934-30EC-4C28-89B8-4B67320E2394}" dt="2023-07-26T08:45:59.848" v="5636" actId="20577"/>
          <ac:spMkLst>
            <pc:docMk/>
            <pc:sldMk cId="4210615902" sldId="305"/>
            <ac:spMk id="2" creationId="{ADEB8757-9E6B-E05F-B031-CA1E04798206}"/>
          </ac:spMkLst>
        </pc:spChg>
        <pc:spChg chg="del">
          <ac:chgData name="Lee Sangmin" userId="7f608b41624e15f1" providerId="LiveId" clId="{29ACC934-30EC-4C28-89B8-4B67320E2394}" dt="2023-07-26T08:42:02.263" v="5598" actId="22"/>
          <ac:spMkLst>
            <pc:docMk/>
            <pc:sldMk cId="4210615902" sldId="305"/>
            <ac:spMk id="3" creationId="{212DE91C-3BDE-EEE4-FC89-09996378E980}"/>
          </ac:spMkLst>
        </pc:spChg>
        <pc:spChg chg="add del">
          <ac:chgData name="Lee Sangmin" userId="7f608b41624e15f1" providerId="LiveId" clId="{29ACC934-30EC-4C28-89B8-4B67320E2394}" dt="2023-07-26T08:42:45.426" v="5602" actId="26606"/>
          <ac:spMkLst>
            <pc:docMk/>
            <pc:sldMk cId="4210615902" sldId="305"/>
            <ac:spMk id="13" creationId="{CF186CCB-6349-336E-CB31-2AB186A4035D}"/>
          </ac:spMkLst>
        </pc:spChg>
        <pc:spChg chg="add del">
          <ac:chgData name="Lee Sangmin" userId="7f608b41624e15f1" providerId="LiveId" clId="{29ACC934-30EC-4C28-89B8-4B67320E2394}" dt="2023-07-26T08:43:44.528" v="5611" actId="26606"/>
          <ac:spMkLst>
            <pc:docMk/>
            <pc:sldMk cId="4210615902" sldId="305"/>
            <ac:spMk id="14" creationId="{0D7B6173-1D58-48E2-83CF-37350F315F75}"/>
          </ac:spMkLst>
        </pc:spChg>
        <pc:spChg chg="add del">
          <ac:chgData name="Lee Sangmin" userId="7f608b41624e15f1" providerId="LiveId" clId="{29ACC934-30EC-4C28-89B8-4B67320E2394}" dt="2023-07-26T08:43:44.528" v="5611" actId="26606"/>
          <ac:spMkLst>
            <pc:docMk/>
            <pc:sldMk cId="4210615902" sldId="305"/>
            <ac:spMk id="15" creationId="{BC79B1AA-48D8-1330-67BD-AEBD90D2DF9D}"/>
          </ac:spMkLst>
        </pc:spChg>
        <pc:spChg chg="add del">
          <ac:chgData name="Lee Sangmin" userId="7f608b41624e15f1" providerId="LiveId" clId="{29ACC934-30EC-4C28-89B8-4B67320E2394}" dt="2023-07-26T08:42:45.426" v="5602" actId="26606"/>
          <ac:spMkLst>
            <pc:docMk/>
            <pc:sldMk cId="4210615902" sldId="305"/>
            <ac:spMk id="16" creationId="{9A42C7B2-7BD6-433A-95AB-5AA4F44B5819}"/>
          </ac:spMkLst>
        </pc:spChg>
        <pc:spChg chg="add del">
          <ac:chgData name="Lee Sangmin" userId="7f608b41624e15f1" providerId="LiveId" clId="{29ACC934-30EC-4C28-89B8-4B67320E2394}" dt="2023-07-26T08:43:44.528" v="5611" actId="26606"/>
          <ac:spMkLst>
            <pc:docMk/>
            <pc:sldMk cId="4210615902" sldId="305"/>
            <ac:spMk id="17" creationId="{2F36CA75-CFBF-4844-B719-8FE9EBADA9AF}"/>
          </ac:spMkLst>
        </pc:spChg>
        <pc:spChg chg="add del">
          <ac:chgData name="Lee Sangmin" userId="7f608b41624e15f1" providerId="LiveId" clId="{29ACC934-30EC-4C28-89B8-4B67320E2394}" dt="2023-07-26T08:42:45.426" v="5602" actId="26606"/>
          <ac:spMkLst>
            <pc:docMk/>
            <pc:sldMk cId="4210615902" sldId="305"/>
            <ac:spMk id="18" creationId="{0ADDB668-2CA4-4D2B-9C34-3487CA330BA8}"/>
          </ac:spMkLst>
        </pc:spChg>
        <pc:spChg chg="add del">
          <ac:chgData name="Lee Sangmin" userId="7f608b41624e15f1" providerId="LiveId" clId="{29ACC934-30EC-4C28-89B8-4B67320E2394}" dt="2023-07-26T08:43:44.528" v="5611" actId="26606"/>
          <ac:spMkLst>
            <pc:docMk/>
            <pc:sldMk cId="4210615902" sldId="305"/>
            <ac:spMk id="19" creationId="{3D4A84B9-E564-4DD0-97F8-DBF1C460C28A}"/>
          </ac:spMkLst>
        </pc:spChg>
        <pc:spChg chg="add del">
          <ac:chgData name="Lee Sangmin" userId="7f608b41624e15f1" providerId="LiveId" clId="{29ACC934-30EC-4C28-89B8-4B67320E2394}" dt="2023-07-26T08:42:45.426" v="5602" actId="26606"/>
          <ac:spMkLst>
            <pc:docMk/>
            <pc:sldMk cId="4210615902" sldId="305"/>
            <ac:spMk id="20" creationId="{2568BC19-F052-4108-93E1-6A3D1DEC072F}"/>
          </ac:spMkLst>
        </pc:spChg>
        <pc:spChg chg="add del">
          <ac:chgData name="Lee Sangmin" userId="7f608b41624e15f1" providerId="LiveId" clId="{29ACC934-30EC-4C28-89B8-4B67320E2394}" dt="2023-07-26T08:42:45.426" v="5602" actId="26606"/>
          <ac:spMkLst>
            <pc:docMk/>
            <pc:sldMk cId="4210615902" sldId="305"/>
            <ac:spMk id="22" creationId="{D5FD337D-4D6B-4C8B-B6F5-121097E09881}"/>
          </ac:spMkLst>
        </pc:spChg>
        <pc:spChg chg="add del">
          <ac:chgData name="Lee Sangmin" userId="7f608b41624e15f1" providerId="LiveId" clId="{29ACC934-30EC-4C28-89B8-4B67320E2394}" dt="2023-07-26T08:43:44.528" v="5611" actId="26606"/>
          <ac:spMkLst>
            <pc:docMk/>
            <pc:sldMk cId="4210615902" sldId="305"/>
            <ac:spMk id="23" creationId="{102382E0-0A09-46AE-B955-B911CAFE7F00}"/>
          </ac:spMkLst>
        </pc:spChg>
        <pc:spChg chg="add del">
          <ac:chgData name="Lee Sangmin" userId="7f608b41624e15f1" providerId="LiveId" clId="{29ACC934-30EC-4C28-89B8-4B67320E2394}" dt="2023-07-26T08:43:08.571" v="5604" actId="26606"/>
          <ac:spMkLst>
            <pc:docMk/>
            <pc:sldMk cId="4210615902" sldId="305"/>
            <ac:spMk id="24" creationId="{2409529B-9B56-4F10-BE4D-F934DB89E57E}"/>
          </ac:spMkLst>
        </pc:spChg>
        <pc:spChg chg="add del">
          <ac:chgData name="Lee Sangmin" userId="7f608b41624e15f1" providerId="LiveId" clId="{29ACC934-30EC-4C28-89B8-4B67320E2394}" dt="2023-07-26T08:43:08.571" v="5604" actId="26606"/>
          <ac:spMkLst>
            <pc:docMk/>
            <pc:sldMk cId="4210615902" sldId="305"/>
            <ac:spMk id="25" creationId="{B3F59054-3394-4D87-8BD0-A28DCD47F1BC}"/>
          </ac:spMkLst>
        </pc:spChg>
        <pc:spChg chg="add del">
          <ac:chgData name="Lee Sangmin" userId="7f608b41624e15f1" providerId="LiveId" clId="{29ACC934-30EC-4C28-89B8-4B67320E2394}" dt="2023-07-26T08:43:08.571" v="5604" actId="26606"/>
          <ac:spMkLst>
            <pc:docMk/>
            <pc:sldMk cId="4210615902" sldId="305"/>
            <ac:spMk id="26" creationId="{2FE0ABA9-CAF1-4816-837D-5F28AAA08E0A}"/>
          </ac:spMkLst>
        </pc:spChg>
        <pc:spChg chg="add del">
          <ac:chgData name="Lee Sangmin" userId="7f608b41624e15f1" providerId="LiveId" clId="{29ACC934-30EC-4C28-89B8-4B67320E2394}" dt="2023-07-26T08:43:08.571" v="5604" actId="26606"/>
          <ac:spMkLst>
            <pc:docMk/>
            <pc:sldMk cId="4210615902" sldId="305"/>
            <ac:spMk id="27" creationId="{BC8B9C14-70F0-4F42-85FF-0DD3D5A585A5}"/>
          </ac:spMkLst>
        </pc:spChg>
        <pc:spChg chg="add del">
          <ac:chgData name="Lee Sangmin" userId="7f608b41624e15f1" providerId="LiveId" clId="{29ACC934-30EC-4C28-89B8-4B67320E2394}" dt="2023-07-26T08:43:08.571" v="5604" actId="26606"/>
          <ac:spMkLst>
            <pc:docMk/>
            <pc:sldMk cId="4210615902" sldId="305"/>
            <ac:spMk id="28" creationId="{98DE6C44-43F8-4DE4-AB81-66853FFEA09A}"/>
          </ac:spMkLst>
        </pc:spChg>
        <pc:spChg chg="add del">
          <ac:chgData name="Lee Sangmin" userId="7f608b41624e15f1" providerId="LiveId" clId="{29ACC934-30EC-4C28-89B8-4B67320E2394}" dt="2023-07-26T08:43:08.571" v="5604" actId="26606"/>
          <ac:spMkLst>
            <pc:docMk/>
            <pc:sldMk cId="4210615902" sldId="305"/>
            <ac:spMk id="29" creationId="{EFC3BCF2-B559-0E52-F378-639B5FE81D2E}"/>
          </ac:spMkLst>
        </pc:spChg>
        <pc:spChg chg="add del">
          <ac:chgData name="Lee Sangmin" userId="7f608b41624e15f1" providerId="LiveId" clId="{29ACC934-30EC-4C28-89B8-4B67320E2394}" dt="2023-07-26T08:43:44.528" v="5611" actId="26606"/>
          <ac:spMkLst>
            <pc:docMk/>
            <pc:sldMk cId="4210615902" sldId="305"/>
            <ac:spMk id="30" creationId="{7DE75D4A-0965-4973-BE75-DECCAC9A9614}"/>
          </ac:spMkLst>
        </pc:spChg>
        <pc:spChg chg="add del">
          <ac:chgData name="Lee Sangmin" userId="7f608b41624e15f1" providerId="LiveId" clId="{29ACC934-30EC-4C28-89B8-4B67320E2394}" dt="2023-07-26T08:44:16.644" v="5613" actId="26606"/>
          <ac:spMkLst>
            <pc:docMk/>
            <pc:sldMk cId="4210615902" sldId="305"/>
            <ac:spMk id="31" creationId="{524E9777-DF7E-45E5-B387-86C306DA64AB}"/>
          </ac:spMkLst>
        </pc:spChg>
        <pc:spChg chg="add del">
          <ac:chgData name="Lee Sangmin" userId="7f608b41624e15f1" providerId="LiveId" clId="{29ACC934-30EC-4C28-89B8-4B67320E2394}" dt="2023-07-26T08:44:16.644" v="5613" actId="26606"/>
          <ac:spMkLst>
            <pc:docMk/>
            <pc:sldMk cId="4210615902" sldId="305"/>
            <ac:spMk id="32" creationId="{90464369-70FA-42AF-948F-80664CA7BFE5}"/>
          </ac:spMkLst>
        </pc:spChg>
        <pc:spChg chg="add del">
          <ac:chgData name="Lee Sangmin" userId="7f608b41624e15f1" providerId="LiveId" clId="{29ACC934-30EC-4C28-89B8-4B67320E2394}" dt="2023-07-26T08:44:16.644" v="5613" actId="26606"/>
          <ac:spMkLst>
            <pc:docMk/>
            <pc:sldMk cId="4210615902" sldId="305"/>
            <ac:spMk id="33" creationId="{F118614E-5142-7C46-52C4-C47A1D850BBC}"/>
          </ac:spMkLst>
        </pc:spChg>
        <pc:spChg chg="add del">
          <ac:chgData name="Lee Sangmin" userId="7f608b41624e15f1" providerId="LiveId" clId="{29ACC934-30EC-4C28-89B8-4B67320E2394}" dt="2023-07-26T08:44:16.644" v="5613" actId="26606"/>
          <ac:spMkLst>
            <pc:docMk/>
            <pc:sldMk cId="4210615902" sldId="305"/>
            <ac:spMk id="34" creationId="{A6604B49-AD5C-4590-B051-06C8222ECD99}"/>
          </ac:spMkLst>
        </pc:spChg>
        <pc:spChg chg="add del">
          <ac:chgData name="Lee Sangmin" userId="7f608b41624e15f1" providerId="LiveId" clId="{29ACC934-30EC-4C28-89B8-4B67320E2394}" dt="2023-07-26T08:44:16.644" v="5613" actId="26606"/>
          <ac:spMkLst>
            <pc:docMk/>
            <pc:sldMk cId="4210615902" sldId="305"/>
            <ac:spMk id="35" creationId="{A648176E-454C-437C-B0FC-9B82FCF32B24}"/>
          </ac:spMkLst>
        </pc:spChg>
        <pc:spChg chg="add del">
          <ac:chgData name="Lee Sangmin" userId="7f608b41624e15f1" providerId="LiveId" clId="{29ACC934-30EC-4C28-89B8-4B67320E2394}" dt="2023-07-26T08:44:16.644" v="5613" actId="26606"/>
          <ac:spMkLst>
            <pc:docMk/>
            <pc:sldMk cId="4210615902" sldId="305"/>
            <ac:spMk id="36" creationId="{4335D5A6-AB7A-4677-8D44-034515D66C4B}"/>
          </ac:spMkLst>
        </pc:spChg>
        <pc:spChg chg="add del">
          <ac:chgData name="Lee Sangmin" userId="7f608b41624e15f1" providerId="LiveId" clId="{29ACC934-30EC-4C28-89B8-4B67320E2394}" dt="2023-07-26T08:45:41.056" v="5625" actId="26606"/>
          <ac:spMkLst>
            <pc:docMk/>
            <pc:sldMk cId="4210615902" sldId="305"/>
            <ac:spMk id="38" creationId="{C7EFEC15-5873-4245-BEBE-F611545814E0}"/>
          </ac:spMkLst>
        </pc:spChg>
        <pc:spChg chg="add del mod ord">
          <ac:chgData name="Lee Sangmin" userId="7f608b41624e15f1" providerId="LiveId" clId="{29ACC934-30EC-4C28-89B8-4B67320E2394}" dt="2023-07-26T08:47:23.905" v="5752" actId="20577"/>
          <ac:spMkLst>
            <pc:docMk/>
            <pc:sldMk cId="4210615902" sldId="305"/>
            <ac:spMk id="59" creationId="{921089EB-09D3-DBA0-3B59-8B79B9B56DB5}"/>
          </ac:spMkLst>
        </pc:spChg>
        <pc:spChg chg="add del">
          <ac:chgData name="Lee Sangmin" userId="7f608b41624e15f1" providerId="LiveId" clId="{29ACC934-30EC-4C28-89B8-4B67320E2394}" dt="2023-07-26T08:45:41.005" v="5624" actId="26606"/>
          <ac:spMkLst>
            <pc:docMk/>
            <pc:sldMk cId="4210615902" sldId="305"/>
            <ac:spMk id="65" creationId="{A3C210E6-A35A-4F68-8D60-801A019C75B8}"/>
          </ac:spMkLst>
        </pc:spChg>
        <pc:spChg chg="add del">
          <ac:chgData name="Lee Sangmin" userId="7f608b41624e15f1" providerId="LiveId" clId="{29ACC934-30EC-4C28-89B8-4B67320E2394}" dt="2023-07-26T08:45:41.005" v="5624" actId="26606"/>
          <ac:spMkLst>
            <pc:docMk/>
            <pc:sldMk cId="4210615902" sldId="305"/>
            <ac:spMk id="67" creationId="{AC0D06B0-F19C-459E-B221-A34B506FB5E3}"/>
          </ac:spMkLst>
        </pc:spChg>
        <pc:spChg chg="add del">
          <ac:chgData name="Lee Sangmin" userId="7f608b41624e15f1" providerId="LiveId" clId="{29ACC934-30EC-4C28-89B8-4B67320E2394}" dt="2023-07-26T08:45:41.005" v="5624" actId="26606"/>
          <ac:spMkLst>
            <pc:docMk/>
            <pc:sldMk cId="4210615902" sldId="305"/>
            <ac:spMk id="69" creationId="{345B26DA-1C6B-4C66-81C9-9C1877FC2DB1}"/>
          </ac:spMkLst>
        </pc:spChg>
        <pc:spChg chg="add del">
          <ac:chgData name="Lee Sangmin" userId="7f608b41624e15f1" providerId="LiveId" clId="{29ACC934-30EC-4C28-89B8-4B67320E2394}" dt="2023-07-26T08:45:41.005" v="5624" actId="26606"/>
          <ac:spMkLst>
            <pc:docMk/>
            <pc:sldMk cId="4210615902" sldId="305"/>
            <ac:spMk id="71" creationId="{98DE6C44-43F8-4DE4-AB81-66853FFEA09A}"/>
          </ac:spMkLst>
        </pc:spChg>
        <pc:spChg chg="add del">
          <ac:chgData name="Lee Sangmin" userId="7f608b41624e15f1" providerId="LiveId" clId="{29ACC934-30EC-4C28-89B8-4B67320E2394}" dt="2023-07-26T08:45:41.005" v="5624" actId="26606"/>
          <ac:spMkLst>
            <pc:docMk/>
            <pc:sldMk cId="4210615902" sldId="305"/>
            <ac:spMk id="73" creationId="{2409529B-9B56-4F10-BE4D-F934DB89E57E}"/>
          </ac:spMkLst>
        </pc:spChg>
        <pc:spChg chg="add">
          <ac:chgData name="Lee Sangmin" userId="7f608b41624e15f1" providerId="LiveId" clId="{29ACC934-30EC-4C28-89B8-4B67320E2394}" dt="2023-07-26T08:45:41.056" v="5625" actId="26606"/>
          <ac:spMkLst>
            <pc:docMk/>
            <pc:sldMk cId="4210615902" sldId="305"/>
            <ac:spMk id="75" creationId="{6E04F7DF-2535-4AB8-A03F-F91F0F381E26}"/>
          </ac:spMkLst>
        </pc:spChg>
        <pc:spChg chg="add">
          <ac:chgData name="Lee Sangmin" userId="7f608b41624e15f1" providerId="LiveId" clId="{29ACC934-30EC-4C28-89B8-4B67320E2394}" dt="2023-07-26T08:45:41.056" v="5625" actId="26606"/>
          <ac:spMkLst>
            <pc:docMk/>
            <pc:sldMk cId="4210615902" sldId="305"/>
            <ac:spMk id="76" creationId="{C062E60F-5CD4-4268-8359-8076634680E5}"/>
          </ac:spMkLst>
        </pc:spChg>
        <pc:spChg chg="add">
          <ac:chgData name="Lee Sangmin" userId="7f608b41624e15f1" providerId="LiveId" clId="{29ACC934-30EC-4C28-89B8-4B67320E2394}" dt="2023-07-26T08:45:41.056" v="5625" actId="26606"/>
          <ac:spMkLst>
            <pc:docMk/>
            <pc:sldMk cId="4210615902" sldId="305"/>
            <ac:spMk id="77" creationId="{BB341EC3-1810-4D33-BA3F-E2D0AA0ECFB6}"/>
          </ac:spMkLst>
        </pc:spChg>
        <pc:spChg chg="add">
          <ac:chgData name="Lee Sangmin" userId="7f608b41624e15f1" providerId="LiveId" clId="{29ACC934-30EC-4C28-89B8-4B67320E2394}" dt="2023-07-26T08:45:41.056" v="5625" actId="26606"/>
          <ac:spMkLst>
            <pc:docMk/>
            <pc:sldMk cId="4210615902" sldId="305"/>
            <ac:spMk id="78" creationId="{10127CDE-2B99-47A8-BB3C-7D17519105E0}"/>
          </ac:spMkLst>
        </pc:spChg>
        <pc:grpChg chg="add del">
          <ac:chgData name="Lee Sangmin" userId="7f608b41624e15f1" providerId="LiveId" clId="{29ACC934-30EC-4C28-89B8-4B67320E2394}" dt="2023-07-26T08:45:41.056" v="5625" actId="26606"/>
          <ac:grpSpMkLst>
            <pc:docMk/>
            <pc:sldMk cId="4210615902" sldId="305"/>
            <ac:grpSpMk id="39" creationId="{05F16C50-F398-4082-942C-098B046B43FB}"/>
          </ac:grpSpMkLst>
        </pc:grpChg>
        <pc:grpChg chg="add del">
          <ac:chgData name="Lee Sangmin" userId="7f608b41624e15f1" providerId="LiveId" clId="{29ACC934-30EC-4C28-89B8-4B67320E2394}" dt="2023-07-26T08:45:41.056" v="5625" actId="26606"/>
          <ac:grpSpMkLst>
            <pc:docMk/>
            <pc:sldMk cId="4210615902" sldId="305"/>
            <ac:grpSpMk id="44" creationId="{881199B3-92F7-4182-B809-801DD4E36371}"/>
          </ac:grpSpMkLst>
        </pc:grpChg>
        <pc:grpChg chg="add del">
          <ac:chgData name="Lee Sangmin" userId="7f608b41624e15f1" providerId="LiveId" clId="{29ACC934-30EC-4C28-89B8-4B67320E2394}" dt="2023-07-26T08:45:41.056" v="5625" actId="26606"/>
          <ac:grpSpMkLst>
            <pc:docMk/>
            <pc:sldMk cId="4210615902" sldId="305"/>
            <ac:grpSpMk id="50" creationId="{EFC6FFFA-AB2A-4812-A998-4A53F250651D}"/>
          </ac:grpSpMkLst>
        </pc:grpChg>
        <pc:grpChg chg="add del">
          <ac:chgData name="Lee Sangmin" userId="7f608b41624e15f1" providerId="LiveId" clId="{29ACC934-30EC-4C28-89B8-4B67320E2394}" dt="2023-07-26T08:45:41.056" v="5625" actId="26606"/>
          <ac:grpSpMkLst>
            <pc:docMk/>
            <pc:sldMk cId="4210615902" sldId="305"/>
            <ac:grpSpMk id="55" creationId="{17257C98-0E33-485C-9C22-40866738EE67}"/>
          </ac:grpSpMkLst>
        </pc:grpChg>
        <pc:picChg chg="add mod ord">
          <ac:chgData name="Lee Sangmin" userId="7f608b41624e15f1" providerId="LiveId" clId="{29ACC934-30EC-4C28-89B8-4B67320E2394}" dt="2023-07-26T08:45:41.056" v="5625" actId="26606"/>
          <ac:picMkLst>
            <pc:docMk/>
            <pc:sldMk cId="4210615902" sldId="305"/>
            <ac:picMk id="5" creationId="{6BEB07FB-0B8C-E259-5295-FC7C1E0FBCEB}"/>
          </ac:picMkLst>
        </pc:picChg>
        <pc:picChg chg="add mod ord">
          <ac:chgData name="Lee Sangmin" userId="7f608b41624e15f1" providerId="LiveId" clId="{29ACC934-30EC-4C28-89B8-4B67320E2394}" dt="2023-07-26T08:45:41.056" v="5625" actId="26606"/>
          <ac:picMkLst>
            <pc:docMk/>
            <pc:sldMk cId="4210615902" sldId="305"/>
            <ac:picMk id="7" creationId="{7B71C15A-532F-8FB0-3A38-AFE14B723296}"/>
          </ac:picMkLst>
        </pc:picChg>
        <pc:picChg chg="add del mod ord">
          <ac:chgData name="Lee Sangmin" userId="7f608b41624e15f1" providerId="LiveId" clId="{29ACC934-30EC-4C28-89B8-4B67320E2394}" dt="2023-07-26T08:45:41.056" v="5625" actId="26606"/>
          <ac:picMkLst>
            <pc:docMk/>
            <pc:sldMk cId="4210615902" sldId="305"/>
            <ac:picMk id="9" creationId="{89201342-8639-2946-91F4-467A9299C50E}"/>
          </ac:picMkLst>
        </pc:picChg>
        <pc:picChg chg="add del mod">
          <ac:chgData name="Lee Sangmin" userId="7f608b41624e15f1" providerId="LiveId" clId="{29ACC934-30EC-4C28-89B8-4B67320E2394}" dt="2023-07-26T08:45:23.881" v="5621" actId="478"/>
          <ac:picMkLst>
            <pc:docMk/>
            <pc:sldMk cId="4210615902" sldId="305"/>
            <ac:picMk id="11" creationId="{1E4E7626-26B3-DD41-3D03-EB84233773F5}"/>
          </ac:picMkLst>
        </pc:picChg>
        <pc:picChg chg="add del">
          <ac:chgData name="Lee Sangmin" userId="7f608b41624e15f1" providerId="LiveId" clId="{29ACC934-30EC-4C28-89B8-4B67320E2394}" dt="2023-07-26T08:43:44.528" v="5611" actId="26606"/>
          <ac:picMkLst>
            <pc:docMk/>
            <pc:sldMk cId="4210615902" sldId="305"/>
            <ac:picMk id="21" creationId="{4A599609-F5C2-4A0B-A992-913F814A631A}"/>
          </ac:picMkLst>
        </pc:picChg>
        <pc:picChg chg="add mod">
          <ac:chgData name="Lee Sangmin" userId="7f608b41624e15f1" providerId="LiveId" clId="{29ACC934-30EC-4C28-89B8-4B67320E2394}" dt="2023-07-26T08:45:41.056" v="5625" actId="26606"/>
          <ac:picMkLst>
            <pc:docMk/>
            <pc:sldMk cId="4210615902" sldId="305"/>
            <ac:picMk id="60" creationId="{268A5870-3778-E252-A9D5-F27FF8FF5B07}"/>
          </ac:picMkLst>
        </pc:picChg>
      </pc:sldChg>
      <pc:sldChg chg="modSp add mod">
        <pc:chgData name="Lee Sangmin" userId="7f608b41624e15f1" providerId="LiveId" clId="{29ACC934-30EC-4C28-89B8-4B67320E2394}" dt="2023-08-06T20:09:04.388" v="8914"/>
        <pc:sldMkLst>
          <pc:docMk/>
          <pc:sldMk cId="634220355" sldId="306"/>
        </pc:sldMkLst>
        <pc:spChg chg="mod">
          <ac:chgData name="Lee Sangmin" userId="7f608b41624e15f1" providerId="LiveId" clId="{29ACC934-30EC-4C28-89B8-4B67320E2394}" dt="2023-08-04T09:40:22.536" v="8803" actId="20577"/>
          <ac:spMkLst>
            <pc:docMk/>
            <pc:sldMk cId="634220355" sldId="306"/>
            <ac:spMk id="2" creationId="{96B68CA4-0E3E-3907-CD6B-54B6D67267EB}"/>
          </ac:spMkLst>
        </pc:spChg>
        <pc:spChg chg="mod">
          <ac:chgData name="Lee Sangmin" userId="7f608b41624e15f1" providerId="LiveId" clId="{29ACC934-30EC-4C28-89B8-4B67320E2394}" dt="2023-08-06T20:09:04.388" v="8914"/>
          <ac:spMkLst>
            <pc:docMk/>
            <pc:sldMk cId="634220355" sldId="306"/>
            <ac:spMk id="3" creationId="{48ABF6AC-3527-94DD-01B7-6114EA58AF62}"/>
          </ac:spMkLst>
        </pc:spChg>
      </pc:sldChg>
      <pc:sldChg chg="addSp delSp modSp add del mod setBg setClrOvrMap">
        <pc:chgData name="Lee Sangmin" userId="7f608b41624e15f1" providerId="LiveId" clId="{29ACC934-30EC-4C28-89B8-4B67320E2394}" dt="2023-07-26T09:00:02.477" v="6079" actId="47"/>
        <pc:sldMkLst>
          <pc:docMk/>
          <pc:sldMk cId="883623356" sldId="307"/>
        </pc:sldMkLst>
        <pc:spChg chg="del">
          <ac:chgData name="Lee Sangmin" userId="7f608b41624e15f1" providerId="LiveId" clId="{29ACC934-30EC-4C28-89B8-4B67320E2394}" dt="2023-07-26T08:54:26.506" v="5808" actId="478"/>
          <ac:spMkLst>
            <pc:docMk/>
            <pc:sldMk cId="883623356" sldId="307"/>
            <ac:spMk id="2" creationId="{96B68CA4-0E3E-3907-CD6B-54B6D67267EB}"/>
          </ac:spMkLst>
        </pc:spChg>
        <pc:spChg chg="mod">
          <ac:chgData name="Lee Sangmin" userId="7f608b41624e15f1" providerId="LiveId" clId="{29ACC934-30EC-4C28-89B8-4B67320E2394}" dt="2023-07-26T08:59:50.049" v="6074" actId="20577"/>
          <ac:spMkLst>
            <pc:docMk/>
            <pc:sldMk cId="883623356" sldId="307"/>
            <ac:spMk id="3" creationId="{48ABF6AC-3527-94DD-01B7-6114EA58AF62}"/>
          </ac:spMkLst>
        </pc:spChg>
        <pc:spChg chg="add del">
          <ac:chgData name="Lee Sangmin" userId="7f608b41624e15f1" providerId="LiveId" clId="{29ACC934-30EC-4C28-89B8-4B67320E2394}" dt="2023-07-26T08:59:46.105" v="6054" actId="26606"/>
          <ac:spMkLst>
            <pc:docMk/>
            <pc:sldMk cId="883623356" sldId="307"/>
            <ac:spMk id="9" creationId="{9228552E-C8B1-4A80-8448-0787CE0FC704}"/>
          </ac:spMkLst>
        </pc:spChg>
        <pc:picChg chg="add del">
          <ac:chgData name="Lee Sangmin" userId="7f608b41624e15f1" providerId="LiveId" clId="{29ACC934-30EC-4C28-89B8-4B67320E2394}" dt="2023-07-26T08:59:46.105" v="6054" actId="26606"/>
          <ac:picMkLst>
            <pc:docMk/>
            <pc:sldMk cId="883623356" sldId="307"/>
            <ac:picMk id="5" creationId="{16ADA5B1-ABCD-12B1-0537-4A704BE3D782}"/>
          </ac:picMkLst>
        </pc:picChg>
      </pc:sldChg>
      <pc:sldChg chg="addSp delSp modSp new mod setBg">
        <pc:chgData name="Lee Sangmin" userId="7f608b41624e15f1" providerId="LiveId" clId="{29ACC934-30EC-4C28-89B8-4B67320E2394}" dt="2023-08-07T10:42:45.253" v="8976"/>
        <pc:sldMkLst>
          <pc:docMk/>
          <pc:sldMk cId="3749946500" sldId="308"/>
        </pc:sldMkLst>
        <pc:spChg chg="mod">
          <ac:chgData name="Lee Sangmin" userId="7f608b41624e15f1" providerId="LiveId" clId="{29ACC934-30EC-4C28-89B8-4B67320E2394}" dt="2023-07-26T09:04:31.541" v="6393" actId="20577"/>
          <ac:spMkLst>
            <pc:docMk/>
            <pc:sldMk cId="3749946500" sldId="308"/>
            <ac:spMk id="2" creationId="{ABC92101-1E89-2E9F-9285-22D1E8CBB4B0}"/>
          </ac:spMkLst>
        </pc:spChg>
        <pc:spChg chg="mod">
          <ac:chgData name="Lee Sangmin" userId="7f608b41624e15f1" providerId="LiveId" clId="{29ACC934-30EC-4C28-89B8-4B67320E2394}" dt="2023-07-26T09:45:59.891" v="7644" actId="14100"/>
          <ac:spMkLst>
            <pc:docMk/>
            <pc:sldMk cId="3749946500" sldId="308"/>
            <ac:spMk id="3" creationId="{72D76C1C-B195-D444-2272-08F69F20FD8C}"/>
          </ac:spMkLst>
        </pc:spChg>
        <pc:spChg chg="add del">
          <ac:chgData name="Lee Sangmin" userId="7f608b41624e15f1" providerId="LiveId" clId="{29ACC934-30EC-4C28-89B8-4B67320E2394}" dt="2023-07-26T09:00:57.543" v="6110" actId="26606"/>
          <ac:spMkLst>
            <pc:docMk/>
            <pc:sldMk cId="3749946500" sldId="308"/>
            <ac:spMk id="8" creationId="{70DFC902-7D23-471A-B557-B6B6917D7A0D}"/>
          </ac:spMkLst>
        </pc:spChg>
        <pc:spChg chg="add del">
          <ac:chgData name="Lee Sangmin" userId="7f608b41624e15f1" providerId="LiveId" clId="{29ACC934-30EC-4C28-89B8-4B67320E2394}" dt="2023-07-26T09:00:57.543" v="6110" actId="26606"/>
          <ac:spMkLst>
            <pc:docMk/>
            <pc:sldMk cId="3749946500" sldId="308"/>
            <ac:spMk id="10" creationId="{A55D5633-D557-4DCA-982C-FF36EB7A1C00}"/>
          </ac:spMkLst>
        </pc:spChg>
        <pc:spChg chg="add del">
          <ac:chgData name="Lee Sangmin" userId="7f608b41624e15f1" providerId="LiveId" clId="{29ACC934-30EC-4C28-89B8-4B67320E2394}" dt="2023-07-26T09:00:57.543" v="6110" actId="26606"/>
          <ac:spMkLst>
            <pc:docMk/>
            <pc:sldMk cId="3749946500" sldId="308"/>
            <ac:spMk id="12" creationId="{450D3AD2-FA80-415F-A9CE-54D884561CD7}"/>
          </ac:spMkLst>
        </pc:spChg>
        <pc:spChg chg="add del">
          <ac:chgData name="Lee Sangmin" userId="7f608b41624e15f1" providerId="LiveId" clId="{29ACC934-30EC-4C28-89B8-4B67320E2394}" dt="2023-07-26T09:00:54.756" v="6108" actId="26606"/>
          <ac:spMkLst>
            <pc:docMk/>
            <pc:sldMk cId="3749946500" sldId="308"/>
            <ac:spMk id="17" creationId="{70DFC902-7D23-471A-B557-B6B6917D7A0D}"/>
          </ac:spMkLst>
        </pc:spChg>
        <pc:spChg chg="add del">
          <ac:chgData name="Lee Sangmin" userId="7f608b41624e15f1" providerId="LiveId" clId="{29ACC934-30EC-4C28-89B8-4B67320E2394}" dt="2023-07-26T09:00:54.756" v="6108" actId="26606"/>
          <ac:spMkLst>
            <pc:docMk/>
            <pc:sldMk cId="3749946500" sldId="308"/>
            <ac:spMk id="19" creationId="{A55D5633-D557-4DCA-982C-FF36EB7A1C00}"/>
          </ac:spMkLst>
        </pc:spChg>
        <pc:spChg chg="add del">
          <ac:chgData name="Lee Sangmin" userId="7f608b41624e15f1" providerId="LiveId" clId="{29ACC934-30EC-4C28-89B8-4B67320E2394}" dt="2023-07-26T09:00:54.756" v="6108" actId="26606"/>
          <ac:spMkLst>
            <pc:docMk/>
            <pc:sldMk cId="3749946500" sldId="308"/>
            <ac:spMk id="21" creationId="{450D3AD2-FA80-415F-A9CE-54D884561CD7}"/>
          </ac:spMkLst>
        </pc:spChg>
        <pc:spChg chg="add del">
          <ac:chgData name="Lee Sangmin" userId="7f608b41624e15f1" providerId="LiveId" clId="{29ACC934-30EC-4C28-89B8-4B67320E2394}" dt="2023-07-26T09:00:57.543" v="6110" actId="26606"/>
          <ac:spMkLst>
            <pc:docMk/>
            <pc:sldMk cId="3749946500" sldId="308"/>
            <ac:spMk id="23" creationId="{C9A36457-A5F4-4103-A443-02581C09185B}"/>
          </ac:spMkLst>
        </pc:spChg>
        <pc:spChg chg="add del">
          <ac:chgData name="Lee Sangmin" userId="7f608b41624e15f1" providerId="LiveId" clId="{29ACC934-30EC-4C28-89B8-4B67320E2394}" dt="2023-07-26T09:00:57.543" v="6110" actId="26606"/>
          <ac:spMkLst>
            <pc:docMk/>
            <pc:sldMk cId="3749946500" sldId="308"/>
            <ac:spMk id="24" creationId="{AA5CF486-D9E5-4A66-898A-F3D62B81B15E}"/>
          </ac:spMkLst>
        </pc:spChg>
        <pc:inkChg chg="add">
          <ac:chgData name="Lee Sangmin" userId="7f608b41624e15f1" providerId="LiveId" clId="{29ACC934-30EC-4C28-89B8-4B67320E2394}" dt="2023-08-07T10:42:45.253" v="8976"/>
          <ac:inkMkLst>
            <pc:docMk/>
            <pc:sldMk cId="3749946500" sldId="308"/>
            <ac:inkMk id="4" creationId="{0D2F27C9-67D0-0D8A-5770-5A087A1CA650}"/>
          </ac:inkMkLst>
        </pc:inkChg>
      </pc:sldChg>
      <pc:sldChg chg="addSp modSp add mod">
        <pc:chgData name="Lee Sangmin" userId="7f608b41624e15f1" providerId="LiveId" clId="{29ACC934-30EC-4C28-89B8-4B67320E2394}" dt="2023-08-07T10:42:45.253" v="8976"/>
        <pc:sldMkLst>
          <pc:docMk/>
          <pc:sldMk cId="3304815665" sldId="309"/>
        </pc:sldMkLst>
        <pc:spChg chg="mod">
          <ac:chgData name="Lee Sangmin" userId="7f608b41624e15f1" providerId="LiveId" clId="{29ACC934-30EC-4C28-89B8-4B67320E2394}" dt="2023-07-26T09:04:35.467" v="6395" actId="20577"/>
          <ac:spMkLst>
            <pc:docMk/>
            <pc:sldMk cId="3304815665" sldId="309"/>
            <ac:spMk id="2" creationId="{ABC92101-1E89-2E9F-9285-22D1E8CBB4B0}"/>
          </ac:spMkLst>
        </pc:spChg>
        <pc:spChg chg="mod">
          <ac:chgData name="Lee Sangmin" userId="7f608b41624e15f1" providerId="LiveId" clId="{29ACC934-30EC-4C28-89B8-4B67320E2394}" dt="2023-07-26T09:45:32.126" v="7639" actId="21"/>
          <ac:spMkLst>
            <pc:docMk/>
            <pc:sldMk cId="3304815665" sldId="309"/>
            <ac:spMk id="3" creationId="{72D76C1C-B195-D444-2272-08F69F20FD8C}"/>
          </ac:spMkLst>
        </pc:spChg>
        <pc:inkChg chg="add">
          <ac:chgData name="Lee Sangmin" userId="7f608b41624e15f1" providerId="LiveId" clId="{29ACC934-30EC-4C28-89B8-4B67320E2394}" dt="2023-08-07T10:42:45.253" v="8976"/>
          <ac:inkMkLst>
            <pc:docMk/>
            <pc:sldMk cId="3304815665" sldId="309"/>
            <ac:inkMk id="4" creationId="{3C533BE2-3514-1CD7-1C2C-A941C0CF37B7}"/>
          </ac:inkMkLst>
        </pc:inkChg>
      </pc:sldChg>
      <pc:sldChg chg="addSp delSp modSp add mod setBg">
        <pc:chgData name="Lee Sangmin" userId="7f608b41624e15f1" providerId="LiveId" clId="{29ACC934-30EC-4C28-89B8-4B67320E2394}" dt="2023-08-07T10:42:45.253" v="8976"/>
        <pc:sldMkLst>
          <pc:docMk/>
          <pc:sldMk cId="1219002595" sldId="310"/>
        </pc:sldMkLst>
        <pc:spChg chg="mod">
          <ac:chgData name="Lee Sangmin" userId="7f608b41624e15f1" providerId="LiveId" clId="{29ACC934-30EC-4C28-89B8-4B67320E2394}" dt="2023-08-04T09:26:06.858" v="7950" actId="20577"/>
          <ac:spMkLst>
            <pc:docMk/>
            <pc:sldMk cId="1219002595" sldId="310"/>
            <ac:spMk id="2" creationId="{9223BDCD-1CB0-653B-2EF8-AB00138C1D20}"/>
          </ac:spMkLst>
        </pc:spChg>
        <pc:spChg chg="add mod ord">
          <ac:chgData name="Lee Sangmin" userId="7f608b41624e15f1" providerId="LiveId" clId="{29ACC934-30EC-4C28-89B8-4B67320E2394}" dt="2023-07-26T09:40:09.183" v="7326" actId="26606"/>
          <ac:spMkLst>
            <pc:docMk/>
            <pc:sldMk cId="1219002595" sldId="310"/>
            <ac:spMk id="4" creationId="{F7C925D7-CEFC-9C11-BF82-66AF827E206A}"/>
          </ac:spMkLst>
        </pc:spChg>
        <pc:spChg chg="add del">
          <ac:chgData name="Lee Sangmin" userId="7f608b41624e15f1" providerId="LiveId" clId="{29ACC934-30EC-4C28-89B8-4B67320E2394}" dt="2023-07-26T09:40:09.183" v="7326" actId="26606"/>
          <ac:spMkLst>
            <pc:docMk/>
            <pc:sldMk cId="1219002595" sldId="310"/>
            <ac:spMk id="1031" creationId="{32AEEBC8-9D30-42EF-95F2-386C2653FBF0}"/>
          </ac:spMkLst>
        </pc:spChg>
        <pc:spChg chg="add del">
          <ac:chgData name="Lee Sangmin" userId="7f608b41624e15f1" providerId="LiveId" clId="{29ACC934-30EC-4C28-89B8-4B67320E2394}" dt="2023-07-26T09:40:09.183" v="7326" actId="26606"/>
          <ac:spMkLst>
            <pc:docMk/>
            <pc:sldMk cId="1219002595" sldId="310"/>
            <ac:spMk id="1033" creationId="{2E92FA66-67D7-4CB4-94D3-E643A9AD4757}"/>
          </ac:spMkLst>
        </pc:spChg>
        <pc:spChg chg="add mod">
          <ac:chgData name="Lee Sangmin" userId="7f608b41624e15f1" providerId="LiveId" clId="{29ACC934-30EC-4C28-89B8-4B67320E2394}" dt="2023-07-26T09:40:12.700" v="7329" actId="20577"/>
          <ac:spMkLst>
            <pc:docMk/>
            <pc:sldMk cId="1219002595" sldId="310"/>
            <ac:spMk id="1037" creationId="{F65A5FAA-B0C2-4E77-65B3-9F7E842418B2}"/>
          </ac:spMkLst>
        </pc:spChg>
        <pc:spChg chg="add">
          <ac:chgData name="Lee Sangmin" userId="7f608b41624e15f1" providerId="LiveId" clId="{29ACC934-30EC-4C28-89B8-4B67320E2394}" dt="2023-07-26T09:40:09.183" v="7326" actId="26606"/>
          <ac:spMkLst>
            <pc:docMk/>
            <pc:sldMk cId="1219002595" sldId="310"/>
            <ac:spMk id="1040" creationId="{B1595A09-E336-4D1B-9B3A-06A2287A54E2}"/>
          </ac:spMkLst>
        </pc:spChg>
        <pc:spChg chg="add">
          <ac:chgData name="Lee Sangmin" userId="7f608b41624e15f1" providerId="LiveId" clId="{29ACC934-30EC-4C28-89B8-4B67320E2394}" dt="2023-07-26T09:40:09.183" v="7326" actId="26606"/>
          <ac:spMkLst>
            <pc:docMk/>
            <pc:sldMk cId="1219002595" sldId="310"/>
            <ac:spMk id="1042" creationId="{3540989C-C7B8-473B-BF87-6F2DA6A90006}"/>
          </ac:spMkLst>
        </pc:spChg>
        <pc:picChg chg="mod ord">
          <ac:chgData name="Lee Sangmin" userId="7f608b41624e15f1" providerId="LiveId" clId="{29ACC934-30EC-4C28-89B8-4B67320E2394}" dt="2023-07-26T09:40:09.183" v="7326" actId="26606"/>
          <ac:picMkLst>
            <pc:docMk/>
            <pc:sldMk cId="1219002595" sldId="310"/>
            <ac:picMk id="1026" creationId="{F303015C-6F1D-0BDE-1C30-14CE96AB7560}"/>
          </ac:picMkLst>
        </pc:picChg>
        <pc:inkChg chg="add">
          <ac:chgData name="Lee Sangmin" userId="7f608b41624e15f1" providerId="LiveId" clId="{29ACC934-30EC-4C28-89B8-4B67320E2394}" dt="2023-08-07T10:42:45.253" v="8976"/>
          <ac:inkMkLst>
            <pc:docMk/>
            <pc:sldMk cId="1219002595" sldId="310"/>
            <ac:inkMk id="3" creationId="{6F8E0227-49A2-FE53-B2E6-9621DD6641F2}"/>
          </ac:inkMkLst>
        </pc:inkChg>
      </pc:sldChg>
      <pc:sldChg chg="addSp delSp modSp add del mod delAnim modAnim">
        <pc:chgData name="Lee Sangmin" userId="7f608b41624e15f1" providerId="LiveId" clId="{29ACC934-30EC-4C28-89B8-4B67320E2394}" dt="2023-08-04T09:25:27.116" v="7915" actId="2696"/>
        <pc:sldMkLst>
          <pc:docMk/>
          <pc:sldMk cId="1311808417" sldId="311"/>
        </pc:sldMkLst>
        <pc:spChg chg="mod">
          <ac:chgData name="Lee Sangmin" userId="7f608b41624e15f1" providerId="LiveId" clId="{29ACC934-30EC-4C28-89B8-4B67320E2394}" dt="2023-07-26T09:43:02.397" v="7423" actId="26606"/>
          <ac:spMkLst>
            <pc:docMk/>
            <pc:sldMk cId="1311808417" sldId="311"/>
            <ac:spMk id="2" creationId="{9223BDCD-1CB0-653B-2EF8-AB00138C1D20}"/>
          </ac:spMkLst>
        </pc:spChg>
        <pc:spChg chg="add del mod">
          <ac:chgData name="Lee Sangmin" userId="7f608b41624e15f1" providerId="LiveId" clId="{29ACC934-30EC-4C28-89B8-4B67320E2394}" dt="2023-07-26T09:41:47.023" v="7414" actId="478"/>
          <ac:spMkLst>
            <pc:docMk/>
            <pc:sldMk cId="1311808417" sldId="311"/>
            <ac:spMk id="4" creationId="{64D70BE6-9B54-BCE9-ED76-8BF2BCAA1F27}"/>
          </ac:spMkLst>
        </pc:spChg>
        <pc:spChg chg="add del mod">
          <ac:chgData name="Lee Sangmin" userId="7f608b41624e15f1" providerId="LiveId" clId="{29ACC934-30EC-4C28-89B8-4B67320E2394}" dt="2023-07-26T09:42:37.132" v="7420" actId="478"/>
          <ac:spMkLst>
            <pc:docMk/>
            <pc:sldMk cId="1311808417" sldId="311"/>
            <ac:spMk id="7" creationId="{038EFAEC-D1C7-267E-D3D5-280903C13BB6}"/>
          </ac:spMkLst>
        </pc:spChg>
        <pc:spChg chg="add del mod">
          <ac:chgData name="Lee Sangmin" userId="7f608b41624e15f1" providerId="LiveId" clId="{29ACC934-30EC-4C28-89B8-4B67320E2394}" dt="2023-07-26T09:42:52.610" v="7422" actId="478"/>
          <ac:spMkLst>
            <pc:docMk/>
            <pc:sldMk cId="1311808417" sldId="311"/>
            <ac:spMk id="9" creationId="{CB379A20-ABE6-CF04-FBC3-6CB8448F7798}"/>
          </ac:spMkLst>
        </pc:spChg>
        <pc:spChg chg="add del">
          <ac:chgData name="Lee Sangmin" userId="7f608b41624e15f1" providerId="LiveId" clId="{29ACC934-30EC-4C28-89B8-4B67320E2394}" dt="2023-07-26T09:42:51.130" v="7421" actId="478"/>
          <ac:spMkLst>
            <pc:docMk/>
            <pc:sldMk cId="1311808417" sldId="311"/>
            <ac:spMk id="1041" creationId="{FF82AB81-0373-2E20-44F1-A9AEE53E82A6}"/>
          </ac:spMkLst>
        </pc:spChg>
        <pc:spChg chg="add del">
          <ac:chgData name="Lee Sangmin" userId="7f608b41624e15f1" providerId="LiveId" clId="{29ACC934-30EC-4C28-89B8-4B67320E2394}" dt="2023-07-26T09:43:02.397" v="7423" actId="26606"/>
          <ac:spMkLst>
            <pc:docMk/>
            <pc:sldMk cId="1311808417" sldId="311"/>
            <ac:spMk id="1044" creationId="{B1595A09-E336-4D1B-9B3A-06A2287A54E2}"/>
          </ac:spMkLst>
        </pc:spChg>
        <pc:spChg chg="add del">
          <ac:chgData name="Lee Sangmin" userId="7f608b41624e15f1" providerId="LiveId" clId="{29ACC934-30EC-4C28-89B8-4B67320E2394}" dt="2023-07-26T09:43:02.397" v="7423" actId="26606"/>
          <ac:spMkLst>
            <pc:docMk/>
            <pc:sldMk cId="1311808417" sldId="311"/>
            <ac:spMk id="1046" creationId="{3540989C-C7B8-473B-BF87-6F2DA6A90006}"/>
          </ac:spMkLst>
        </pc:spChg>
        <pc:spChg chg="add">
          <ac:chgData name="Lee Sangmin" userId="7f608b41624e15f1" providerId="LiveId" clId="{29ACC934-30EC-4C28-89B8-4B67320E2394}" dt="2023-07-26T09:43:02.397" v="7423" actId="26606"/>
          <ac:spMkLst>
            <pc:docMk/>
            <pc:sldMk cId="1311808417" sldId="311"/>
            <ac:spMk id="1048" creationId="{89105CEF-3024-4DCC-B6B3-5AEC0A84CD55}"/>
          </ac:spMkLst>
        </pc:spChg>
        <pc:spChg chg="add">
          <ac:chgData name="Lee Sangmin" userId="7f608b41624e15f1" providerId="LiveId" clId="{29ACC934-30EC-4C28-89B8-4B67320E2394}" dt="2023-07-26T09:43:02.397" v="7423" actId="26606"/>
          <ac:spMkLst>
            <pc:docMk/>
            <pc:sldMk cId="1311808417" sldId="311"/>
            <ac:spMk id="1049" creationId="{A1615BE6-BB5D-47E2-AF16-A7B7ABB75732}"/>
          </ac:spMkLst>
        </pc:spChg>
        <pc:spChg chg="add del">
          <ac:chgData name="Lee Sangmin" userId="7f608b41624e15f1" providerId="LiveId" clId="{29ACC934-30EC-4C28-89B8-4B67320E2394}" dt="2023-07-26T09:42:36.188" v="7419" actId="26606"/>
          <ac:spMkLst>
            <pc:docMk/>
            <pc:sldMk cId="1311808417" sldId="311"/>
            <ac:spMk id="1051" creationId="{A8DC20BE-2EE3-423E-8873-7E684D033F18}"/>
          </ac:spMkLst>
        </pc:spChg>
        <pc:spChg chg="add">
          <ac:chgData name="Lee Sangmin" userId="7f608b41624e15f1" providerId="LiveId" clId="{29ACC934-30EC-4C28-89B8-4B67320E2394}" dt="2023-07-26T09:43:02.397" v="7423" actId="26606"/>
          <ac:spMkLst>
            <pc:docMk/>
            <pc:sldMk cId="1311808417" sldId="311"/>
            <ac:spMk id="1052" creationId="{C4B4B845-CAA1-4885-99D9-10EEED9CEC55}"/>
          </ac:spMkLst>
        </pc:spChg>
        <pc:spChg chg="add del">
          <ac:chgData name="Lee Sangmin" userId="7f608b41624e15f1" providerId="LiveId" clId="{29ACC934-30EC-4C28-89B8-4B67320E2394}" dt="2023-07-26T09:42:36.188" v="7419" actId="26606"/>
          <ac:spMkLst>
            <pc:docMk/>
            <pc:sldMk cId="1311808417" sldId="311"/>
            <ac:spMk id="1053" creationId="{AA693EB7-865B-49B6-B0F4-7D3289D187CB}"/>
          </ac:spMkLst>
        </pc:spChg>
        <pc:spChg chg="add del">
          <ac:chgData name="Lee Sangmin" userId="7f608b41624e15f1" providerId="LiveId" clId="{29ACC934-30EC-4C28-89B8-4B67320E2394}" dt="2023-07-26T09:42:36.188" v="7419" actId="26606"/>
          <ac:spMkLst>
            <pc:docMk/>
            <pc:sldMk cId="1311808417" sldId="311"/>
            <ac:spMk id="1063" creationId="{F3856C81-415E-484F-93E4-C329F454D5CF}"/>
          </ac:spMkLst>
        </pc:spChg>
        <pc:spChg chg="add">
          <ac:chgData name="Lee Sangmin" userId="7f608b41624e15f1" providerId="LiveId" clId="{29ACC934-30EC-4C28-89B8-4B67320E2394}" dt="2023-07-26T09:43:02.397" v="7423" actId="26606"/>
          <ac:spMkLst>
            <pc:docMk/>
            <pc:sldMk cId="1311808417" sldId="311"/>
            <ac:spMk id="1064" creationId="{4AF71FEF-CE35-499D-AE77-5FF4C0911BEF}"/>
          </ac:spMkLst>
        </pc:spChg>
        <pc:spChg chg="add del">
          <ac:chgData name="Lee Sangmin" userId="7f608b41624e15f1" providerId="LiveId" clId="{29ACC934-30EC-4C28-89B8-4B67320E2394}" dt="2023-07-26T09:42:36.188" v="7419" actId="26606"/>
          <ac:spMkLst>
            <pc:docMk/>
            <pc:sldMk cId="1311808417" sldId="311"/>
            <ac:spMk id="1077" creationId="{B29481A6-9A3B-4120-9C9D-8BD206C92991}"/>
          </ac:spMkLst>
        </pc:spChg>
        <pc:grpChg chg="add">
          <ac:chgData name="Lee Sangmin" userId="7f608b41624e15f1" providerId="LiveId" clId="{29ACC934-30EC-4C28-89B8-4B67320E2394}" dt="2023-07-26T09:43:02.397" v="7423" actId="26606"/>
          <ac:grpSpMkLst>
            <pc:docMk/>
            <pc:sldMk cId="1311808417" sldId="311"/>
            <ac:grpSpMk id="1050" creationId="{AFF97D57-E591-41FE-B85C-99A9AC0B0922}"/>
          </ac:grpSpMkLst>
        </pc:grpChg>
        <pc:grpChg chg="add">
          <ac:chgData name="Lee Sangmin" userId="7f608b41624e15f1" providerId="LiveId" clId="{29ACC934-30EC-4C28-89B8-4B67320E2394}" dt="2023-07-26T09:43:02.397" v="7423" actId="26606"/>
          <ac:grpSpMkLst>
            <pc:docMk/>
            <pc:sldMk cId="1311808417" sldId="311"/>
            <ac:grpSpMk id="1054" creationId="{F13F4936-8C6F-4CE3-A4EA-FED76F76453D}"/>
          </ac:grpSpMkLst>
        </pc:grpChg>
        <pc:grpChg chg="add del">
          <ac:chgData name="Lee Sangmin" userId="7f608b41624e15f1" providerId="LiveId" clId="{29ACC934-30EC-4C28-89B8-4B67320E2394}" dt="2023-07-26T09:42:36.188" v="7419" actId="26606"/>
          <ac:grpSpMkLst>
            <pc:docMk/>
            <pc:sldMk cId="1311808417" sldId="311"/>
            <ac:grpSpMk id="1055" creationId="{D319511D-8951-4C0E-A98B-0B070288FE72}"/>
          </ac:grpSpMkLst>
        </pc:grpChg>
        <pc:grpChg chg="add">
          <ac:chgData name="Lee Sangmin" userId="7f608b41624e15f1" providerId="LiveId" clId="{29ACC934-30EC-4C28-89B8-4B67320E2394}" dt="2023-07-26T09:43:02.397" v="7423" actId="26606"/>
          <ac:grpSpMkLst>
            <pc:docMk/>
            <pc:sldMk cId="1311808417" sldId="311"/>
            <ac:grpSpMk id="1062" creationId="{8C5FED84-F820-488A-A974-94F5E9799C6B}"/>
          </ac:grpSpMkLst>
        </pc:grpChg>
        <pc:grpChg chg="add del">
          <ac:chgData name="Lee Sangmin" userId="7f608b41624e15f1" providerId="LiveId" clId="{29ACC934-30EC-4C28-89B8-4B67320E2394}" dt="2023-07-26T09:42:36.188" v="7419" actId="26606"/>
          <ac:grpSpMkLst>
            <pc:docMk/>
            <pc:sldMk cId="1311808417" sldId="311"/>
            <ac:grpSpMk id="1065" creationId="{CC95D42B-FBF3-4C81-8FD4-CBED235411BC}"/>
          </ac:grpSpMkLst>
        </pc:grpChg>
        <pc:grpChg chg="add">
          <ac:chgData name="Lee Sangmin" userId="7f608b41624e15f1" providerId="LiveId" clId="{29ACC934-30EC-4C28-89B8-4B67320E2394}" dt="2023-07-26T09:43:02.397" v="7423" actId="26606"/>
          <ac:grpSpMkLst>
            <pc:docMk/>
            <pc:sldMk cId="1311808417" sldId="311"/>
            <ac:grpSpMk id="1070" creationId="{F300632E-38C0-4AB6-86B8-B8E08690F559}"/>
          </ac:grpSpMkLst>
        </pc:grpChg>
        <pc:grpChg chg="add del">
          <ac:chgData name="Lee Sangmin" userId="7f608b41624e15f1" providerId="LiveId" clId="{29ACC934-30EC-4C28-89B8-4B67320E2394}" dt="2023-07-26T09:42:36.188" v="7419" actId="26606"/>
          <ac:grpSpMkLst>
            <pc:docMk/>
            <pc:sldMk cId="1311808417" sldId="311"/>
            <ac:grpSpMk id="1071" creationId="{18639AD1-4D74-4424-B02C-50AAADBE0608}"/>
          </ac:grpSpMkLst>
        </pc:grpChg>
        <pc:grpChg chg="add">
          <ac:chgData name="Lee Sangmin" userId="7f608b41624e15f1" providerId="LiveId" clId="{29ACC934-30EC-4C28-89B8-4B67320E2394}" dt="2023-07-26T09:43:02.397" v="7423" actId="26606"/>
          <ac:grpSpMkLst>
            <pc:docMk/>
            <pc:sldMk cId="1311808417" sldId="311"/>
            <ac:grpSpMk id="1076" creationId="{4DF96203-9911-4F97-A236-49DC3C81445D}"/>
          </ac:grpSpMkLst>
        </pc:grpChg>
        <pc:grpChg chg="add del">
          <ac:chgData name="Lee Sangmin" userId="7f608b41624e15f1" providerId="LiveId" clId="{29ACC934-30EC-4C28-89B8-4B67320E2394}" dt="2023-07-26T09:42:36.188" v="7419" actId="26606"/>
          <ac:grpSpMkLst>
            <pc:docMk/>
            <pc:sldMk cId="1311808417" sldId="311"/>
            <ac:grpSpMk id="1079" creationId="{54E220D0-6FEB-4727-960C-B637712D7161}"/>
          </ac:grpSpMkLst>
        </pc:grpChg>
        <pc:grpChg chg="add del">
          <ac:chgData name="Lee Sangmin" userId="7f608b41624e15f1" providerId="LiveId" clId="{29ACC934-30EC-4C28-89B8-4B67320E2394}" dt="2023-07-26T09:42:36.188" v="7419" actId="26606"/>
          <ac:grpSpMkLst>
            <pc:docMk/>
            <pc:sldMk cId="1311808417" sldId="311"/>
            <ac:grpSpMk id="1085" creationId="{1D788327-7D9D-4E47-846F-020A8F5E238D}"/>
          </ac:grpSpMkLst>
        </pc:grpChg>
        <pc:picChg chg="add del mod">
          <ac:chgData name="Lee Sangmin" userId="7f608b41624e15f1" providerId="LiveId" clId="{29ACC934-30EC-4C28-89B8-4B67320E2394}" dt="2023-07-29T14:56:14.524" v="7645" actId="478"/>
          <ac:picMkLst>
            <pc:docMk/>
            <pc:sldMk cId="1311808417" sldId="311"/>
            <ac:picMk id="5" creationId="{DE7F78A7-8FCB-92A2-5521-CDE6FBE08A13}"/>
          </ac:picMkLst>
        </pc:picChg>
        <pc:picChg chg="del">
          <ac:chgData name="Lee Sangmin" userId="7f608b41624e15f1" providerId="LiveId" clId="{29ACC934-30EC-4C28-89B8-4B67320E2394}" dt="2023-07-26T09:40:43.120" v="7407" actId="478"/>
          <ac:picMkLst>
            <pc:docMk/>
            <pc:sldMk cId="1311808417" sldId="311"/>
            <ac:picMk id="1030" creationId="{FD34B194-95C6-81D7-3C18-FB25DBE18F08}"/>
          </ac:picMkLst>
        </pc:picChg>
      </pc:sldChg>
      <pc:sldChg chg="addSp modSp add mod">
        <pc:chgData name="Lee Sangmin" userId="7f608b41624e15f1" providerId="LiveId" clId="{29ACC934-30EC-4C28-89B8-4B67320E2394}" dt="2023-08-07T10:42:45.253" v="8976"/>
        <pc:sldMkLst>
          <pc:docMk/>
          <pc:sldMk cId="2665496397" sldId="311"/>
        </pc:sldMkLst>
        <pc:spChg chg="mod">
          <ac:chgData name="Lee Sangmin" userId="7f608b41624e15f1" providerId="LiveId" clId="{29ACC934-30EC-4C28-89B8-4B67320E2394}" dt="2023-08-04T09:37:58.025" v="8656" actId="1076"/>
          <ac:spMkLst>
            <pc:docMk/>
            <pc:sldMk cId="2665496397" sldId="311"/>
            <ac:spMk id="3" creationId="{48ABF6AC-3527-94DD-01B7-6114EA58AF62}"/>
          </ac:spMkLst>
        </pc:spChg>
        <pc:inkChg chg="add">
          <ac:chgData name="Lee Sangmin" userId="7f608b41624e15f1" providerId="LiveId" clId="{29ACC934-30EC-4C28-89B8-4B67320E2394}" dt="2023-08-07T10:42:45.253" v="8976"/>
          <ac:inkMkLst>
            <pc:docMk/>
            <pc:sldMk cId="2665496397" sldId="311"/>
            <ac:inkMk id="4" creationId="{33AD84C5-D898-ACE0-593E-506C241ADE3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3-08-16T23:31:45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9131 17550 0,'53'0'78,"78"0"-62,27 53-16,26-27 15,1 1-15,-1-1 16,0 0-16,-79-26 16,27 0-16,-80 0 15,1 0-15,-27 0 16,1 0 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1E8D-D539-2722-E772-B1E21B14C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3D3D-BF85-958E-D8C0-0A9E8F439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3A863-28FB-730D-DC33-28C41E05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6E32-097B-480D-B250-FB56FFB9761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45F43-317C-BD07-80ED-920F7AC8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569-43F4-F8E9-2FB7-FEFC2FE9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06C1-3095-492D-BE21-D1D014ED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7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11A6-27F0-3565-E743-0F5DD0B1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8AD06-60BB-A2C8-CA8E-278340229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B83A7-E74C-9A36-F696-DE1783FC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6E32-097B-480D-B250-FB56FFB9761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40A1-233B-C8B3-2BC2-20D1D3DA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70463-477F-8809-53CC-699FF650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06C1-3095-492D-BE21-D1D014ED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9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3911A-FD2C-D63D-EE0C-96C704D4A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66BB1-B99F-7744-EE2C-A9516CEBF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DF1C0-F9B6-61CB-9724-55FFE3E0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6E32-097B-480D-B250-FB56FFB9761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0889D-E208-36E8-DBAB-CDA0A6B7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3CDA7-C7CA-6187-C576-3F77B325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06C1-3095-492D-BE21-D1D014ED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14BA-87EA-003D-CD52-0D949E7E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296C-702B-5031-09ED-C4EAA334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ED8B5-871A-C30D-1ECF-FE8373F1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6E32-097B-480D-B250-FB56FFB9761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5A829-CA45-CC0B-E509-D0BB9867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CB17F-5CF1-38AD-5C46-FA2BE0DE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06C1-3095-492D-BE21-D1D014ED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1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D0F7-06AB-5C60-C563-9F2BD87D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F0F98-EEB6-5D03-5BB3-391AA9364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C91E8-5C95-5FFF-ED72-D4149477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6E32-097B-480D-B250-FB56FFB9761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E9EEF-E5D7-2803-2AEE-ADFDAA2A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9D3C6-9B01-E476-C185-09059545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06C1-3095-492D-BE21-D1D014ED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4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6369-F34E-5A52-612E-4342B831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27F7-253A-FA99-A08D-048920446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97A9A-FD22-6D8A-552D-0930F6F32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2CD36-F44A-E3F7-549C-E0BF1795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6E32-097B-480D-B250-FB56FFB9761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32FC1-8770-C387-6ED0-E444CCB8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A69C4-1F7B-22C5-4F00-B48575F7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06C1-3095-492D-BE21-D1D014ED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B9E7-FE0A-3C0A-5BC8-4DE7D32D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E4F91-3095-F8FC-B8F4-693575391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49B70-E274-132F-6B37-74A1E8FE3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24FAA-84C4-4DFF-AB51-F14B07E20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756A1-9B61-F125-A699-31955E1F5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84224-3C8B-A18C-FDB2-A256D611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6E32-097B-480D-B250-FB56FFB9761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D89DE-00C3-79E2-7502-D94AA6E9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97C05-7757-A959-6284-65C82BD1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06C1-3095-492D-BE21-D1D014ED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4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29B1-1B8A-AB5E-450D-8E7CDF8B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48C70-9E1B-B6B5-A5B1-3635D69C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6E32-097B-480D-B250-FB56FFB9761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7C6E7-01F0-56BD-67A5-838AFBEC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696C9-2684-8CD2-316B-AFB421AC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06C1-3095-492D-BE21-D1D014ED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3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470C5-334F-EC19-180D-CF77C015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6E32-097B-480D-B250-FB56FFB9761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2B364-59D9-9375-985D-651BB591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E3419-35F2-DD45-6AC0-D04C54DA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06C1-3095-492D-BE21-D1D014ED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7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2502-1739-5D0F-EB36-9DE5E7B6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6D23-9DBD-BE76-207B-B01C4460A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E6DB1-5E94-AB3C-9D5B-55C8E54DC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FE647-89C4-43C5-9DD6-62E5904B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6E32-097B-480D-B250-FB56FFB9761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0FBC5-FC25-5D58-F242-E3ED8AD0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71302-E3D5-D09E-DCF1-FB0AAF92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06C1-3095-492D-BE21-D1D014ED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4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9204-B798-AD2B-476A-FFF4D16A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54A86-2B00-AF05-2644-C5B8BD745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BEB75-7821-E95A-93A1-5D82BC00E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F0737-593D-8F0E-9E17-7568CE6E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6E32-097B-480D-B250-FB56FFB9761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D9EF3-E879-CE45-ABA4-8C1759B7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169BF-8D20-F143-E98F-8A1A66D2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06C1-3095-492D-BE21-D1D014ED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4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4C71F-CD47-E291-FA25-A1F396C2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BA497-DB3D-8565-A490-5B0852F33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C0297-F76B-A8C1-8C90-4D9B33C7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6E32-097B-480D-B250-FB56FFB9761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48595-4BAD-4C1B-4ED7-0409C7473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84F43-9A8B-E163-7F6C-D3AB85130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006C1-3095-492D-BE21-D1D014ED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1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nggusbab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adgets on a desk">
            <a:extLst>
              <a:ext uri="{FF2B5EF4-FFF2-40B4-BE49-F238E27FC236}">
                <a16:creationId xmlns:a16="http://schemas.microsoft.com/office/drawing/2014/main" id="{B74B397A-06EF-13C2-5A09-F79ADFEB4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956" b="2004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961645-EE18-9ED0-E7BE-7C661E08E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Multiplayer Game Seminar #03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A28D5-30A7-0DB2-80B8-F07714AB2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Sang Min, Lee 2017171081 </a:t>
            </a:r>
          </a:p>
          <a:p>
            <a:pPr marL="0" marR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/>
                </a:solidFill>
                <a:effectLst/>
                <a:hlinkClick r:id="rId3"/>
              </a:rPr>
              <a:t>sanggusbab@gmail.com</a:t>
            </a:r>
            <a:r>
              <a:rPr lang="en-US" sz="2000" dirty="0">
                <a:solidFill>
                  <a:schemeClr val="bg1"/>
                </a:solidFill>
                <a:effectLst/>
              </a:rPr>
              <a:t>,  010-2846-2327</a:t>
            </a:r>
          </a:p>
          <a:p>
            <a:pPr marL="0" marR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Korea University,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HandS</a:t>
            </a:r>
            <a:endParaRPr lang="en-US" sz="2000" dirty="0">
              <a:solidFill>
                <a:schemeClr val="bg1"/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33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523A6-273A-886D-2160-60FE1030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Objective(1/3)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98360-5A0E-4E48-0FD0-2976ED9F6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네트워크의 기본 구조 이해</a:t>
            </a:r>
            <a:endParaRPr lang="en-US" altLang="ko-KR" sz="1800" dirty="0"/>
          </a:p>
          <a:p>
            <a:r>
              <a:rPr lang="ko-KR" altLang="en-US" sz="1800" dirty="0"/>
              <a:t>실습을 통한 이해</a:t>
            </a:r>
            <a:endParaRPr lang="en-US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ullseye">
            <a:extLst>
              <a:ext uri="{FF2B5EF4-FFF2-40B4-BE49-F238E27FC236}">
                <a16:creationId xmlns:a16="http://schemas.microsoft.com/office/drawing/2014/main" id="{DDBB7574-38F2-5C56-8715-3F504DDF2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0493" y="1347516"/>
            <a:ext cx="4223252" cy="422325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2C1592-CC0B-D54B-142B-5657E3E59775}"/>
                  </a:ext>
                </a:extLst>
              </p14:cNvPr>
              <p14:cNvContentPartPr/>
              <p14:nvPr/>
            </p14:nvContentPartPr>
            <p14:xfrm>
              <a:off x="3287160" y="6318000"/>
              <a:ext cx="531000" cy="57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2C1592-CC0B-D54B-142B-5657E3E597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7800" y="6308640"/>
                <a:ext cx="549720" cy="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215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523A6-273A-886D-2160-60FE1030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Objective(2/3)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DE9F8-65FB-E6EE-AAD1-304B8CD0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ko-KR" altLang="en-US" dirty="0"/>
              <a:t>소켓 프로그래밍의 구조 이해</a:t>
            </a:r>
            <a:endParaRPr lang="en-US" altLang="ko-KR" dirty="0"/>
          </a:p>
          <a:p>
            <a:r>
              <a:rPr lang="en-US" dirty="0"/>
              <a:t>Python </a:t>
            </a:r>
            <a:r>
              <a:rPr lang="ko-KR" altLang="en-US" dirty="0"/>
              <a:t>소켓 프로그래밍의 구조 이해</a:t>
            </a:r>
            <a:endParaRPr lang="en-US" altLang="ko-KR" dirty="0"/>
          </a:p>
          <a:p>
            <a:r>
              <a:rPr lang="en-US" dirty="0"/>
              <a:t>Flask </a:t>
            </a:r>
            <a:r>
              <a:rPr lang="ko-KR" altLang="en-US" dirty="0"/>
              <a:t>소켓 프로그래밍의 구조 이해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네트워크 서비스에 대한 이해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9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56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3A8E1-7926-D7FB-C5D5-0987C2CF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Background – OSI 7</a:t>
            </a:r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계층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TCP와 UDP의 개념, 특징, 차이">
            <a:extLst>
              <a:ext uri="{FF2B5EF4-FFF2-40B4-BE49-F238E27FC236}">
                <a16:creationId xmlns:a16="http://schemas.microsoft.com/office/drawing/2014/main" id="{E1808DC4-AF11-F241-EFB3-E8B5239013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100126"/>
            <a:ext cx="7188199" cy="465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37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FBD0B-0A44-C9E3-293C-0B594BD0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Background – IP, port</a:t>
            </a:r>
          </a:p>
        </p:txBody>
      </p:sp>
      <p:sp>
        <p:nvSpPr>
          <p:cNvPr id="206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P-Port">
            <a:extLst>
              <a:ext uri="{FF2B5EF4-FFF2-40B4-BE49-F238E27FC236}">
                <a16:creationId xmlns:a16="http://schemas.microsoft.com/office/drawing/2014/main" id="{8F078843-2E6B-46FA-9F5D-9FD2BF357C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845399"/>
            <a:ext cx="5614416" cy="320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CP/UDP] TCP와 UDP의 특징과 차이 - MangKyu's Diary">
            <a:extLst>
              <a:ext uri="{FF2B5EF4-FFF2-40B4-BE49-F238E27FC236}">
                <a16:creationId xmlns:a16="http://schemas.microsoft.com/office/drawing/2014/main" id="{9799249E-E790-5750-00A6-7AF7CEE64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3284365"/>
            <a:ext cx="5614416" cy="232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94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546C7-E653-49E4-6B9B-DF28B376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dirty="0"/>
              <a:t>Background – socket programming </a:t>
            </a:r>
          </a:p>
        </p:txBody>
      </p:sp>
      <p:sp>
        <p:nvSpPr>
          <p:cNvPr id="103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A603ABD4-5DCB-8F1D-D96C-C2F36100D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31" y="2642616"/>
            <a:ext cx="2515034" cy="3605784"/>
          </a:xfrm>
          <a:prstGeom prst="rect">
            <a:avLst/>
          </a:prstGeom>
        </p:spPr>
      </p:pic>
      <p:pic>
        <p:nvPicPr>
          <p:cNvPr id="1026" name="Picture 2" descr="Socket Programming in C/C++ - javatpoint">
            <a:extLst>
              <a:ext uri="{FF2B5EF4-FFF2-40B4-BE49-F238E27FC236}">
                <a16:creationId xmlns:a16="http://schemas.microsoft.com/office/drawing/2014/main" id="{06C68082-FFB9-CDA3-528D-C34285F273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5829" y="2642616"/>
            <a:ext cx="4831750" cy="36057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77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1BF4-E2E8-A768-64E9-FF32CA68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socket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2407-2382-A9F4-000C-418D95D52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같이 제공된 코드를 봅시다</a:t>
            </a:r>
            <a:r>
              <a:rPr lang="en-US" altLang="ko-K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1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78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Multiplayer Game Seminar #03</vt:lpstr>
      <vt:lpstr>Objective(1/3)</vt:lpstr>
      <vt:lpstr>Objective(2/3)</vt:lpstr>
      <vt:lpstr>Background – OSI 7계층</vt:lpstr>
      <vt:lpstr>Background – IP, port</vt:lpstr>
      <vt:lpstr>Background – socket programming </vt:lpstr>
      <vt:lpstr>Network socket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Multiplayer Game Seminar</dc:title>
  <dc:creator>Lee Sangmin</dc:creator>
  <cp:lastModifiedBy>Lee Sangmin</cp:lastModifiedBy>
  <cp:revision>5</cp:revision>
  <dcterms:created xsi:type="dcterms:W3CDTF">2023-07-25T23:53:43Z</dcterms:created>
  <dcterms:modified xsi:type="dcterms:W3CDTF">2023-08-17T06:53:47Z</dcterms:modified>
</cp:coreProperties>
</file>