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61" r:id="rId3"/>
    <p:sldId id="306" r:id="rId4"/>
    <p:sldId id="322" r:id="rId5"/>
    <p:sldId id="323" r:id="rId6"/>
    <p:sldId id="324" r:id="rId7"/>
    <p:sldId id="327" r:id="rId8"/>
    <p:sldId id="325" r:id="rId9"/>
    <p:sldId id="32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54" autoAdjust="0"/>
    <p:restoredTop sz="94660"/>
  </p:normalViewPr>
  <p:slideViewPr>
    <p:cSldViewPr snapToGrid="0">
      <p:cViewPr varScale="1">
        <p:scale>
          <a:sx n="66" d="100"/>
          <a:sy n="66" d="100"/>
        </p:scale>
        <p:origin x="-126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88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59041DB8-B66F-4DC8-A96E-33677E0F90FF}" type="datetimeFigureOut">
              <a:rPr lang="en-US" altLang="ko-KR" smtClean="0"/>
              <a:pPr/>
              <a:t>5/11/2017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1604A0D4-B89B-4ADD-AF9E-38636B40EE4E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DEB49C4A-65AC-492D-9701-81B46C3AD0E4}" type="datetimeFigureOut">
              <a:rPr/>
              <a:pPr/>
              <a:t>2017-05-07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2869989-EB00-4EE7-BCB5-25BDC5BB29F8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pPr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409828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pPr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2054057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pPr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300378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pPr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1069026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pPr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1921937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pPr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1375989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pPr/>
              <a:t>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1149466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967645"/>
            <a:ext cx="9604310" cy="3383280"/>
          </a:xfrm>
        </p:spPr>
        <p:txBody>
          <a:bodyPr anchor="b">
            <a:normAutofit/>
          </a:bodyPr>
          <a:lstStyle>
            <a:lvl1pPr algn="l" latinLnBrk="1">
              <a:lnSpc>
                <a:spcPct val="76000"/>
              </a:lnSpc>
              <a:defRPr lang="ko-KR" sz="8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4490863"/>
            <a:ext cx="9604310" cy="4572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4352474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/>
              <a:pPr/>
              <a:t>2017-05-07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/>
              <a:pPr/>
              <a:t>2017-05-07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353726"/>
            <a:ext cx="9601200" cy="5606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228299"/>
            <a:ext cx="9601200" cy="4562901"/>
          </a:xfrm>
        </p:spPr>
        <p:txBody>
          <a:bodyPr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/>
              <a:pPr/>
              <a:t>2017-05-07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1">
              <a:lnSpc>
                <a:spcPct val="85000"/>
              </a:lnSpc>
              <a:defRPr lang="ko-KR" sz="6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/>
              <a:pPr/>
              <a:t>2017-05-07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/>
              <a:pPr/>
              <a:t>2017-05-07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/>
              <a:pPr/>
              <a:t>2017-05-07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/>
              <a:pPr/>
              <a:t>2017-05-07</a:t>
            </a:fld>
            <a:endParaRPr lang="ko-KR"/>
          </a:p>
        </p:txBody>
      </p: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/>
              <a:pPr/>
              <a:t>2017-05-07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20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62031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/>
              <a:pPr/>
              <a:t>2017-05-07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2356235"/>
            <a:ext cx="9604310" cy="1832475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정보처리기사 실기</a:t>
            </a:r>
            <a:endParaRPr lang="ko-KR" sz="6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4527627"/>
            <a:ext cx="9604310" cy="543137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실무 알고리즘 응용</a:t>
            </a:r>
            <a:endParaRPr 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90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Java</a:t>
            </a:r>
            <a:r>
              <a:rPr lang="ko-KR" altLang="en-US" smtClean="0"/>
              <a:t>기초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2138468"/>
            <a:ext cx="96011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public class </a:t>
            </a:r>
            <a:r>
              <a:rPr lang="en-US" altLang="ko-KR" smtClean="0"/>
              <a:t>Hello</a:t>
            </a:r>
            <a:r>
              <a:rPr lang="en-US" altLang="ko-KR"/>
              <a:t> {</a:t>
            </a:r>
            <a:br>
              <a:rPr lang="en-US" altLang="ko-KR"/>
            </a:b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    public static void </a:t>
            </a:r>
            <a:r>
              <a:rPr lang="en-US" altLang="ko-KR" smtClean="0"/>
              <a:t>main(String[]</a:t>
            </a:r>
            <a:r>
              <a:rPr lang="en-US" altLang="ko-KR"/>
              <a:t> args) </a:t>
            </a:r>
            <a:r>
              <a:rPr lang="en-US" altLang="ko-KR" smtClean="0"/>
              <a:t>{</a:t>
            </a:r>
          </a:p>
          <a:p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        </a:t>
            </a:r>
            <a:r>
              <a:rPr lang="en-US" altLang="ko-KR" smtClean="0"/>
              <a:t>System.out.println(“</a:t>
            </a:r>
            <a:r>
              <a:rPr lang="ko-KR" altLang="en-US" smtClean="0"/>
              <a:t>하이 자바</a:t>
            </a:r>
            <a:r>
              <a:rPr lang="en-US" altLang="ko-KR" smtClean="0"/>
              <a:t>!");</a:t>
            </a:r>
          </a:p>
          <a:p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    </a:t>
            </a:r>
            <a:r>
              <a:rPr lang="en-US" altLang="ko-KR"/>
              <a:t>}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r>
              <a:rPr lang="en-US" altLang="ko-KR"/>
              <a:t>}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993024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Java</a:t>
            </a:r>
            <a:r>
              <a:rPr lang="ko-KR" altLang="en-US" smtClean="0"/>
              <a:t>기초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2138468"/>
            <a:ext cx="960119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public class </a:t>
            </a:r>
            <a:r>
              <a:rPr lang="en-US" altLang="ko-KR" smtClean="0"/>
              <a:t>Demo {</a:t>
            </a:r>
          </a:p>
          <a:p>
            <a:endParaRPr lang="en-US" altLang="ko-KR"/>
          </a:p>
          <a:p>
            <a:r>
              <a:rPr lang="en-US" altLang="ko-KR"/>
              <a:t>	public static void main (String[ ] args) {</a:t>
            </a:r>
          </a:p>
          <a:p>
            <a:r>
              <a:rPr lang="en-US" altLang="ko-KR"/>
              <a:t>		int i , j = 0;</a:t>
            </a:r>
          </a:p>
          <a:p>
            <a:r>
              <a:rPr lang="en-US" altLang="ko-KR"/>
              <a:t>		for (i = 0; i &lt; </a:t>
            </a:r>
            <a:r>
              <a:rPr lang="en-US" altLang="ko-KR" smtClean="0"/>
              <a:t>10; </a:t>
            </a:r>
            <a:r>
              <a:rPr lang="en-US" altLang="ko-KR"/>
              <a:t>i++)</a:t>
            </a:r>
          </a:p>
          <a:p>
            <a:r>
              <a:rPr lang="en-US" altLang="ko-KR"/>
              <a:t>		{</a:t>
            </a:r>
          </a:p>
          <a:p>
            <a:r>
              <a:rPr lang="en-US" altLang="ko-KR"/>
              <a:t>			j = j + i;</a:t>
            </a:r>
          </a:p>
          <a:p>
            <a:r>
              <a:rPr lang="en-US" altLang="ko-KR"/>
              <a:t>		}</a:t>
            </a:r>
          </a:p>
          <a:p>
            <a:r>
              <a:rPr lang="en-US" altLang="ko-KR"/>
              <a:t>		System.out.printf ("%d, %d\n", i, j);</a:t>
            </a:r>
          </a:p>
          <a:p>
            <a:r>
              <a:rPr lang="en-US" altLang="ko-KR"/>
              <a:t>	}</a:t>
            </a:r>
          </a:p>
          <a:p>
            <a:r>
              <a:rPr lang="en-US" altLang="ko-KR"/>
              <a:t>}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84318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Java</a:t>
            </a:r>
            <a:r>
              <a:rPr lang="ko-KR" altLang="en-US" smtClean="0"/>
              <a:t>기초 </a:t>
            </a:r>
            <a:r>
              <a:rPr lang="en-US" altLang="ko-KR" smtClean="0"/>
              <a:t>: </a:t>
            </a:r>
            <a:r>
              <a:rPr lang="ko-KR" altLang="en-US" smtClean="0"/>
              <a:t>배열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2138468"/>
            <a:ext cx="960119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public class </a:t>
            </a:r>
            <a:r>
              <a:rPr lang="en-US" altLang="ko-KR" smtClean="0"/>
              <a:t>ArrayDemo {</a:t>
            </a:r>
          </a:p>
          <a:p>
            <a:endParaRPr lang="en-US" altLang="ko-KR"/>
          </a:p>
          <a:p>
            <a:r>
              <a:rPr lang="en-US" altLang="ko-KR"/>
              <a:t>	public static void main(String[ ] args) {</a:t>
            </a:r>
          </a:p>
          <a:p>
            <a:r>
              <a:rPr lang="en-US" altLang="ko-KR"/>
              <a:t>		int </a:t>
            </a:r>
            <a:r>
              <a:rPr lang="en-US" altLang="ko-KR" smtClean="0"/>
              <a:t>arr[]= </a:t>
            </a:r>
            <a:r>
              <a:rPr lang="en-US" altLang="ko-KR"/>
              <a:t>new int[5];</a:t>
            </a:r>
          </a:p>
          <a:p>
            <a:r>
              <a:rPr lang="en-US" altLang="ko-KR"/>
              <a:t>		int i;</a:t>
            </a:r>
          </a:p>
          <a:p>
            <a:r>
              <a:rPr lang="en-US" altLang="ko-KR"/>
              <a:t>		for (i = 0; i &lt; 5; i++)</a:t>
            </a:r>
          </a:p>
          <a:p>
            <a:r>
              <a:rPr lang="en-US" altLang="ko-KR"/>
              <a:t>			</a:t>
            </a:r>
            <a:r>
              <a:rPr lang="en-US" altLang="ko-KR" smtClean="0"/>
              <a:t>arr[i</a:t>
            </a:r>
            <a:r>
              <a:rPr lang="en-US" altLang="ko-KR"/>
              <a:t>] = i + 10;</a:t>
            </a:r>
          </a:p>
          <a:p>
            <a:r>
              <a:rPr lang="en-US" altLang="ko-KR"/>
              <a:t>		for (i = 0; i &lt; 5; i++)</a:t>
            </a:r>
          </a:p>
          <a:p>
            <a:r>
              <a:rPr lang="en-US" altLang="ko-KR"/>
              <a:t>			System.out.printf("%4d ", </a:t>
            </a:r>
            <a:r>
              <a:rPr lang="en-US" altLang="ko-KR" smtClean="0"/>
              <a:t>arr[i</a:t>
            </a:r>
            <a:r>
              <a:rPr lang="en-US" altLang="ko-KR"/>
              <a:t>]);</a:t>
            </a:r>
          </a:p>
          <a:p>
            <a:r>
              <a:rPr lang="en-US" altLang="ko-KR"/>
              <a:t>	}</a:t>
            </a:r>
          </a:p>
          <a:p>
            <a:r>
              <a:rPr lang="en-US" altLang="ko-KR"/>
              <a:t>}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40068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Java</a:t>
            </a:r>
            <a:r>
              <a:rPr lang="ko-KR" altLang="en-US" smtClean="0"/>
              <a:t>기초 </a:t>
            </a:r>
            <a:r>
              <a:rPr lang="en-US" altLang="ko-KR" smtClean="0"/>
              <a:t>: </a:t>
            </a:r>
            <a:r>
              <a:rPr lang="ko-KR" altLang="en-US" smtClean="0"/>
              <a:t>반복문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1564041"/>
            <a:ext cx="96011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public class </a:t>
            </a:r>
            <a:r>
              <a:rPr lang="en-US" altLang="ko-KR" smtClean="0"/>
              <a:t>Demo_for </a:t>
            </a:r>
            <a:r>
              <a:rPr lang="en-US" altLang="ko-KR"/>
              <a:t>{</a:t>
            </a:r>
          </a:p>
          <a:p>
            <a:endParaRPr lang="en-US" altLang="ko-KR"/>
          </a:p>
          <a:p>
            <a:r>
              <a:rPr lang="en-US" altLang="ko-KR"/>
              <a:t>    public static void main(String[] args) </a:t>
            </a:r>
            <a:r>
              <a:rPr lang="en-US" altLang="ko-KR" smtClean="0"/>
              <a:t>{</a:t>
            </a:r>
            <a:endParaRPr lang="en-US" altLang="ko-KR"/>
          </a:p>
          <a:p>
            <a:r>
              <a:rPr lang="en-US" altLang="ko-KR"/>
              <a:t>        int arrNum[] = { 11, 22, 33, 44, 55, 66 </a:t>
            </a:r>
            <a:r>
              <a:rPr lang="en-US" altLang="ko-KR" smtClean="0"/>
              <a:t>};</a:t>
            </a:r>
            <a:endParaRPr lang="en-US" altLang="ko-KR"/>
          </a:p>
          <a:p>
            <a:r>
              <a:rPr lang="en-US" altLang="ko-KR"/>
              <a:t>        for (int i = 0; i &lt;= 10; i++) </a:t>
            </a:r>
            <a:r>
              <a:rPr lang="en-US" altLang="ko-KR" smtClean="0"/>
              <a:t>{</a:t>
            </a:r>
            <a:endParaRPr lang="en-US" altLang="ko-KR"/>
          </a:p>
          <a:p>
            <a:r>
              <a:rPr lang="en-US" altLang="ko-KR"/>
              <a:t>            System.out.println("</a:t>
            </a:r>
            <a:r>
              <a:rPr lang="ko-KR" altLang="en-US"/>
              <a:t>출력 </a:t>
            </a:r>
            <a:r>
              <a:rPr lang="en-US" altLang="ko-KR"/>
              <a:t>: " + i</a:t>
            </a:r>
            <a:r>
              <a:rPr lang="en-US" altLang="ko-KR" smtClean="0"/>
              <a:t>);</a:t>
            </a:r>
            <a:endParaRPr lang="en-US" altLang="ko-KR"/>
          </a:p>
          <a:p>
            <a:r>
              <a:rPr lang="en-US" altLang="ko-KR"/>
              <a:t>        }</a:t>
            </a:r>
          </a:p>
          <a:p>
            <a:endParaRPr lang="en-US" altLang="ko-KR"/>
          </a:p>
          <a:p>
            <a:r>
              <a:rPr lang="en-US" altLang="ko-KR"/>
              <a:t>        System.out.println("</a:t>
            </a:r>
            <a:r>
              <a:rPr lang="ko-KR" altLang="en-US"/>
              <a:t>출력 끝</a:t>
            </a:r>
            <a:r>
              <a:rPr lang="en-US" altLang="ko-KR" smtClean="0"/>
              <a:t>");</a:t>
            </a:r>
            <a:endParaRPr lang="en-US" altLang="ko-KR"/>
          </a:p>
          <a:p>
            <a:r>
              <a:rPr lang="en-US" altLang="ko-KR"/>
              <a:t>        System.out.println</a:t>
            </a:r>
            <a:r>
              <a:rPr lang="en-US" altLang="ko-KR" smtClean="0"/>
              <a:t>("============================"); 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        for (int num : arrNum) </a:t>
            </a:r>
            <a:r>
              <a:rPr lang="en-US" altLang="ko-KR" smtClean="0"/>
              <a:t>{</a:t>
            </a:r>
          </a:p>
          <a:p>
            <a:r>
              <a:rPr lang="en-US" altLang="ko-KR"/>
              <a:t>	</a:t>
            </a:r>
            <a:r>
              <a:rPr lang="en-US" altLang="ko-KR" smtClean="0"/>
              <a:t>System.out.println</a:t>
            </a:r>
            <a:r>
              <a:rPr lang="en-US" altLang="ko-KR"/>
              <a:t>("</a:t>
            </a:r>
            <a:r>
              <a:rPr lang="ko-KR" altLang="en-US"/>
              <a:t>향상된 </a:t>
            </a:r>
            <a:r>
              <a:rPr lang="en-US" altLang="ko-KR" smtClean="0"/>
              <a:t>for</a:t>
            </a:r>
            <a:r>
              <a:rPr lang="ko-KR" altLang="en-US" smtClean="0"/>
              <a:t>문</a:t>
            </a:r>
            <a:r>
              <a:rPr lang="en-US" altLang="ko-KR" smtClean="0"/>
              <a:t> </a:t>
            </a:r>
            <a:r>
              <a:rPr lang="en-US" altLang="ko-KR"/>
              <a:t>: " + num</a:t>
            </a:r>
            <a:r>
              <a:rPr lang="en-US" altLang="ko-KR" smtClean="0"/>
              <a:t>);</a:t>
            </a:r>
            <a:endParaRPr lang="en-US" altLang="ko-KR"/>
          </a:p>
          <a:p>
            <a:r>
              <a:rPr lang="en-US" altLang="ko-KR"/>
              <a:t>        </a:t>
            </a:r>
            <a:r>
              <a:rPr lang="en-US" altLang="ko-KR" smtClean="0"/>
              <a:t>}</a:t>
            </a:r>
            <a:endParaRPr lang="en-US" altLang="ko-KR"/>
          </a:p>
          <a:p>
            <a:r>
              <a:rPr lang="en-US" altLang="ko-KR"/>
              <a:t>    </a:t>
            </a:r>
            <a:r>
              <a:rPr lang="en-US" altLang="ko-KR" smtClean="0"/>
              <a:t>}</a:t>
            </a:r>
            <a:endParaRPr lang="en-US" altLang="ko-KR"/>
          </a:p>
          <a:p>
            <a:r>
              <a:rPr lang="en-US" altLang="ko-KR" smtClean="0"/>
              <a:t>}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271958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Java</a:t>
            </a:r>
            <a:r>
              <a:rPr lang="ko-KR" altLang="en-US" smtClean="0"/>
              <a:t>기초 </a:t>
            </a:r>
            <a:r>
              <a:rPr lang="en-US" altLang="ko-KR" smtClean="0"/>
              <a:t>: </a:t>
            </a:r>
            <a:r>
              <a:rPr lang="ko-KR" altLang="en-US" smtClean="0"/>
              <a:t>반복문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1564041"/>
            <a:ext cx="96011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public class </a:t>
            </a:r>
            <a:r>
              <a:rPr lang="en-US" altLang="ko-KR" smtClean="0"/>
              <a:t>Demo_for </a:t>
            </a:r>
            <a:r>
              <a:rPr lang="en-US" altLang="ko-KR"/>
              <a:t>{</a:t>
            </a:r>
          </a:p>
          <a:p>
            <a:r>
              <a:rPr lang="en-US" altLang="ko-KR"/>
              <a:t>	public static void main(String[ ] args) {</a:t>
            </a:r>
          </a:p>
          <a:p>
            <a:r>
              <a:rPr lang="en-US" altLang="ko-KR"/>
              <a:t>		int[ ] </a:t>
            </a:r>
            <a:r>
              <a:rPr lang="en-US" altLang="ko-KR" smtClean="0"/>
              <a:t>arr </a:t>
            </a:r>
            <a:r>
              <a:rPr lang="en-US" altLang="ko-KR"/>
              <a:t>=  </a:t>
            </a:r>
            <a:r>
              <a:rPr lang="en-US" altLang="ko-KR" smtClean="0"/>
              <a:t>{60,90,80,70,60,50,100 </a:t>
            </a:r>
            <a:r>
              <a:rPr lang="en-US" altLang="ko-KR"/>
              <a:t>};</a:t>
            </a:r>
          </a:p>
          <a:p>
            <a:r>
              <a:rPr lang="en-US" altLang="ko-KR"/>
              <a:t>		int sum = 0;</a:t>
            </a:r>
          </a:p>
          <a:p>
            <a:r>
              <a:rPr lang="en-US" altLang="ko-KR"/>
              <a:t>		float avg;</a:t>
            </a:r>
          </a:p>
          <a:p>
            <a:r>
              <a:rPr lang="en-US" altLang="ko-KR"/>
              <a:t>		for (int i : </a:t>
            </a:r>
            <a:r>
              <a:rPr lang="en-US" altLang="ko-KR" smtClean="0"/>
              <a:t>arr)</a:t>
            </a:r>
            <a:endParaRPr lang="en-US" altLang="ko-KR"/>
          </a:p>
          <a:p>
            <a:r>
              <a:rPr lang="en-US" altLang="ko-KR"/>
              <a:t>			sum = sum + i;</a:t>
            </a:r>
          </a:p>
          <a:p>
            <a:r>
              <a:rPr lang="en-US" altLang="ko-KR"/>
              <a:t>		avg = (float)sum / </a:t>
            </a:r>
            <a:r>
              <a:rPr lang="en-US" altLang="ko-KR" smtClean="0"/>
              <a:t>arr.length</a:t>
            </a:r>
            <a:r>
              <a:rPr lang="en-US" altLang="ko-KR"/>
              <a:t>;</a:t>
            </a:r>
          </a:p>
          <a:p>
            <a:r>
              <a:rPr lang="en-US" altLang="ko-KR"/>
              <a:t>		System.out.printf("%4d, %4.2f", sum, avg);</a:t>
            </a:r>
          </a:p>
          <a:p>
            <a:r>
              <a:rPr lang="en-US" altLang="ko-KR"/>
              <a:t>	}</a:t>
            </a:r>
          </a:p>
          <a:p>
            <a:r>
              <a:rPr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336440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Java</a:t>
            </a:r>
            <a:r>
              <a:rPr lang="ko-KR" altLang="en-US" smtClean="0"/>
              <a:t>기초 </a:t>
            </a:r>
            <a:r>
              <a:rPr lang="en-US" altLang="ko-KR" smtClean="0"/>
              <a:t>: </a:t>
            </a:r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1564041"/>
            <a:ext cx="960119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class Person {</a:t>
            </a:r>
          </a:p>
          <a:p>
            <a:r>
              <a:rPr lang="en-US" altLang="ko-KR"/>
              <a:t>	String name;</a:t>
            </a:r>
          </a:p>
          <a:p>
            <a:r>
              <a:rPr lang="en-US" altLang="ko-KR"/>
              <a:t>	int idNum;</a:t>
            </a:r>
          </a:p>
          <a:p>
            <a:r>
              <a:rPr lang="en-US" altLang="ko-KR"/>
              <a:t>	int age;</a:t>
            </a:r>
          </a:p>
          <a:p>
            <a:r>
              <a:rPr lang="en-US" altLang="ko-KR"/>
              <a:t>}</a:t>
            </a:r>
          </a:p>
          <a:p>
            <a:endParaRPr lang="en-US" altLang="ko-KR"/>
          </a:p>
          <a:p>
            <a:r>
              <a:rPr lang="en-US" altLang="ko-KR"/>
              <a:t>public class </a:t>
            </a:r>
            <a:r>
              <a:rPr lang="en-US" altLang="ko-KR" smtClean="0"/>
              <a:t>Demo </a:t>
            </a:r>
            <a:r>
              <a:rPr lang="en-US" altLang="ko-KR"/>
              <a:t>{</a:t>
            </a:r>
          </a:p>
          <a:p>
            <a:r>
              <a:rPr lang="en-US" altLang="ko-KR"/>
              <a:t>	public static void main(String[ ] args) {</a:t>
            </a:r>
          </a:p>
          <a:p>
            <a:r>
              <a:rPr lang="en-US" altLang="ko-KR"/>
              <a:t>		Person p1 = new Person( );</a:t>
            </a:r>
          </a:p>
          <a:p>
            <a:r>
              <a:rPr lang="en-US" altLang="ko-KR"/>
              <a:t>		p1.name = "</a:t>
            </a:r>
            <a:r>
              <a:rPr lang="ko-KR" altLang="en-US"/>
              <a:t>홍길동</a:t>
            </a:r>
            <a:r>
              <a:rPr lang="en-US" altLang="ko-KR"/>
              <a:t>";</a:t>
            </a:r>
          </a:p>
          <a:p>
            <a:r>
              <a:rPr lang="en-US" altLang="ko-KR"/>
              <a:t>		p1.idNum = 17001;</a:t>
            </a:r>
          </a:p>
          <a:p>
            <a:r>
              <a:rPr lang="en-US" altLang="ko-KR"/>
              <a:t>		p1.age = 28;</a:t>
            </a:r>
          </a:p>
          <a:p>
            <a:r>
              <a:rPr lang="en-US" altLang="ko-KR"/>
              <a:t>		System.out.printf("%s\n", p1.name);</a:t>
            </a:r>
          </a:p>
          <a:p>
            <a:r>
              <a:rPr lang="en-US" altLang="ko-KR"/>
              <a:t>		System.out.printf("%d\n", p1.idNum);</a:t>
            </a:r>
          </a:p>
          <a:p>
            <a:r>
              <a:rPr lang="en-US" altLang="ko-KR"/>
              <a:t>		System.out.printf("%d\n", p1.age);</a:t>
            </a:r>
          </a:p>
          <a:p>
            <a:r>
              <a:rPr lang="en-US" altLang="ko-KR"/>
              <a:t>	}</a:t>
            </a:r>
          </a:p>
          <a:p>
            <a:r>
              <a:rPr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202939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Java</a:t>
            </a:r>
            <a:r>
              <a:rPr lang="ko-KR" altLang="en-US" smtClean="0"/>
              <a:t>기초 </a:t>
            </a:r>
            <a:r>
              <a:rPr lang="en-US" altLang="ko-KR" smtClean="0"/>
              <a:t>: </a:t>
            </a:r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1564041"/>
            <a:ext cx="96011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public class Demo {</a:t>
            </a:r>
          </a:p>
          <a:p>
            <a:r>
              <a:rPr lang="en-US" altLang="ko-KR"/>
              <a:t>	public static void main(String[] args){</a:t>
            </a:r>
          </a:p>
          <a:p>
            <a:r>
              <a:rPr lang="en-US" altLang="ko-KR"/>
              <a:t>		int i=1, sum=0;</a:t>
            </a:r>
          </a:p>
          <a:p>
            <a:r>
              <a:rPr lang="en-US" altLang="ko-KR"/>
              <a:t>		while(i&lt;=6){</a:t>
            </a:r>
          </a:p>
          <a:p>
            <a:r>
              <a:rPr lang="en-US" altLang="ko-KR"/>
              <a:t>			sum+=i;</a:t>
            </a:r>
          </a:p>
          <a:p>
            <a:r>
              <a:rPr lang="en-US" altLang="ko-KR"/>
              <a:t>			i +=2;</a:t>
            </a:r>
          </a:p>
          <a:p>
            <a:r>
              <a:rPr lang="en-US" altLang="ko-KR"/>
              <a:t>		}</a:t>
            </a:r>
          </a:p>
          <a:p>
            <a:r>
              <a:rPr lang="en-US" altLang="ko-KR"/>
              <a:t>		System.out.printf("i=%d, sum=%d</a:t>
            </a:r>
            <a:r>
              <a:rPr lang="ko-KR" altLang="en-US"/>
              <a:t>입니다</a:t>
            </a:r>
            <a:r>
              <a:rPr lang="en-US" altLang="ko-KR"/>
              <a:t>.\n", i, sum);</a:t>
            </a:r>
          </a:p>
          <a:p>
            <a:r>
              <a:rPr lang="en-US" altLang="ko-KR"/>
              <a:t>	}</a:t>
            </a:r>
          </a:p>
          <a:p>
            <a:r>
              <a:rPr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016645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FC589-B728-4532-88A7-60E2B861FC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다이아몬드 눈금 프레젠테이션(와이드스크린)</Template>
  <TotalTime>0</TotalTime>
  <Words>134</Words>
  <Application>Microsoft Office PowerPoint</Application>
  <PresentationFormat>사용자 지정</PresentationFormat>
  <Paragraphs>95</Paragraphs>
  <Slides>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Diamond Grid 16x9</vt:lpstr>
      <vt:lpstr>정보처리기사 실기</vt:lpstr>
      <vt:lpstr>Java기초</vt:lpstr>
      <vt:lpstr>Java기초</vt:lpstr>
      <vt:lpstr>Java기초 : 배열</vt:lpstr>
      <vt:lpstr>Java기초 : 반복문</vt:lpstr>
      <vt:lpstr>Java기초 : 반복문</vt:lpstr>
      <vt:lpstr>Java기초 : 클래스</vt:lpstr>
      <vt:lpstr>Java기초 : 클래스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2017-05-03T01:40:33Z</dcterms:created>
  <dcterms:modified xsi:type="dcterms:W3CDTF">2017-05-11T06:09:55Z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