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6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54" autoAdjust="0"/>
    <p:restoredTop sz="94660"/>
  </p:normalViewPr>
  <p:slideViewPr>
    <p:cSldViewPr snapToGrid="0">
      <p:cViewPr varScale="1">
        <p:scale>
          <a:sx n="81" d="100"/>
          <a:sy n="81" d="100"/>
        </p:scale>
        <p:origin x="360" y="4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02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59041DB8-B66F-4DC8-A96E-33677E0F90FF}" type="datetimeFigureOut">
              <a:rPr lang="en-US" altLang="ko-KR" smtClean="0"/>
              <a:t>5/7/2017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1604A0D4-B89B-4ADD-AF9E-38636B40EE4E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DEB49C4A-65AC-492D-9701-81B46C3AD0E4}" type="datetimeFigureOut">
              <a:t>2017-05-07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2869989-EB00-4EE7-BCB5-25BDC5BB29F8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967645"/>
            <a:ext cx="9604310" cy="3383280"/>
          </a:xfrm>
        </p:spPr>
        <p:txBody>
          <a:bodyPr anchor="b">
            <a:normAutofit/>
          </a:bodyPr>
          <a:lstStyle>
            <a:lvl1pPr algn="l" latinLnBrk="1">
              <a:lnSpc>
                <a:spcPct val="76000"/>
              </a:lnSpc>
              <a:defRPr lang="ko-KR" sz="8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4490863"/>
            <a:ext cx="9604310" cy="45720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4352474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2017-05-07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2017-05-07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353726"/>
            <a:ext cx="9601200" cy="5606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228299"/>
            <a:ext cx="9601200" cy="4562901"/>
          </a:xfrm>
        </p:spPr>
        <p:txBody>
          <a:bodyPr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2017-05-07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1">
              <a:lnSpc>
                <a:spcPct val="85000"/>
              </a:lnSpc>
              <a:defRPr lang="ko-KR" sz="6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2017-05-07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2017-05-07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2017-05-07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2017-05-07</a:t>
            </a:fld>
            <a:endParaRPr lang="ko-KR"/>
          </a:p>
        </p:txBody>
      </p: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2017-05-07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1">
              <a:buNone/>
              <a:defRPr lang="ko-KR" sz="20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t>2017-05-07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2356235"/>
            <a:ext cx="9604310" cy="1832475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정보처리기사 실기</a:t>
            </a:r>
            <a:endParaRPr lang="ko-KR" sz="6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4527627"/>
            <a:ext cx="9604310" cy="543137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실무 알고리즘 응용</a:t>
            </a:r>
            <a:endParaRPr 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응용알고리즘 </a:t>
            </a:r>
            <a:r>
              <a:rPr lang="en-US" altLang="ko-KR" smtClean="0"/>
              <a:t>: </a:t>
            </a:r>
            <a:r>
              <a:rPr lang="ko-KR" altLang="en-US" smtClean="0"/>
              <a:t>배열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719985"/>
            <a:ext cx="960119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모래시계 만들기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95400" y="1105970"/>
            <a:ext cx="6096000" cy="58015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smtClean="0"/>
              <a:t>#</a:t>
            </a:r>
            <a:r>
              <a:rPr lang="en-US" altLang="ko-KR" sz="1200"/>
              <a:t>include &lt;stdio.h&gt;</a:t>
            </a:r>
          </a:p>
          <a:p>
            <a:r>
              <a:rPr lang="en-US" altLang="ko-KR" sz="1200" smtClean="0"/>
              <a:t>main</a:t>
            </a:r>
            <a:r>
              <a:rPr lang="en-US" altLang="ko-KR" sz="1200" smtClean="0"/>
              <a:t>() </a:t>
            </a:r>
            <a:r>
              <a:rPr lang="en-US" altLang="ko-KR" sz="1050" smtClean="0"/>
              <a:t>{</a:t>
            </a:r>
            <a:endParaRPr lang="en-US" altLang="ko-KR" sz="1050"/>
          </a:p>
          <a:p>
            <a:r>
              <a:rPr lang="en-US" altLang="ko-KR" sz="1200"/>
              <a:t>	int x, m, L, i, j, k;</a:t>
            </a:r>
          </a:p>
          <a:p>
            <a:r>
              <a:rPr lang="en-US" altLang="ko-KR" sz="1200"/>
              <a:t>	scanf("%d", &amp;x);</a:t>
            </a:r>
          </a:p>
          <a:p>
            <a:r>
              <a:rPr lang="en-US" altLang="ko-KR" sz="1200"/>
              <a:t>	</a:t>
            </a:r>
            <a:r>
              <a:rPr lang="en-US" altLang="ko-KR" sz="1200"/>
              <a:t>int </a:t>
            </a:r>
            <a:r>
              <a:rPr lang="en-US" altLang="ko-KR" sz="1200" smtClean="0"/>
              <a:t>arr[x</a:t>
            </a:r>
            <a:r>
              <a:rPr lang="en-US" altLang="ko-KR" sz="1200"/>
              <a:t>][x];</a:t>
            </a:r>
          </a:p>
          <a:p>
            <a:r>
              <a:rPr lang="en-US" altLang="ko-KR" sz="1200"/>
              <a:t>	for(i = 0; i &lt; x ;i++)</a:t>
            </a:r>
          </a:p>
          <a:p>
            <a:r>
              <a:rPr lang="en-US" altLang="ko-KR" sz="1200"/>
              <a:t>		for(j = 0; j &lt; x; j++)</a:t>
            </a:r>
          </a:p>
          <a:p>
            <a:r>
              <a:rPr lang="en-US" altLang="ko-KR" sz="1200"/>
              <a:t>		</a:t>
            </a:r>
            <a:r>
              <a:rPr lang="en-US" altLang="ko-KR" sz="1200"/>
              <a:t>	</a:t>
            </a:r>
            <a:r>
              <a:rPr lang="en-US" altLang="ko-KR" sz="1200" smtClean="0"/>
              <a:t>arr[i</a:t>
            </a:r>
            <a:r>
              <a:rPr lang="en-US" altLang="ko-KR" sz="1200"/>
              <a:t>][j] = 0;</a:t>
            </a:r>
          </a:p>
          <a:p>
            <a:r>
              <a:rPr lang="en-US" altLang="ko-KR" sz="1200"/>
              <a:t>	k = 0;</a:t>
            </a:r>
          </a:p>
          <a:p>
            <a:r>
              <a:rPr lang="en-US" altLang="ko-KR" sz="1200"/>
              <a:t>	L = x;</a:t>
            </a:r>
          </a:p>
          <a:p>
            <a:r>
              <a:rPr lang="en-US" altLang="ko-KR" sz="1200"/>
              <a:t>	m = x / 2;</a:t>
            </a:r>
          </a:p>
          <a:p>
            <a:r>
              <a:rPr lang="en-US" altLang="ko-KR" sz="1200"/>
              <a:t>	for (i = 0; i &lt;= m; </a:t>
            </a:r>
            <a:r>
              <a:rPr lang="en-US" altLang="ko-KR" sz="1200"/>
              <a:t>i</a:t>
            </a:r>
            <a:r>
              <a:rPr lang="en-US" altLang="ko-KR" sz="1200" smtClean="0"/>
              <a:t>++) {</a:t>
            </a:r>
            <a:endParaRPr lang="en-US" altLang="ko-KR" sz="1200"/>
          </a:p>
          <a:p>
            <a:r>
              <a:rPr lang="en-US" altLang="ko-KR" sz="1200"/>
              <a:t>		L--;</a:t>
            </a:r>
          </a:p>
          <a:p>
            <a:r>
              <a:rPr lang="en-US" altLang="ko-KR" sz="1200"/>
              <a:t>		for (j = i; j &lt;= L; </a:t>
            </a:r>
            <a:r>
              <a:rPr lang="en-US" altLang="ko-KR" sz="1200"/>
              <a:t>j</a:t>
            </a:r>
            <a:r>
              <a:rPr lang="en-US" altLang="ko-KR" sz="1200" smtClean="0"/>
              <a:t>++) {</a:t>
            </a:r>
            <a:endParaRPr lang="en-US" altLang="ko-KR" sz="1200"/>
          </a:p>
          <a:p>
            <a:r>
              <a:rPr lang="en-US" altLang="ko-KR" sz="1200"/>
              <a:t>			k++;</a:t>
            </a:r>
          </a:p>
          <a:p>
            <a:r>
              <a:rPr lang="en-US" altLang="ko-KR" sz="1200"/>
              <a:t>		</a:t>
            </a:r>
            <a:r>
              <a:rPr lang="en-US" altLang="ko-KR" sz="1200"/>
              <a:t>	</a:t>
            </a:r>
            <a:r>
              <a:rPr lang="en-US" altLang="ko-KR" sz="1200" smtClean="0"/>
              <a:t>arr[i</a:t>
            </a:r>
            <a:r>
              <a:rPr lang="en-US" altLang="ko-KR" sz="1200"/>
              <a:t>][j] = k;</a:t>
            </a:r>
          </a:p>
          <a:p>
            <a:r>
              <a:rPr lang="en-US" altLang="ko-KR" sz="1200"/>
              <a:t>		}</a:t>
            </a:r>
          </a:p>
          <a:p>
            <a:r>
              <a:rPr lang="en-US" altLang="ko-KR" sz="1200"/>
              <a:t>	}</a:t>
            </a:r>
          </a:p>
          <a:p>
            <a:r>
              <a:rPr lang="en-US" altLang="ko-KR" sz="1200"/>
              <a:t>	for (i = m + 1; i &lt;= x - 1; </a:t>
            </a:r>
            <a:r>
              <a:rPr lang="en-US" altLang="ko-KR" sz="1200"/>
              <a:t>i</a:t>
            </a:r>
            <a:r>
              <a:rPr lang="en-US" altLang="ko-KR" sz="1200" smtClean="0"/>
              <a:t>++) {</a:t>
            </a:r>
            <a:endParaRPr lang="en-US" altLang="ko-KR" sz="1200"/>
          </a:p>
          <a:p>
            <a:r>
              <a:rPr lang="en-US" altLang="ko-KR" sz="1200"/>
              <a:t>		L--;</a:t>
            </a:r>
          </a:p>
          <a:p>
            <a:r>
              <a:rPr lang="en-US" altLang="ko-KR" sz="1200"/>
              <a:t>		for (j = L; j &lt;= i; </a:t>
            </a:r>
            <a:r>
              <a:rPr lang="en-US" altLang="ko-KR" sz="1200"/>
              <a:t>j</a:t>
            </a:r>
            <a:r>
              <a:rPr lang="en-US" altLang="ko-KR" sz="1200" smtClean="0"/>
              <a:t>++)</a:t>
            </a:r>
            <a:r>
              <a:rPr lang="en-US" altLang="ko-KR" sz="1200"/>
              <a:t>	{</a:t>
            </a:r>
          </a:p>
          <a:p>
            <a:r>
              <a:rPr lang="en-US" altLang="ko-KR" sz="1200"/>
              <a:t>			k++;</a:t>
            </a:r>
          </a:p>
          <a:p>
            <a:r>
              <a:rPr lang="en-US" altLang="ko-KR" sz="1200"/>
              <a:t>		</a:t>
            </a:r>
            <a:r>
              <a:rPr lang="en-US" altLang="ko-KR" sz="1200"/>
              <a:t>	</a:t>
            </a:r>
            <a:r>
              <a:rPr lang="en-US" altLang="ko-KR" sz="1200" smtClean="0"/>
              <a:t>arr[i</a:t>
            </a:r>
            <a:r>
              <a:rPr lang="en-US" altLang="ko-KR" sz="1200"/>
              <a:t>][j] = k;</a:t>
            </a:r>
          </a:p>
          <a:p>
            <a:r>
              <a:rPr lang="en-US" altLang="ko-KR" sz="1200"/>
              <a:t>		}</a:t>
            </a:r>
          </a:p>
          <a:p>
            <a:r>
              <a:rPr lang="en-US" altLang="ko-KR" sz="1200"/>
              <a:t>	}</a:t>
            </a:r>
          </a:p>
          <a:p>
            <a:r>
              <a:rPr lang="en-US" altLang="ko-KR" sz="1200"/>
              <a:t>	for (int y = 0; y &lt; x; </a:t>
            </a:r>
            <a:r>
              <a:rPr lang="en-US" altLang="ko-KR" sz="1200"/>
              <a:t>y</a:t>
            </a:r>
            <a:r>
              <a:rPr lang="en-US" altLang="ko-KR" sz="1200" smtClean="0"/>
              <a:t>++) {</a:t>
            </a:r>
            <a:endParaRPr lang="en-US" altLang="ko-KR" sz="1200"/>
          </a:p>
          <a:p>
            <a:r>
              <a:rPr lang="en-US" altLang="ko-KR" sz="1200"/>
              <a:t>		for (int z = 0; z &lt; x; z++)</a:t>
            </a:r>
          </a:p>
          <a:p>
            <a:r>
              <a:rPr lang="en-US" altLang="ko-KR" sz="1200"/>
              <a:t>			printf("%3d</a:t>
            </a:r>
            <a:r>
              <a:rPr lang="en-US" altLang="ko-KR" sz="1200"/>
              <a:t>", </a:t>
            </a:r>
            <a:r>
              <a:rPr lang="en-US" altLang="ko-KR" sz="1200" smtClean="0"/>
              <a:t>arr[y</a:t>
            </a:r>
            <a:r>
              <a:rPr lang="en-US" altLang="ko-KR" sz="1200"/>
              <a:t>][z]);</a:t>
            </a:r>
          </a:p>
          <a:p>
            <a:r>
              <a:rPr lang="en-US" altLang="ko-KR" sz="1200"/>
              <a:t>		printf("\n");</a:t>
            </a:r>
          </a:p>
          <a:p>
            <a:r>
              <a:rPr lang="en-US" altLang="ko-KR" sz="1200"/>
              <a:t>	</a:t>
            </a:r>
            <a:r>
              <a:rPr lang="en-US" altLang="ko-KR" sz="1200" smtClean="0"/>
              <a:t>}</a:t>
            </a:r>
          </a:p>
          <a:p>
            <a:r>
              <a:rPr lang="en-US" altLang="ko-KR" sz="1050" smtClean="0"/>
              <a:t>}</a:t>
            </a:r>
            <a:endParaRPr lang="ko-KR" altLang="en-US" sz="105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839" y="43739"/>
            <a:ext cx="3157500" cy="686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8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실무 응용알고리즘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719985"/>
            <a:ext cx="960119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좌우 위치 바꾸기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95400" y="1105970"/>
            <a:ext cx="6096000" cy="56784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smtClean="0"/>
              <a:t>#</a:t>
            </a:r>
            <a:r>
              <a:rPr lang="en-US" altLang="ko-KR" sz="1600"/>
              <a:t>include &lt;stdio.h&gt;</a:t>
            </a:r>
          </a:p>
          <a:p>
            <a:r>
              <a:rPr lang="en-US" altLang="ko-KR" sz="1600" smtClean="0"/>
              <a:t>main</a:t>
            </a:r>
            <a:r>
              <a:rPr lang="en-US" altLang="ko-KR" sz="1600" smtClean="0"/>
              <a:t>() </a:t>
            </a:r>
            <a:r>
              <a:rPr lang="en-US" altLang="ko-KR" sz="1200" smtClean="0"/>
              <a:t>{</a:t>
            </a:r>
            <a:endParaRPr lang="en-US" altLang="ko-KR" sz="1200"/>
          </a:p>
          <a:p>
            <a:r>
              <a:rPr lang="en-US" altLang="ko-KR" sz="1600"/>
              <a:t>	</a:t>
            </a:r>
            <a:r>
              <a:rPr lang="en-US" altLang="ko-KR" sz="1600" smtClean="0"/>
              <a:t>int </a:t>
            </a:r>
            <a:r>
              <a:rPr lang="en-US" altLang="ko-KR" sz="1600"/>
              <a:t>i, j, m, k;</a:t>
            </a:r>
          </a:p>
          <a:p>
            <a:r>
              <a:rPr lang="en-US" altLang="ko-KR" sz="1600"/>
              <a:t>	int a[10] = </a:t>
            </a:r>
            <a:r>
              <a:rPr lang="en-US" altLang="ko-KR" sz="1600"/>
              <a:t>{ </a:t>
            </a:r>
            <a:r>
              <a:rPr lang="en-US" altLang="ko-KR" sz="1600" smtClean="0"/>
              <a:t>10,20,30,40,50,0,0,0,0,0 </a:t>
            </a:r>
            <a:r>
              <a:rPr lang="en-US" altLang="ko-KR" sz="1600"/>
              <a:t>};</a:t>
            </a:r>
          </a:p>
          <a:p>
            <a:r>
              <a:rPr lang="en-US" altLang="ko-KR" sz="1600"/>
              <a:t>	i = 0;</a:t>
            </a:r>
          </a:p>
          <a:p>
            <a:r>
              <a:rPr lang="en-US" altLang="ko-KR" sz="1600"/>
              <a:t>	while (a[i] != 0)</a:t>
            </a:r>
          </a:p>
          <a:p>
            <a:r>
              <a:rPr lang="en-US" altLang="ko-KR" sz="1600"/>
              <a:t>		i++;</a:t>
            </a:r>
          </a:p>
          <a:p>
            <a:r>
              <a:rPr lang="en-US" altLang="ko-KR" sz="1600"/>
              <a:t>	j = i - 1;</a:t>
            </a:r>
          </a:p>
          <a:p>
            <a:r>
              <a:rPr lang="en-US" altLang="ko-KR" sz="1600"/>
              <a:t>	i = 0;</a:t>
            </a:r>
          </a:p>
          <a:p>
            <a:r>
              <a:rPr lang="en-US" altLang="ko-KR" sz="1600"/>
              <a:t>	m = (i + j) / 2;</a:t>
            </a:r>
          </a:p>
          <a:p>
            <a:r>
              <a:rPr lang="en-US" altLang="ko-KR" sz="1600"/>
              <a:t>	while (1)</a:t>
            </a:r>
          </a:p>
          <a:p>
            <a:r>
              <a:rPr lang="en-US" altLang="ko-KR" sz="1600"/>
              <a:t>	{</a:t>
            </a:r>
          </a:p>
          <a:p>
            <a:r>
              <a:rPr lang="en-US" altLang="ko-KR" sz="1600"/>
              <a:t>		k = a[i];</a:t>
            </a:r>
          </a:p>
          <a:p>
            <a:r>
              <a:rPr lang="en-US" altLang="ko-KR" sz="1600"/>
              <a:t>		a[i] = a[j];</a:t>
            </a:r>
          </a:p>
          <a:p>
            <a:r>
              <a:rPr lang="en-US" altLang="ko-KR" sz="1600"/>
              <a:t>		a[j] = k;</a:t>
            </a:r>
          </a:p>
          <a:p>
            <a:r>
              <a:rPr lang="en-US" altLang="ko-KR" sz="1600"/>
              <a:t>		if (i == m)</a:t>
            </a:r>
          </a:p>
          <a:p>
            <a:r>
              <a:rPr lang="en-US" altLang="ko-KR" sz="1600"/>
              <a:t>			break;</a:t>
            </a:r>
          </a:p>
          <a:p>
            <a:r>
              <a:rPr lang="en-US" altLang="ko-KR" sz="1600"/>
              <a:t>		i++;</a:t>
            </a:r>
          </a:p>
          <a:p>
            <a:r>
              <a:rPr lang="en-US" altLang="ko-KR" sz="1600"/>
              <a:t>		j--;</a:t>
            </a:r>
          </a:p>
          <a:p>
            <a:r>
              <a:rPr lang="en-US" altLang="ko-KR" sz="1600"/>
              <a:t>	}</a:t>
            </a:r>
          </a:p>
          <a:p>
            <a:r>
              <a:rPr lang="en-US" altLang="ko-KR" sz="1600"/>
              <a:t>	for (i = 0; i &lt;= 9; i++)</a:t>
            </a:r>
          </a:p>
          <a:p>
            <a:r>
              <a:rPr lang="en-US" altLang="ko-KR" sz="1600"/>
              <a:t>		printf("%d", a[i]);</a:t>
            </a:r>
          </a:p>
          <a:p>
            <a:r>
              <a:rPr lang="en-US" altLang="ko-KR" sz="1200" smtClean="0"/>
              <a:t>}</a:t>
            </a:r>
            <a:endParaRPr lang="ko-KR" altLang="en-US" sz="12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185" y="0"/>
            <a:ext cx="4706815" cy="685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1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응용알고리즘 </a:t>
            </a:r>
            <a:r>
              <a:rPr lang="en-US" altLang="ko-KR" smtClean="0"/>
              <a:t>: </a:t>
            </a:r>
            <a:r>
              <a:rPr lang="ko-KR" altLang="en-US" smtClean="0"/>
              <a:t>자료구조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719985"/>
            <a:ext cx="96011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선택정렬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757" y="0"/>
            <a:ext cx="2434828" cy="68580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295400" y="1188031"/>
            <a:ext cx="6096000" cy="53860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smtClean="0"/>
              <a:t>#</a:t>
            </a:r>
            <a:r>
              <a:rPr lang="en-US" altLang="ko-KR" sz="1600"/>
              <a:t>include &lt;stdio.h&gt;</a:t>
            </a:r>
          </a:p>
          <a:p>
            <a:r>
              <a:rPr lang="en-US" altLang="ko-KR" sz="1600" smtClean="0"/>
              <a:t>main</a:t>
            </a:r>
            <a:r>
              <a:rPr lang="en-US" altLang="ko-KR" sz="1600"/>
              <a:t>()</a:t>
            </a:r>
          </a:p>
          <a:p>
            <a:r>
              <a:rPr lang="en-US" altLang="ko-KR" sz="1200"/>
              <a:t>{</a:t>
            </a:r>
          </a:p>
          <a:p>
            <a:r>
              <a:rPr lang="en-US" altLang="ko-KR" sz="1600"/>
              <a:t>	int m, i, j, </a:t>
            </a:r>
            <a:r>
              <a:rPr lang="en-US" altLang="ko-KR" sz="1600" smtClean="0"/>
              <a:t>k, </a:t>
            </a:r>
            <a:r>
              <a:rPr lang="en-US" altLang="ko-KR" sz="1600"/>
              <a:t>x;</a:t>
            </a:r>
          </a:p>
          <a:p>
            <a:r>
              <a:rPr lang="en-US" altLang="ko-KR" sz="1600"/>
              <a:t>	int </a:t>
            </a:r>
            <a:r>
              <a:rPr lang="en-US" altLang="ko-KR" sz="1600" smtClean="0"/>
              <a:t>data[10</a:t>
            </a:r>
            <a:r>
              <a:rPr lang="en-US" altLang="ko-KR" sz="1600"/>
              <a:t>];</a:t>
            </a:r>
          </a:p>
          <a:p>
            <a:r>
              <a:rPr lang="en-US" altLang="ko-KR" sz="1600"/>
              <a:t>	for (m = 0; m &lt;= 9; m++)</a:t>
            </a:r>
          </a:p>
          <a:p>
            <a:r>
              <a:rPr lang="en-US" altLang="ko-KR" sz="1600"/>
              <a:t>		scanf("%d", &amp;</a:t>
            </a:r>
            <a:r>
              <a:rPr lang="en-US" altLang="ko-KR" sz="1600" smtClean="0"/>
              <a:t>data[m</a:t>
            </a:r>
            <a:r>
              <a:rPr lang="en-US" altLang="ko-KR" sz="1600"/>
              <a:t>]);</a:t>
            </a:r>
          </a:p>
          <a:p>
            <a:r>
              <a:rPr lang="en-US" altLang="ko-KR" sz="1600"/>
              <a:t>	for (i = 0; i &lt;= 8; i++)</a:t>
            </a:r>
          </a:p>
          <a:p>
            <a:r>
              <a:rPr lang="en-US" altLang="ko-KR" sz="1600"/>
              <a:t>	{</a:t>
            </a:r>
          </a:p>
          <a:p>
            <a:r>
              <a:rPr lang="en-US" altLang="ko-KR" sz="1600"/>
              <a:t>		for (j = i + 1; j &lt;= 9; j++)</a:t>
            </a:r>
          </a:p>
          <a:p>
            <a:r>
              <a:rPr lang="en-US" altLang="ko-KR" sz="1600"/>
              <a:t>		{</a:t>
            </a:r>
          </a:p>
          <a:p>
            <a:r>
              <a:rPr lang="en-US" altLang="ko-KR" sz="1600"/>
              <a:t>			if (</a:t>
            </a:r>
            <a:r>
              <a:rPr lang="en-US" altLang="ko-KR" sz="1600" smtClean="0"/>
              <a:t>data[i</a:t>
            </a:r>
            <a:r>
              <a:rPr lang="en-US" altLang="ko-KR" sz="1600"/>
              <a:t>] &gt; </a:t>
            </a:r>
            <a:r>
              <a:rPr lang="en-US" altLang="ko-KR" sz="1600" smtClean="0"/>
              <a:t>data[j</a:t>
            </a:r>
            <a:r>
              <a:rPr lang="en-US" altLang="ko-KR" sz="1600"/>
              <a:t>])</a:t>
            </a:r>
          </a:p>
          <a:p>
            <a:r>
              <a:rPr lang="en-US" altLang="ko-KR" sz="1600"/>
              <a:t>			{</a:t>
            </a:r>
          </a:p>
          <a:p>
            <a:r>
              <a:rPr lang="en-US" altLang="ko-KR" sz="1600"/>
              <a:t>				</a:t>
            </a:r>
            <a:r>
              <a:rPr lang="en-US" altLang="ko-KR" sz="1600" smtClean="0"/>
              <a:t>k </a:t>
            </a:r>
            <a:r>
              <a:rPr lang="en-US" altLang="ko-KR" sz="1600"/>
              <a:t>= </a:t>
            </a:r>
            <a:r>
              <a:rPr lang="en-US" altLang="ko-KR" sz="1600" smtClean="0"/>
              <a:t>data[i</a:t>
            </a:r>
            <a:r>
              <a:rPr lang="en-US" altLang="ko-KR" sz="1600"/>
              <a:t>];</a:t>
            </a:r>
          </a:p>
          <a:p>
            <a:r>
              <a:rPr lang="en-US" altLang="ko-KR" sz="1600"/>
              <a:t>				</a:t>
            </a:r>
            <a:r>
              <a:rPr lang="en-US" altLang="ko-KR" sz="1600" smtClean="0"/>
              <a:t>data[i</a:t>
            </a:r>
            <a:r>
              <a:rPr lang="en-US" altLang="ko-KR" sz="1600"/>
              <a:t>] = </a:t>
            </a:r>
            <a:r>
              <a:rPr lang="en-US" altLang="ko-KR" sz="1600" smtClean="0"/>
              <a:t>data[j</a:t>
            </a:r>
            <a:r>
              <a:rPr lang="en-US" altLang="ko-KR" sz="1600"/>
              <a:t>];</a:t>
            </a:r>
          </a:p>
          <a:p>
            <a:r>
              <a:rPr lang="en-US" altLang="ko-KR" sz="1600"/>
              <a:t>				</a:t>
            </a:r>
            <a:r>
              <a:rPr lang="en-US" altLang="ko-KR" sz="1600" smtClean="0"/>
              <a:t>data[j</a:t>
            </a:r>
            <a:r>
              <a:rPr lang="en-US" altLang="ko-KR" sz="1600"/>
              <a:t>] = </a:t>
            </a:r>
            <a:r>
              <a:rPr lang="en-US" altLang="ko-KR" sz="1600" smtClean="0"/>
              <a:t>k;</a:t>
            </a:r>
            <a:endParaRPr lang="en-US" altLang="ko-KR" sz="1600"/>
          </a:p>
          <a:p>
            <a:r>
              <a:rPr lang="en-US" altLang="ko-KR" sz="1600"/>
              <a:t>			}</a:t>
            </a:r>
          </a:p>
          <a:p>
            <a:r>
              <a:rPr lang="en-US" altLang="ko-KR" sz="1600"/>
              <a:t>		}</a:t>
            </a:r>
          </a:p>
          <a:p>
            <a:r>
              <a:rPr lang="en-US" altLang="ko-KR" sz="1600"/>
              <a:t>	}</a:t>
            </a:r>
          </a:p>
          <a:p>
            <a:r>
              <a:rPr lang="en-US" altLang="ko-KR" sz="1600"/>
              <a:t>	for (x = 0; x &lt;= 9; x++)</a:t>
            </a:r>
          </a:p>
          <a:p>
            <a:r>
              <a:rPr lang="en-US" altLang="ko-KR" sz="1600"/>
              <a:t>		printf("%d ", </a:t>
            </a:r>
            <a:r>
              <a:rPr lang="en-US" altLang="ko-KR" sz="1600" smtClean="0"/>
              <a:t>data[x</a:t>
            </a:r>
            <a:r>
              <a:rPr lang="en-US" altLang="ko-KR" sz="1600" smtClean="0"/>
              <a:t>]);</a:t>
            </a:r>
          </a:p>
          <a:p>
            <a:r>
              <a:rPr lang="en-US" altLang="ko-KR" sz="1200" smtClean="0"/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7358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응용알고리즘 </a:t>
            </a:r>
            <a:r>
              <a:rPr lang="en-US" altLang="ko-KR" smtClean="0"/>
              <a:t>: </a:t>
            </a:r>
            <a:r>
              <a:rPr lang="ko-KR" altLang="en-US" smtClean="0"/>
              <a:t>자료구조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719985"/>
            <a:ext cx="96011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선택정렬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549" y="0"/>
            <a:ext cx="5220451" cy="685911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295400" y="1280657"/>
            <a:ext cx="609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/>
              <a:t>#</a:t>
            </a:r>
            <a:r>
              <a:rPr lang="en-US" altLang="ko-KR" sz="1200"/>
              <a:t>include &lt;stdio.h&gt;</a:t>
            </a:r>
          </a:p>
          <a:p>
            <a:r>
              <a:rPr lang="en-US" altLang="ko-KR" sz="1200" smtClean="0"/>
              <a:t>main</a:t>
            </a:r>
            <a:r>
              <a:rPr lang="en-US" altLang="ko-KR" sz="1200"/>
              <a:t>()</a:t>
            </a:r>
          </a:p>
          <a:p>
            <a:r>
              <a:rPr lang="en-US" altLang="ko-KR" sz="1200"/>
              <a:t>{</a:t>
            </a:r>
          </a:p>
          <a:p>
            <a:r>
              <a:rPr lang="en-US" altLang="ko-KR" sz="1200"/>
              <a:t>	int m, i, j, </a:t>
            </a:r>
            <a:r>
              <a:rPr lang="en-US" altLang="ko-KR" sz="1200" smtClean="0"/>
              <a:t>temp, </a:t>
            </a:r>
            <a:r>
              <a:rPr lang="en-US" altLang="ko-KR" sz="1200"/>
              <a:t>x;</a:t>
            </a:r>
          </a:p>
          <a:p>
            <a:r>
              <a:rPr lang="en-US" altLang="ko-KR" sz="1200"/>
              <a:t>	int </a:t>
            </a:r>
            <a:r>
              <a:rPr lang="en-US" altLang="ko-KR" sz="1200" smtClean="0"/>
              <a:t>data[10</a:t>
            </a:r>
            <a:r>
              <a:rPr lang="en-US" altLang="ko-KR" sz="1200"/>
              <a:t>];</a:t>
            </a:r>
          </a:p>
          <a:p>
            <a:r>
              <a:rPr lang="en-US" altLang="ko-KR" sz="1200"/>
              <a:t>	m = -1;</a:t>
            </a:r>
          </a:p>
          <a:p>
            <a:r>
              <a:rPr lang="en-US" altLang="ko-KR" sz="1200"/>
              <a:t>	do</a:t>
            </a:r>
          </a:p>
          <a:p>
            <a:r>
              <a:rPr lang="en-US" altLang="ko-KR" sz="1200"/>
              <a:t>	{</a:t>
            </a:r>
          </a:p>
          <a:p>
            <a:r>
              <a:rPr lang="en-US" altLang="ko-KR" sz="1200"/>
              <a:t>		m++;</a:t>
            </a:r>
          </a:p>
          <a:p>
            <a:r>
              <a:rPr lang="en-US" altLang="ko-KR" sz="1200"/>
              <a:t>		scanf("%d", &amp;</a:t>
            </a:r>
            <a:r>
              <a:rPr lang="en-US" altLang="ko-KR" sz="1200" smtClean="0"/>
              <a:t>data[m</a:t>
            </a:r>
            <a:r>
              <a:rPr lang="en-US" altLang="ko-KR" sz="1200"/>
              <a:t>]);</a:t>
            </a:r>
          </a:p>
          <a:p>
            <a:r>
              <a:rPr lang="en-US" altLang="ko-KR" sz="1200"/>
              <a:t>	} while (m &lt; 9);</a:t>
            </a:r>
          </a:p>
          <a:p>
            <a:r>
              <a:rPr lang="en-US" altLang="ko-KR" sz="1200"/>
              <a:t>	i = -1;</a:t>
            </a:r>
          </a:p>
          <a:p>
            <a:r>
              <a:rPr lang="en-US" altLang="ko-KR" sz="1200"/>
              <a:t>	do</a:t>
            </a:r>
          </a:p>
          <a:p>
            <a:r>
              <a:rPr lang="en-US" altLang="ko-KR" sz="1200"/>
              <a:t>	{</a:t>
            </a:r>
          </a:p>
          <a:p>
            <a:r>
              <a:rPr lang="en-US" altLang="ko-KR" sz="1200"/>
              <a:t>		i++;</a:t>
            </a:r>
          </a:p>
          <a:p>
            <a:r>
              <a:rPr lang="en-US" altLang="ko-KR" sz="1200"/>
              <a:t>		j = i;</a:t>
            </a:r>
          </a:p>
          <a:p>
            <a:r>
              <a:rPr lang="en-US" altLang="ko-KR" sz="1200"/>
              <a:t>		do</a:t>
            </a:r>
          </a:p>
          <a:p>
            <a:r>
              <a:rPr lang="en-US" altLang="ko-KR" sz="1200"/>
              <a:t>		{</a:t>
            </a:r>
          </a:p>
          <a:p>
            <a:r>
              <a:rPr lang="en-US" altLang="ko-KR" sz="1200"/>
              <a:t>			j++;</a:t>
            </a:r>
          </a:p>
          <a:p>
            <a:r>
              <a:rPr lang="en-US" altLang="ko-KR" sz="1200"/>
              <a:t>			if (</a:t>
            </a:r>
            <a:r>
              <a:rPr lang="en-US" altLang="ko-KR" sz="1200" smtClean="0"/>
              <a:t>data[i</a:t>
            </a:r>
            <a:r>
              <a:rPr lang="en-US" altLang="ko-KR" sz="1200"/>
              <a:t>]&gt;</a:t>
            </a:r>
            <a:r>
              <a:rPr lang="en-US" altLang="ko-KR" sz="1200" smtClean="0"/>
              <a:t>data[j</a:t>
            </a:r>
            <a:r>
              <a:rPr lang="en-US" altLang="ko-KR" sz="1200"/>
              <a:t>])</a:t>
            </a:r>
          </a:p>
          <a:p>
            <a:r>
              <a:rPr lang="en-US" altLang="ko-KR" sz="1200"/>
              <a:t>			{</a:t>
            </a:r>
          </a:p>
          <a:p>
            <a:r>
              <a:rPr lang="en-US" altLang="ko-KR" sz="1200"/>
              <a:t>				</a:t>
            </a:r>
            <a:r>
              <a:rPr lang="en-US" altLang="ko-KR" sz="1200" smtClean="0"/>
              <a:t>temp </a:t>
            </a:r>
            <a:r>
              <a:rPr lang="en-US" altLang="ko-KR" sz="1200"/>
              <a:t>= </a:t>
            </a:r>
            <a:r>
              <a:rPr lang="en-US" altLang="ko-KR" sz="1200" smtClean="0"/>
              <a:t>data[i</a:t>
            </a:r>
            <a:r>
              <a:rPr lang="en-US" altLang="ko-KR" sz="1200"/>
              <a:t>];</a:t>
            </a:r>
          </a:p>
          <a:p>
            <a:r>
              <a:rPr lang="en-US" altLang="ko-KR" sz="1200"/>
              <a:t>				</a:t>
            </a:r>
            <a:r>
              <a:rPr lang="en-US" altLang="ko-KR" sz="1200" smtClean="0"/>
              <a:t>data[i</a:t>
            </a:r>
            <a:r>
              <a:rPr lang="en-US" altLang="ko-KR" sz="1200"/>
              <a:t>] = </a:t>
            </a:r>
            <a:r>
              <a:rPr lang="en-US" altLang="ko-KR" sz="1200" smtClean="0"/>
              <a:t>data[j</a:t>
            </a:r>
            <a:r>
              <a:rPr lang="en-US" altLang="ko-KR" sz="1200"/>
              <a:t>];</a:t>
            </a:r>
          </a:p>
          <a:p>
            <a:r>
              <a:rPr lang="en-US" altLang="ko-KR" sz="1200"/>
              <a:t>				</a:t>
            </a:r>
            <a:r>
              <a:rPr lang="en-US" altLang="ko-KR" sz="1200" smtClean="0"/>
              <a:t>data[j</a:t>
            </a:r>
            <a:r>
              <a:rPr lang="en-US" altLang="ko-KR" sz="1200"/>
              <a:t>] = </a:t>
            </a:r>
            <a:r>
              <a:rPr lang="en-US" altLang="ko-KR" sz="1200" smtClean="0"/>
              <a:t>temp;</a:t>
            </a:r>
            <a:endParaRPr lang="en-US" altLang="ko-KR" sz="1200"/>
          </a:p>
          <a:p>
            <a:r>
              <a:rPr lang="en-US" altLang="ko-KR" sz="1200"/>
              <a:t>			}</a:t>
            </a:r>
          </a:p>
          <a:p>
            <a:r>
              <a:rPr lang="en-US" altLang="ko-KR" sz="1200"/>
              <a:t>		} while (j &lt; 9);</a:t>
            </a:r>
          </a:p>
          <a:p>
            <a:r>
              <a:rPr lang="en-US" altLang="ko-KR" sz="1200"/>
              <a:t>	} while (i &lt; 8);</a:t>
            </a:r>
          </a:p>
          <a:p>
            <a:r>
              <a:rPr lang="en-US" altLang="ko-KR" sz="1200"/>
              <a:t>	for (x = 0; x &lt;= 9; x++)</a:t>
            </a:r>
          </a:p>
          <a:p>
            <a:r>
              <a:rPr lang="en-US" altLang="ko-KR" sz="1200"/>
              <a:t>		printf("%d ", </a:t>
            </a:r>
            <a:r>
              <a:rPr lang="en-US" altLang="ko-KR" sz="1200" smtClean="0"/>
              <a:t>data[x</a:t>
            </a:r>
            <a:r>
              <a:rPr lang="en-US" altLang="ko-KR" sz="1200" smtClean="0"/>
              <a:t>]);</a:t>
            </a:r>
          </a:p>
          <a:p>
            <a:r>
              <a:rPr lang="en-US" altLang="ko-KR" sz="1200" smtClean="0"/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51480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응용알고리즘 </a:t>
            </a:r>
            <a:r>
              <a:rPr lang="en-US" altLang="ko-KR" smtClean="0"/>
              <a:t>: </a:t>
            </a:r>
            <a:r>
              <a:rPr lang="ko-KR" altLang="en-US" smtClean="0"/>
              <a:t>자료구조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719985"/>
            <a:ext cx="96011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버블정렬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295400" y="1188031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smtClean="0"/>
              <a:t>#</a:t>
            </a:r>
            <a:r>
              <a:rPr lang="en-US" altLang="ko-KR" sz="1600"/>
              <a:t>include &lt;stdio.h&gt;</a:t>
            </a:r>
          </a:p>
          <a:p>
            <a:r>
              <a:rPr lang="en-US" altLang="ko-KR" sz="1600" smtClean="0"/>
              <a:t>main</a:t>
            </a:r>
            <a:r>
              <a:rPr lang="en-US" altLang="ko-KR" sz="1600"/>
              <a:t>()</a:t>
            </a:r>
          </a:p>
          <a:p>
            <a:r>
              <a:rPr lang="en-US" altLang="ko-KR" sz="1200"/>
              <a:t>{</a:t>
            </a:r>
          </a:p>
          <a:p>
            <a:r>
              <a:rPr lang="en-US" altLang="ko-KR" sz="1600"/>
              <a:t>	int n, i, j, k;</a:t>
            </a:r>
          </a:p>
          <a:p>
            <a:r>
              <a:rPr lang="en-US" altLang="ko-KR" sz="1600"/>
              <a:t>	int </a:t>
            </a:r>
            <a:r>
              <a:rPr lang="en-US" altLang="ko-KR" sz="1600" smtClean="0"/>
              <a:t>data[10</a:t>
            </a:r>
            <a:r>
              <a:rPr lang="en-US" altLang="ko-KR" sz="1600"/>
              <a:t>];</a:t>
            </a:r>
          </a:p>
          <a:p>
            <a:r>
              <a:rPr lang="en-US" altLang="ko-KR" sz="1600"/>
              <a:t>	n = -1;</a:t>
            </a:r>
          </a:p>
          <a:p>
            <a:r>
              <a:rPr lang="en-US" altLang="ko-KR" sz="1600"/>
              <a:t>	do</a:t>
            </a:r>
          </a:p>
          <a:p>
            <a:r>
              <a:rPr lang="en-US" altLang="ko-KR" sz="1600"/>
              <a:t>	{</a:t>
            </a:r>
          </a:p>
          <a:p>
            <a:r>
              <a:rPr lang="en-US" altLang="ko-KR" sz="1600"/>
              <a:t>		n++;</a:t>
            </a:r>
          </a:p>
          <a:p>
            <a:r>
              <a:rPr lang="en-US" altLang="ko-KR" sz="1600"/>
              <a:t>		scanf("%d", &amp;</a:t>
            </a:r>
            <a:r>
              <a:rPr lang="en-US" altLang="ko-KR" sz="1600" smtClean="0"/>
              <a:t>data[n</a:t>
            </a:r>
            <a:r>
              <a:rPr lang="en-US" altLang="ko-KR" sz="1600"/>
              <a:t>]);</a:t>
            </a:r>
          </a:p>
          <a:p>
            <a:r>
              <a:rPr lang="en-US" altLang="ko-KR" sz="1600"/>
              <a:t>	} while (n &lt; 9);</a:t>
            </a:r>
          </a:p>
          <a:p>
            <a:r>
              <a:rPr lang="en-US" altLang="ko-KR" sz="1600"/>
              <a:t>	for (i = 1; i &lt;= 9; i</a:t>
            </a:r>
            <a:r>
              <a:rPr lang="en-US" altLang="ko-KR" sz="1600" smtClean="0"/>
              <a:t>++) {</a:t>
            </a:r>
            <a:endParaRPr lang="en-US" altLang="ko-KR" sz="1600"/>
          </a:p>
          <a:p>
            <a:r>
              <a:rPr lang="en-US" altLang="ko-KR" sz="1600"/>
              <a:t>		for (j = 0; j &lt;= 9 - i; j</a:t>
            </a:r>
            <a:r>
              <a:rPr lang="en-US" altLang="ko-KR" sz="1600" smtClean="0"/>
              <a:t>++) {</a:t>
            </a:r>
            <a:endParaRPr lang="en-US" altLang="ko-KR" sz="1600"/>
          </a:p>
          <a:p>
            <a:r>
              <a:rPr lang="en-US" altLang="ko-KR" sz="1600"/>
              <a:t>			if (</a:t>
            </a:r>
            <a:r>
              <a:rPr lang="en-US" altLang="ko-KR" sz="1600" smtClean="0"/>
              <a:t>data[j</a:t>
            </a:r>
            <a:r>
              <a:rPr lang="en-US" altLang="ko-KR" sz="1600"/>
              <a:t>] &gt; </a:t>
            </a:r>
            <a:r>
              <a:rPr lang="en-US" altLang="ko-KR" sz="1600" smtClean="0"/>
              <a:t>data[j </a:t>
            </a:r>
            <a:r>
              <a:rPr lang="en-US" altLang="ko-KR" sz="1600"/>
              <a:t>+ 1</a:t>
            </a:r>
            <a:r>
              <a:rPr lang="en-US" altLang="ko-KR" sz="1600" smtClean="0"/>
              <a:t>]) {</a:t>
            </a:r>
            <a:endParaRPr lang="en-US" altLang="ko-KR" sz="1600"/>
          </a:p>
          <a:p>
            <a:r>
              <a:rPr lang="en-US" altLang="ko-KR" sz="1600"/>
              <a:t>				k = </a:t>
            </a:r>
            <a:r>
              <a:rPr lang="en-US" altLang="ko-KR" sz="1600" smtClean="0"/>
              <a:t>data[j</a:t>
            </a:r>
            <a:r>
              <a:rPr lang="en-US" altLang="ko-KR" sz="1600"/>
              <a:t>];</a:t>
            </a:r>
          </a:p>
          <a:p>
            <a:r>
              <a:rPr lang="en-US" altLang="ko-KR" sz="1600"/>
              <a:t>				</a:t>
            </a:r>
            <a:r>
              <a:rPr lang="en-US" altLang="ko-KR" sz="1600" smtClean="0"/>
              <a:t>data[j</a:t>
            </a:r>
            <a:r>
              <a:rPr lang="en-US" altLang="ko-KR" sz="1600"/>
              <a:t>] = </a:t>
            </a:r>
            <a:r>
              <a:rPr lang="en-US" altLang="ko-KR" sz="1600" smtClean="0"/>
              <a:t>data[j </a:t>
            </a:r>
            <a:r>
              <a:rPr lang="en-US" altLang="ko-KR" sz="1600"/>
              <a:t>+ 1];</a:t>
            </a:r>
          </a:p>
          <a:p>
            <a:r>
              <a:rPr lang="en-US" altLang="ko-KR" sz="1600"/>
              <a:t>				</a:t>
            </a:r>
            <a:r>
              <a:rPr lang="en-US" altLang="ko-KR" sz="1600" smtClean="0"/>
              <a:t>data[j </a:t>
            </a:r>
            <a:r>
              <a:rPr lang="en-US" altLang="ko-KR" sz="1600"/>
              <a:t>+ 1] = k;</a:t>
            </a:r>
          </a:p>
          <a:p>
            <a:r>
              <a:rPr lang="en-US" altLang="ko-KR" sz="1600"/>
              <a:t>			}</a:t>
            </a:r>
          </a:p>
          <a:p>
            <a:r>
              <a:rPr lang="en-US" altLang="ko-KR" sz="1600"/>
              <a:t>		}</a:t>
            </a:r>
          </a:p>
          <a:p>
            <a:r>
              <a:rPr lang="en-US" altLang="ko-KR" sz="1600"/>
              <a:t>	}</a:t>
            </a:r>
          </a:p>
          <a:p>
            <a:r>
              <a:rPr lang="en-US" altLang="ko-KR" sz="1600"/>
              <a:t>	for (int x = 0; x &lt; 10; x++)</a:t>
            </a:r>
          </a:p>
          <a:p>
            <a:r>
              <a:rPr lang="en-US" altLang="ko-KR" sz="1600"/>
              <a:t>		printf("%d ", </a:t>
            </a:r>
            <a:r>
              <a:rPr lang="en-US" altLang="ko-KR" sz="1600" smtClean="0"/>
              <a:t>data[x</a:t>
            </a:r>
            <a:r>
              <a:rPr lang="en-US" altLang="ko-KR" sz="1600" smtClean="0"/>
              <a:t>]);</a:t>
            </a:r>
          </a:p>
          <a:p>
            <a:r>
              <a:rPr lang="en-US" altLang="ko-KR" sz="1200" smtClean="0"/>
              <a:t>}</a:t>
            </a:r>
            <a:endParaRPr lang="ko-KR" altLang="en-US" sz="12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419" y="0"/>
            <a:ext cx="2869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3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응용알고리즘 </a:t>
            </a:r>
            <a:r>
              <a:rPr lang="en-US" altLang="ko-KR" smtClean="0"/>
              <a:t>: </a:t>
            </a:r>
            <a:r>
              <a:rPr lang="ko-KR" altLang="en-US" smtClean="0"/>
              <a:t>자료구조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719985"/>
            <a:ext cx="96011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버블정렬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295400" y="1188031"/>
            <a:ext cx="6096000" cy="50398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smtClean="0"/>
              <a:t>#</a:t>
            </a:r>
            <a:r>
              <a:rPr lang="en-US" altLang="ko-KR" sz="1200"/>
              <a:t>include &lt;stdio.h&gt;</a:t>
            </a:r>
          </a:p>
          <a:p>
            <a:r>
              <a:rPr lang="en-US" altLang="ko-KR" sz="1200" smtClean="0"/>
              <a:t>main</a:t>
            </a:r>
            <a:r>
              <a:rPr lang="en-US" altLang="ko-KR" sz="1200"/>
              <a:t>()</a:t>
            </a:r>
          </a:p>
          <a:p>
            <a:r>
              <a:rPr lang="en-US" altLang="ko-KR" sz="1050"/>
              <a:t>{</a:t>
            </a:r>
          </a:p>
          <a:p>
            <a:r>
              <a:rPr lang="en-US" altLang="ko-KR" sz="1200"/>
              <a:t>	int n, i, j, k;</a:t>
            </a:r>
          </a:p>
          <a:p>
            <a:r>
              <a:rPr lang="en-US" altLang="ko-KR" sz="1200"/>
              <a:t>	int </a:t>
            </a:r>
            <a:r>
              <a:rPr lang="en-US" altLang="ko-KR" sz="1200" smtClean="0"/>
              <a:t>data[10</a:t>
            </a:r>
            <a:r>
              <a:rPr lang="en-US" altLang="ko-KR" sz="1200"/>
              <a:t>];</a:t>
            </a:r>
          </a:p>
          <a:p>
            <a:r>
              <a:rPr lang="en-US" altLang="ko-KR" sz="1200"/>
              <a:t>	n = -1;</a:t>
            </a:r>
          </a:p>
          <a:p>
            <a:r>
              <a:rPr lang="en-US" altLang="ko-KR" sz="1200"/>
              <a:t>	</a:t>
            </a:r>
            <a:r>
              <a:rPr lang="en-US" altLang="ko-KR" sz="1200" smtClean="0"/>
              <a:t>do {</a:t>
            </a:r>
            <a:endParaRPr lang="en-US" altLang="ko-KR" sz="1200"/>
          </a:p>
          <a:p>
            <a:r>
              <a:rPr lang="en-US" altLang="ko-KR" sz="1200"/>
              <a:t>		n++;</a:t>
            </a:r>
          </a:p>
          <a:p>
            <a:r>
              <a:rPr lang="en-US" altLang="ko-KR" sz="1200"/>
              <a:t>		scanf("%d", &amp;</a:t>
            </a:r>
            <a:r>
              <a:rPr lang="en-US" altLang="ko-KR" sz="1200" smtClean="0"/>
              <a:t>data[n</a:t>
            </a:r>
            <a:r>
              <a:rPr lang="en-US" altLang="ko-KR" sz="1200"/>
              <a:t>]);</a:t>
            </a:r>
          </a:p>
          <a:p>
            <a:r>
              <a:rPr lang="en-US" altLang="ko-KR" sz="1200"/>
              <a:t>	} while (n &lt; 9);</a:t>
            </a:r>
          </a:p>
          <a:p>
            <a:r>
              <a:rPr lang="en-US" altLang="ko-KR" sz="1200"/>
              <a:t>	i = -1;</a:t>
            </a:r>
          </a:p>
          <a:p>
            <a:r>
              <a:rPr lang="en-US" altLang="ko-KR" sz="1200"/>
              <a:t>	</a:t>
            </a:r>
            <a:r>
              <a:rPr lang="en-US" altLang="ko-KR" sz="1200" smtClean="0"/>
              <a:t>do {</a:t>
            </a:r>
            <a:endParaRPr lang="en-US" altLang="ko-KR" sz="1200"/>
          </a:p>
          <a:p>
            <a:pPr defTabSz="925513"/>
            <a:r>
              <a:rPr lang="en-US" altLang="ko-KR" sz="1200"/>
              <a:t>		i++;</a:t>
            </a:r>
          </a:p>
          <a:p>
            <a:r>
              <a:rPr lang="en-US" altLang="ko-KR" sz="1200"/>
              <a:t>		j = -1;</a:t>
            </a:r>
          </a:p>
          <a:p>
            <a:r>
              <a:rPr lang="en-US" altLang="ko-KR" sz="1200"/>
              <a:t>		</a:t>
            </a:r>
            <a:r>
              <a:rPr lang="en-US" altLang="ko-KR" sz="1200" smtClean="0"/>
              <a:t>do {</a:t>
            </a:r>
            <a:endParaRPr lang="en-US" altLang="ko-KR" sz="1200"/>
          </a:p>
          <a:p>
            <a:r>
              <a:rPr lang="en-US" altLang="ko-KR" sz="1200"/>
              <a:t>			j++;</a:t>
            </a:r>
          </a:p>
          <a:p>
            <a:r>
              <a:rPr lang="en-US" altLang="ko-KR" sz="1200"/>
              <a:t>			if (</a:t>
            </a:r>
            <a:r>
              <a:rPr lang="en-US" altLang="ko-KR" sz="1200" smtClean="0"/>
              <a:t>data[j</a:t>
            </a:r>
            <a:r>
              <a:rPr lang="en-US" altLang="ko-KR" sz="1200"/>
              <a:t>] &gt; </a:t>
            </a:r>
            <a:r>
              <a:rPr lang="en-US" altLang="ko-KR" sz="1200" smtClean="0"/>
              <a:t>data[j </a:t>
            </a:r>
            <a:r>
              <a:rPr lang="en-US" altLang="ko-KR" sz="1200"/>
              <a:t>+ 1])</a:t>
            </a:r>
          </a:p>
          <a:p>
            <a:r>
              <a:rPr lang="en-US" altLang="ko-KR" sz="1200"/>
              <a:t>			{</a:t>
            </a:r>
          </a:p>
          <a:p>
            <a:r>
              <a:rPr lang="en-US" altLang="ko-KR" sz="1200"/>
              <a:t>				k = </a:t>
            </a:r>
            <a:r>
              <a:rPr lang="en-US" altLang="ko-KR" sz="1200" smtClean="0"/>
              <a:t>data[j</a:t>
            </a:r>
            <a:r>
              <a:rPr lang="en-US" altLang="ko-KR" sz="1200"/>
              <a:t>];</a:t>
            </a:r>
          </a:p>
          <a:p>
            <a:r>
              <a:rPr lang="en-US" altLang="ko-KR" sz="1200"/>
              <a:t>				</a:t>
            </a:r>
            <a:r>
              <a:rPr lang="en-US" altLang="ko-KR" sz="1200" smtClean="0"/>
              <a:t>data[j</a:t>
            </a:r>
            <a:r>
              <a:rPr lang="en-US" altLang="ko-KR" sz="1200"/>
              <a:t>] = </a:t>
            </a:r>
            <a:r>
              <a:rPr lang="en-US" altLang="ko-KR" sz="1200" smtClean="0"/>
              <a:t>data[j </a:t>
            </a:r>
            <a:r>
              <a:rPr lang="en-US" altLang="ko-KR" sz="1200"/>
              <a:t>+ 1];</a:t>
            </a:r>
          </a:p>
          <a:p>
            <a:r>
              <a:rPr lang="en-US" altLang="ko-KR" sz="1200"/>
              <a:t>				</a:t>
            </a:r>
            <a:r>
              <a:rPr lang="en-US" altLang="ko-KR" sz="1200" smtClean="0"/>
              <a:t>data[j </a:t>
            </a:r>
            <a:r>
              <a:rPr lang="en-US" altLang="ko-KR" sz="1200"/>
              <a:t>+ 1] = k;</a:t>
            </a:r>
          </a:p>
          <a:p>
            <a:r>
              <a:rPr lang="en-US" altLang="ko-KR" sz="1200"/>
              <a:t>			}</a:t>
            </a:r>
          </a:p>
          <a:p>
            <a:r>
              <a:rPr lang="en-US" altLang="ko-KR" sz="1200"/>
              <a:t>		} while (j &lt; 8 - i);</a:t>
            </a:r>
          </a:p>
          <a:p>
            <a:r>
              <a:rPr lang="en-US" altLang="ko-KR" sz="1200"/>
              <a:t>	} while (i &lt; 8);</a:t>
            </a:r>
          </a:p>
          <a:p>
            <a:r>
              <a:rPr lang="en-US" altLang="ko-KR" sz="1200"/>
              <a:t>	for (int x = 0; x &lt;= 9; x++)</a:t>
            </a:r>
          </a:p>
          <a:p>
            <a:r>
              <a:rPr lang="en-US" altLang="ko-KR" sz="1200"/>
              <a:t>		printf("%d ", </a:t>
            </a:r>
            <a:r>
              <a:rPr lang="en-US" altLang="ko-KR" sz="1200" smtClean="0"/>
              <a:t>data[x</a:t>
            </a:r>
            <a:r>
              <a:rPr lang="en-US" altLang="ko-KR" sz="1200" smtClean="0"/>
              <a:t>]);</a:t>
            </a:r>
          </a:p>
          <a:p>
            <a:r>
              <a:rPr lang="en-US" altLang="ko-KR" sz="1050" smtClean="0"/>
              <a:t>}</a:t>
            </a:r>
            <a:endParaRPr lang="ko-KR" altLang="en-US" sz="105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108" y="-1"/>
            <a:ext cx="2501891" cy="683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7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응용알고리즘 </a:t>
            </a:r>
            <a:r>
              <a:rPr lang="en-US" altLang="ko-KR" smtClean="0"/>
              <a:t>: </a:t>
            </a:r>
            <a:r>
              <a:rPr lang="ko-KR" altLang="en-US" smtClean="0"/>
              <a:t>자료구조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719985"/>
            <a:ext cx="960119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버블정렬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295400" y="1188031"/>
            <a:ext cx="6096000" cy="57708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smtClean="0"/>
              <a:t>#</a:t>
            </a:r>
            <a:r>
              <a:rPr lang="en-US" altLang="ko-KR" sz="1200"/>
              <a:t>include &lt;stdio.h&gt;</a:t>
            </a:r>
          </a:p>
          <a:p>
            <a:r>
              <a:rPr lang="en-US" altLang="ko-KR" sz="1200" smtClean="0"/>
              <a:t>main</a:t>
            </a:r>
            <a:r>
              <a:rPr lang="en-US" altLang="ko-KR" sz="1200"/>
              <a:t>()</a:t>
            </a:r>
          </a:p>
          <a:p>
            <a:r>
              <a:rPr lang="en-US" altLang="ko-KR" sz="1050"/>
              <a:t>{</a:t>
            </a:r>
          </a:p>
          <a:p>
            <a:r>
              <a:rPr lang="en-US" altLang="ko-KR" sz="1200"/>
              <a:t>	int n, i, j, sw, cnt, k;</a:t>
            </a:r>
          </a:p>
          <a:p>
            <a:r>
              <a:rPr lang="en-US" altLang="ko-KR" sz="1200"/>
              <a:t>	int </a:t>
            </a:r>
            <a:r>
              <a:rPr lang="en-US" altLang="ko-KR" sz="1200" smtClean="0"/>
              <a:t>data[10</a:t>
            </a:r>
            <a:r>
              <a:rPr lang="en-US" altLang="ko-KR" sz="1200"/>
              <a:t>];</a:t>
            </a:r>
          </a:p>
          <a:p>
            <a:r>
              <a:rPr lang="en-US" altLang="ko-KR" sz="1200"/>
              <a:t>	n = -1;</a:t>
            </a:r>
          </a:p>
          <a:p>
            <a:r>
              <a:rPr lang="en-US" altLang="ko-KR" sz="1200"/>
              <a:t>	</a:t>
            </a:r>
            <a:r>
              <a:rPr lang="en-US" altLang="ko-KR" sz="1200" smtClean="0"/>
              <a:t>do {</a:t>
            </a:r>
            <a:endParaRPr lang="en-US" altLang="ko-KR" sz="1200"/>
          </a:p>
          <a:p>
            <a:r>
              <a:rPr lang="en-US" altLang="ko-KR" sz="1200"/>
              <a:t>		n++;</a:t>
            </a:r>
          </a:p>
          <a:p>
            <a:r>
              <a:rPr lang="en-US" altLang="ko-KR" sz="1200"/>
              <a:t>		scanf("%d", &amp;</a:t>
            </a:r>
            <a:r>
              <a:rPr lang="en-US" altLang="ko-KR" sz="1200" smtClean="0"/>
              <a:t>data[n</a:t>
            </a:r>
            <a:r>
              <a:rPr lang="en-US" altLang="ko-KR" sz="1200"/>
              <a:t>]);</a:t>
            </a:r>
          </a:p>
          <a:p>
            <a:r>
              <a:rPr lang="en-US" altLang="ko-KR" sz="1200"/>
              <a:t>	} while (n &lt; 9);</a:t>
            </a:r>
          </a:p>
          <a:p>
            <a:r>
              <a:rPr lang="en-US" altLang="ko-KR" sz="1200"/>
              <a:t>	cnt = 0;</a:t>
            </a:r>
          </a:p>
          <a:p>
            <a:r>
              <a:rPr lang="en-US" altLang="ko-KR" sz="1200"/>
              <a:t>	for (i = 1; i &lt;= 9; i</a:t>
            </a:r>
            <a:r>
              <a:rPr lang="en-US" altLang="ko-KR" sz="1200" smtClean="0"/>
              <a:t>++) {</a:t>
            </a:r>
            <a:endParaRPr lang="en-US" altLang="ko-KR" sz="1200"/>
          </a:p>
          <a:p>
            <a:r>
              <a:rPr lang="en-US" altLang="ko-KR" sz="1200"/>
              <a:t>		sw = 0;</a:t>
            </a:r>
          </a:p>
          <a:p>
            <a:r>
              <a:rPr lang="en-US" altLang="ko-KR" sz="1200"/>
              <a:t>		for (j = 0; j &lt;= (9 - i); j</a:t>
            </a:r>
            <a:r>
              <a:rPr lang="en-US" altLang="ko-KR" sz="1200" smtClean="0"/>
              <a:t>++) {</a:t>
            </a:r>
            <a:endParaRPr lang="en-US" altLang="ko-KR" sz="1200"/>
          </a:p>
          <a:p>
            <a:r>
              <a:rPr lang="en-US" altLang="ko-KR" sz="1200"/>
              <a:t>			if (</a:t>
            </a:r>
            <a:r>
              <a:rPr lang="en-US" altLang="ko-KR" sz="1200" smtClean="0"/>
              <a:t>data[j</a:t>
            </a:r>
            <a:r>
              <a:rPr lang="en-US" altLang="ko-KR" sz="1200"/>
              <a:t>] &gt; </a:t>
            </a:r>
            <a:r>
              <a:rPr lang="en-US" altLang="ko-KR" sz="1200" smtClean="0"/>
              <a:t>data[j </a:t>
            </a:r>
            <a:r>
              <a:rPr lang="en-US" altLang="ko-KR" sz="1200"/>
              <a:t>+ 1])</a:t>
            </a:r>
          </a:p>
          <a:p>
            <a:r>
              <a:rPr lang="en-US" altLang="ko-KR" sz="1200"/>
              <a:t>			{</a:t>
            </a:r>
          </a:p>
          <a:p>
            <a:r>
              <a:rPr lang="en-US" altLang="ko-KR" sz="1200"/>
              <a:t>				k = </a:t>
            </a:r>
            <a:r>
              <a:rPr lang="en-US" altLang="ko-KR" sz="1200" smtClean="0"/>
              <a:t>data[j</a:t>
            </a:r>
            <a:r>
              <a:rPr lang="en-US" altLang="ko-KR" sz="1200"/>
              <a:t>];</a:t>
            </a:r>
          </a:p>
          <a:p>
            <a:r>
              <a:rPr lang="en-US" altLang="ko-KR" sz="1200"/>
              <a:t>				</a:t>
            </a:r>
            <a:r>
              <a:rPr lang="en-US" altLang="ko-KR" sz="1200" smtClean="0"/>
              <a:t>data[j</a:t>
            </a:r>
            <a:r>
              <a:rPr lang="en-US" altLang="ko-KR" sz="1200"/>
              <a:t>] = </a:t>
            </a:r>
            <a:r>
              <a:rPr lang="en-US" altLang="ko-KR" sz="1200" smtClean="0"/>
              <a:t>data[j </a:t>
            </a:r>
            <a:r>
              <a:rPr lang="en-US" altLang="ko-KR" sz="1200"/>
              <a:t>+ 1];</a:t>
            </a:r>
          </a:p>
          <a:p>
            <a:r>
              <a:rPr lang="en-US" altLang="ko-KR" sz="1200"/>
              <a:t>				</a:t>
            </a:r>
            <a:r>
              <a:rPr lang="en-US" altLang="ko-KR" sz="1200" smtClean="0"/>
              <a:t>data[j </a:t>
            </a:r>
            <a:r>
              <a:rPr lang="en-US" altLang="ko-KR" sz="1200"/>
              <a:t>+ 1] = k;</a:t>
            </a:r>
          </a:p>
          <a:p>
            <a:r>
              <a:rPr lang="en-US" altLang="ko-KR" sz="1200"/>
              <a:t>				cnt++;</a:t>
            </a:r>
          </a:p>
          <a:p>
            <a:r>
              <a:rPr lang="en-US" altLang="ko-KR" sz="1200"/>
              <a:t>				sw = 1;</a:t>
            </a:r>
          </a:p>
          <a:p>
            <a:r>
              <a:rPr lang="en-US" altLang="ko-KR" sz="1200"/>
              <a:t>			}</a:t>
            </a:r>
          </a:p>
          <a:p>
            <a:r>
              <a:rPr lang="en-US" altLang="ko-KR" sz="1200"/>
              <a:t>		}</a:t>
            </a:r>
          </a:p>
          <a:p>
            <a:r>
              <a:rPr lang="en-US" altLang="ko-KR" sz="1200"/>
              <a:t>		if (sw == 0)</a:t>
            </a:r>
          </a:p>
          <a:p>
            <a:r>
              <a:rPr lang="en-US" altLang="ko-KR" sz="1200"/>
              <a:t>			break;</a:t>
            </a:r>
          </a:p>
          <a:p>
            <a:r>
              <a:rPr lang="en-US" altLang="ko-KR" sz="1200"/>
              <a:t>	}</a:t>
            </a:r>
          </a:p>
          <a:p>
            <a:r>
              <a:rPr lang="en-US" altLang="ko-KR" sz="1200"/>
              <a:t>	printf("%d ", cnt);</a:t>
            </a:r>
          </a:p>
          <a:p>
            <a:r>
              <a:rPr lang="en-US" altLang="ko-KR" sz="1200"/>
              <a:t>	for (int x = 0; x &lt;= 9; x++)</a:t>
            </a:r>
          </a:p>
          <a:p>
            <a:r>
              <a:rPr lang="en-US" altLang="ko-KR" sz="1200"/>
              <a:t>		printf("%d ", </a:t>
            </a:r>
            <a:r>
              <a:rPr lang="en-US" altLang="ko-KR" sz="1200" smtClean="0"/>
              <a:t>data[x</a:t>
            </a:r>
            <a:r>
              <a:rPr lang="en-US" altLang="ko-KR" sz="1200"/>
              <a:t>]);</a:t>
            </a:r>
          </a:p>
          <a:p>
            <a:r>
              <a:rPr lang="en-US" altLang="ko-KR" sz="1050" smtClean="0"/>
              <a:t>}</a:t>
            </a:r>
            <a:endParaRPr lang="ko-KR" altLang="en-US" sz="105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759" y="0"/>
            <a:ext cx="2719025" cy="68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4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응용알고리즘 </a:t>
            </a:r>
            <a:r>
              <a:rPr lang="en-US" altLang="ko-KR" smtClean="0"/>
              <a:t>: </a:t>
            </a:r>
            <a:r>
              <a:rPr lang="ko-KR" altLang="en-US" smtClean="0"/>
              <a:t>자료구조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719985"/>
            <a:ext cx="960119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삽입정렬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295400" y="1188031"/>
            <a:ext cx="6096000" cy="56169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smtClean="0"/>
              <a:t>#</a:t>
            </a:r>
            <a:r>
              <a:rPr lang="en-US" altLang="ko-KR" sz="1600"/>
              <a:t>include &lt;stdio.h&gt;</a:t>
            </a:r>
          </a:p>
          <a:p>
            <a:r>
              <a:rPr lang="en-US" altLang="ko-KR" sz="1600" smtClean="0"/>
              <a:t>main</a:t>
            </a:r>
            <a:r>
              <a:rPr lang="en-US" altLang="ko-KR" sz="1600"/>
              <a:t>()</a:t>
            </a:r>
          </a:p>
          <a:p>
            <a:r>
              <a:rPr lang="en-US" altLang="ko-KR" sz="1200"/>
              <a:t>{</a:t>
            </a:r>
          </a:p>
          <a:p>
            <a:r>
              <a:rPr lang="en-US" altLang="ko-KR" sz="1600" smtClean="0"/>
              <a:t>	int </a:t>
            </a:r>
            <a:r>
              <a:rPr lang="en-US" altLang="ko-KR" sz="1600"/>
              <a:t>j, i, k, key;</a:t>
            </a:r>
          </a:p>
          <a:p>
            <a:r>
              <a:rPr lang="en-US" altLang="ko-KR" sz="1600"/>
              <a:t>	int </a:t>
            </a:r>
            <a:r>
              <a:rPr lang="en-US" altLang="ko-KR" sz="1600" smtClean="0"/>
              <a:t>a[10</a:t>
            </a:r>
            <a:r>
              <a:rPr lang="en-US" altLang="ko-KR" sz="1600"/>
              <a:t>];</a:t>
            </a:r>
          </a:p>
          <a:p>
            <a:r>
              <a:rPr lang="en-US" altLang="ko-KR" sz="1600"/>
              <a:t>	j = -1;</a:t>
            </a:r>
          </a:p>
          <a:p>
            <a:r>
              <a:rPr lang="en-US" altLang="ko-KR" sz="1600"/>
              <a:t>	</a:t>
            </a:r>
            <a:r>
              <a:rPr lang="en-US" altLang="ko-KR" sz="1600" smtClean="0"/>
              <a:t>do {</a:t>
            </a:r>
            <a:endParaRPr lang="en-US" altLang="ko-KR" sz="1600"/>
          </a:p>
          <a:p>
            <a:r>
              <a:rPr lang="en-US" altLang="ko-KR" sz="1600"/>
              <a:t>		j++;</a:t>
            </a:r>
          </a:p>
          <a:p>
            <a:r>
              <a:rPr lang="en-US" altLang="ko-KR" sz="1600"/>
              <a:t>		scanf("%d", </a:t>
            </a:r>
            <a:r>
              <a:rPr lang="en-US" altLang="ko-KR" sz="1600" smtClean="0"/>
              <a:t>&amp;a[j</a:t>
            </a:r>
            <a:r>
              <a:rPr lang="en-US" altLang="ko-KR" sz="1600"/>
              <a:t>]);</a:t>
            </a:r>
          </a:p>
          <a:p>
            <a:r>
              <a:rPr lang="en-US" altLang="ko-KR" sz="1600"/>
              <a:t>	} while (j &lt; 9);</a:t>
            </a:r>
          </a:p>
          <a:p>
            <a:r>
              <a:rPr lang="en-US" altLang="ko-KR" sz="1600"/>
              <a:t>	for (i = 1; i &lt;= 9; i</a:t>
            </a:r>
            <a:r>
              <a:rPr lang="en-US" altLang="ko-KR" sz="1600" smtClean="0"/>
              <a:t>++) {</a:t>
            </a:r>
            <a:endParaRPr lang="en-US" altLang="ko-KR" sz="1600"/>
          </a:p>
          <a:p>
            <a:r>
              <a:rPr lang="en-US" altLang="ko-KR" sz="1600"/>
              <a:t>		key = </a:t>
            </a:r>
            <a:r>
              <a:rPr lang="en-US" altLang="ko-KR" sz="1600" smtClean="0"/>
              <a:t>a[i</a:t>
            </a:r>
            <a:r>
              <a:rPr lang="en-US" altLang="ko-KR" sz="1600"/>
              <a:t>];</a:t>
            </a:r>
          </a:p>
          <a:p>
            <a:r>
              <a:rPr lang="en-US" altLang="ko-KR" sz="1600"/>
              <a:t>		for (k = i - 1; k &gt;= 0; k-</a:t>
            </a:r>
            <a:r>
              <a:rPr lang="en-US" altLang="ko-KR" sz="1600" smtClean="0"/>
              <a:t>-) {</a:t>
            </a:r>
            <a:endParaRPr lang="en-US" altLang="ko-KR" sz="1600"/>
          </a:p>
          <a:p>
            <a:r>
              <a:rPr lang="en-US" altLang="ko-KR" sz="1600"/>
              <a:t>			if </a:t>
            </a:r>
            <a:r>
              <a:rPr lang="en-US" altLang="ko-KR" sz="1600" smtClean="0"/>
              <a:t>(a[k</a:t>
            </a:r>
            <a:r>
              <a:rPr lang="en-US" altLang="ko-KR" sz="1600"/>
              <a:t>] &gt; key)</a:t>
            </a:r>
          </a:p>
          <a:p>
            <a:r>
              <a:rPr lang="en-US" altLang="ko-KR" sz="1600"/>
              <a:t>				</a:t>
            </a:r>
            <a:r>
              <a:rPr lang="en-US" altLang="ko-KR" sz="1600" smtClean="0"/>
              <a:t>a[k </a:t>
            </a:r>
            <a:r>
              <a:rPr lang="en-US" altLang="ko-KR" sz="1600"/>
              <a:t>+ 1] = </a:t>
            </a:r>
            <a:r>
              <a:rPr lang="en-US" altLang="ko-KR" sz="1600" smtClean="0"/>
              <a:t>a[k</a:t>
            </a:r>
            <a:r>
              <a:rPr lang="en-US" altLang="ko-KR" sz="1600"/>
              <a:t>];</a:t>
            </a:r>
          </a:p>
          <a:p>
            <a:r>
              <a:rPr lang="en-US" altLang="ko-KR" sz="1600"/>
              <a:t>			else</a:t>
            </a:r>
          </a:p>
          <a:p>
            <a:r>
              <a:rPr lang="en-US" altLang="ko-KR" sz="1600"/>
              <a:t>				break;</a:t>
            </a:r>
          </a:p>
          <a:p>
            <a:r>
              <a:rPr lang="en-US" altLang="ko-KR" sz="1600"/>
              <a:t>		}</a:t>
            </a:r>
          </a:p>
          <a:p>
            <a:r>
              <a:rPr lang="en-US" altLang="ko-KR" sz="1600"/>
              <a:t>		</a:t>
            </a:r>
            <a:r>
              <a:rPr lang="en-US" altLang="ko-KR" sz="1600" smtClean="0"/>
              <a:t>a[k </a:t>
            </a:r>
            <a:r>
              <a:rPr lang="en-US" altLang="ko-KR" sz="1600"/>
              <a:t>+ 1] = key;</a:t>
            </a:r>
          </a:p>
          <a:p>
            <a:r>
              <a:rPr lang="en-US" altLang="ko-KR" sz="1600"/>
              <a:t>	}</a:t>
            </a:r>
          </a:p>
          <a:p>
            <a:r>
              <a:rPr lang="en-US" altLang="ko-KR" sz="1600"/>
              <a:t>	for (i = 0; i &lt;= 9; i++)</a:t>
            </a:r>
          </a:p>
          <a:p>
            <a:r>
              <a:rPr lang="en-US" altLang="ko-KR" sz="1600"/>
              <a:t>		printf("%d ", </a:t>
            </a:r>
            <a:r>
              <a:rPr lang="en-US" altLang="ko-KR" sz="1600" smtClean="0"/>
              <a:t>a[i</a:t>
            </a:r>
            <a:r>
              <a:rPr lang="en-US" altLang="ko-KR" sz="1600" smtClean="0"/>
              <a:t>]);</a:t>
            </a:r>
          </a:p>
          <a:p>
            <a:r>
              <a:rPr lang="en-US" altLang="ko-KR" sz="1200" smtClean="0"/>
              <a:t>}</a:t>
            </a:r>
            <a:endParaRPr lang="ko-KR" altLang="en-US" sz="12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816" y="16092"/>
            <a:ext cx="3271216" cy="684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3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응용알고리즘 </a:t>
            </a:r>
            <a:r>
              <a:rPr lang="en-US" altLang="ko-KR" smtClean="0"/>
              <a:t>: </a:t>
            </a:r>
            <a:r>
              <a:rPr lang="ko-KR" altLang="en-US" smtClean="0"/>
              <a:t>자료구조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719985"/>
            <a:ext cx="960119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석차구하기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0" y="947131"/>
            <a:ext cx="6096000" cy="59631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smtClean="0"/>
              <a:t>#</a:t>
            </a:r>
            <a:r>
              <a:rPr lang="en-US" altLang="ko-KR" sz="1200"/>
              <a:t>include &lt;stdio.h&gt;</a:t>
            </a:r>
          </a:p>
          <a:p>
            <a:r>
              <a:rPr lang="en-US" altLang="ko-KR" sz="1200" smtClean="0"/>
              <a:t>main</a:t>
            </a:r>
            <a:r>
              <a:rPr lang="en-US" altLang="ko-KR" sz="1200"/>
              <a:t>()</a:t>
            </a:r>
          </a:p>
          <a:p>
            <a:r>
              <a:rPr lang="en-US" altLang="ko-KR" sz="1050"/>
              <a:t>{</a:t>
            </a:r>
          </a:p>
          <a:p>
            <a:r>
              <a:rPr lang="en-US" altLang="ko-KR" sz="1200"/>
              <a:t>	int m, n, i, j;</a:t>
            </a:r>
          </a:p>
          <a:p>
            <a:r>
              <a:rPr lang="en-US" altLang="ko-KR" sz="1200"/>
              <a:t>	int jumsu[10], rank[10];</a:t>
            </a:r>
          </a:p>
          <a:p>
            <a:r>
              <a:rPr lang="en-US" altLang="ko-KR" sz="1200"/>
              <a:t>	m = -1;</a:t>
            </a:r>
          </a:p>
          <a:p>
            <a:r>
              <a:rPr lang="en-US" altLang="ko-KR" sz="1200"/>
              <a:t>	</a:t>
            </a:r>
            <a:r>
              <a:rPr lang="en-US" altLang="ko-KR" sz="1200" smtClean="0"/>
              <a:t>do {</a:t>
            </a:r>
            <a:endParaRPr lang="en-US" altLang="ko-KR" sz="1200"/>
          </a:p>
          <a:p>
            <a:r>
              <a:rPr lang="en-US" altLang="ko-KR" sz="1200"/>
              <a:t>		m++;</a:t>
            </a:r>
          </a:p>
          <a:p>
            <a:r>
              <a:rPr lang="en-US" altLang="ko-KR" sz="1200"/>
              <a:t>		scanf("%d", &amp;jumsu[m]);</a:t>
            </a:r>
          </a:p>
          <a:p>
            <a:r>
              <a:rPr lang="en-US" altLang="ko-KR" sz="1200"/>
              <a:t>	} while (m &lt; 9);</a:t>
            </a:r>
          </a:p>
          <a:p>
            <a:r>
              <a:rPr lang="en-US" altLang="ko-KR" sz="1200"/>
              <a:t>	n = 9;</a:t>
            </a:r>
          </a:p>
          <a:p>
            <a:r>
              <a:rPr lang="en-US" altLang="ko-KR" sz="1200"/>
              <a:t>	i = 0;</a:t>
            </a:r>
          </a:p>
          <a:p>
            <a:r>
              <a:rPr lang="en-US" altLang="ko-KR" sz="1200"/>
              <a:t>	while (i &lt;= </a:t>
            </a:r>
            <a:r>
              <a:rPr lang="en-US" altLang="ko-KR" sz="1200"/>
              <a:t>n</a:t>
            </a:r>
            <a:r>
              <a:rPr lang="en-US" altLang="ko-KR" sz="1200" smtClean="0"/>
              <a:t>) {</a:t>
            </a:r>
            <a:endParaRPr lang="en-US" altLang="ko-KR" sz="1200"/>
          </a:p>
          <a:p>
            <a:r>
              <a:rPr lang="en-US" altLang="ko-KR" sz="1200"/>
              <a:t>		rank[i] = 1;</a:t>
            </a:r>
          </a:p>
          <a:p>
            <a:r>
              <a:rPr lang="en-US" altLang="ko-KR" sz="1200"/>
              <a:t>		i++;</a:t>
            </a:r>
          </a:p>
          <a:p>
            <a:r>
              <a:rPr lang="en-US" altLang="ko-KR" sz="1200"/>
              <a:t>	}</a:t>
            </a:r>
          </a:p>
          <a:p>
            <a:r>
              <a:rPr lang="en-US" altLang="ko-KR" sz="1200"/>
              <a:t>	i = 0;</a:t>
            </a:r>
          </a:p>
          <a:p>
            <a:r>
              <a:rPr lang="en-US" altLang="ko-KR" sz="1200"/>
              <a:t>	while (i &lt;= </a:t>
            </a:r>
            <a:r>
              <a:rPr lang="en-US" altLang="ko-KR" sz="1200"/>
              <a:t>n</a:t>
            </a:r>
            <a:r>
              <a:rPr lang="en-US" altLang="ko-KR" sz="1200" smtClean="0"/>
              <a:t>) {</a:t>
            </a:r>
            <a:endParaRPr lang="en-US" altLang="ko-KR" sz="1200"/>
          </a:p>
          <a:p>
            <a:r>
              <a:rPr lang="en-US" altLang="ko-KR" sz="1200"/>
              <a:t>		j = 0;</a:t>
            </a:r>
          </a:p>
          <a:p>
            <a:r>
              <a:rPr lang="en-US" altLang="ko-KR" sz="1200"/>
              <a:t>		while (j &lt;= </a:t>
            </a:r>
            <a:r>
              <a:rPr lang="en-US" altLang="ko-KR" sz="1200"/>
              <a:t>n</a:t>
            </a:r>
            <a:r>
              <a:rPr lang="en-US" altLang="ko-KR" sz="1200" smtClean="0"/>
              <a:t>) {</a:t>
            </a:r>
            <a:endParaRPr lang="en-US" altLang="ko-KR" sz="1200"/>
          </a:p>
          <a:p>
            <a:r>
              <a:rPr lang="en-US" altLang="ko-KR" sz="1200"/>
              <a:t>			if (jumsu[i] &lt; jumsu[j])</a:t>
            </a:r>
          </a:p>
          <a:p>
            <a:r>
              <a:rPr lang="en-US" altLang="ko-KR" sz="1200"/>
              <a:t>				rank[i]++;</a:t>
            </a:r>
          </a:p>
          <a:p>
            <a:r>
              <a:rPr lang="en-US" altLang="ko-KR" sz="1200"/>
              <a:t>			j++;</a:t>
            </a:r>
          </a:p>
          <a:p>
            <a:r>
              <a:rPr lang="en-US" altLang="ko-KR" sz="1200"/>
              <a:t>		}</a:t>
            </a:r>
          </a:p>
          <a:p>
            <a:r>
              <a:rPr lang="en-US" altLang="ko-KR" sz="1200"/>
              <a:t>		i++;</a:t>
            </a:r>
          </a:p>
          <a:p>
            <a:r>
              <a:rPr lang="en-US" altLang="ko-KR" sz="1200"/>
              <a:t>	}</a:t>
            </a:r>
          </a:p>
          <a:p>
            <a:r>
              <a:rPr lang="en-US" altLang="ko-KR" sz="1200"/>
              <a:t>	for (int x = 0; x &lt; 10; x++)</a:t>
            </a:r>
          </a:p>
          <a:p>
            <a:r>
              <a:rPr lang="en-US" altLang="ko-KR" sz="1200"/>
              <a:t>		printf("%d ", jumsu[x]);</a:t>
            </a:r>
          </a:p>
          <a:p>
            <a:r>
              <a:rPr lang="en-US" altLang="ko-KR" sz="1200"/>
              <a:t>	printf("\n");</a:t>
            </a:r>
          </a:p>
          <a:p>
            <a:r>
              <a:rPr lang="en-US" altLang="ko-KR" sz="1200"/>
              <a:t>	for (int x = 0; x &lt; 10; x++)</a:t>
            </a:r>
          </a:p>
          <a:p>
            <a:r>
              <a:rPr lang="en-US" altLang="ko-KR" sz="1200"/>
              <a:t>		printf("%d ", </a:t>
            </a:r>
            <a:r>
              <a:rPr lang="en-US" altLang="ko-KR" sz="1200"/>
              <a:t>rank[x</a:t>
            </a:r>
            <a:r>
              <a:rPr lang="en-US" altLang="ko-KR" sz="1200" smtClean="0"/>
              <a:t>]);</a:t>
            </a:r>
          </a:p>
          <a:p>
            <a:r>
              <a:rPr lang="en-US" altLang="ko-KR" sz="1050" smtClean="0"/>
              <a:t>}</a:t>
            </a:r>
            <a:endParaRPr lang="ko-KR" altLang="en-US" sz="105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917" y="844149"/>
            <a:ext cx="6918082" cy="601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0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응용알고리즘 </a:t>
            </a:r>
            <a:r>
              <a:rPr lang="en-US" altLang="ko-KR" smtClean="0"/>
              <a:t>: </a:t>
            </a:r>
            <a:r>
              <a:rPr lang="ko-KR" altLang="en-US" smtClean="0"/>
              <a:t>배열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719985"/>
            <a:ext cx="960119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다이아몬드 만들기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95400" y="1105970"/>
            <a:ext cx="6096000" cy="55399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smtClean="0"/>
              <a:t>#</a:t>
            </a:r>
            <a:r>
              <a:rPr lang="en-US" altLang="ko-KR" sz="1600"/>
              <a:t>include &lt;stdio.h&gt;</a:t>
            </a:r>
          </a:p>
          <a:p>
            <a:r>
              <a:rPr lang="en-US" altLang="ko-KR" sz="1600" smtClean="0"/>
              <a:t>main</a:t>
            </a:r>
            <a:r>
              <a:rPr lang="en-US" altLang="ko-KR" sz="1600" smtClean="0"/>
              <a:t>() </a:t>
            </a:r>
            <a:r>
              <a:rPr lang="en-US" altLang="ko-KR" sz="1200" smtClean="0"/>
              <a:t>{</a:t>
            </a:r>
            <a:endParaRPr lang="en-US" altLang="ko-KR" sz="1200"/>
          </a:p>
          <a:p>
            <a:r>
              <a:rPr lang="en-US" altLang="ko-KR" sz="1400"/>
              <a:t>	int i, j;</a:t>
            </a:r>
          </a:p>
          <a:p>
            <a:r>
              <a:rPr lang="en-US" altLang="ko-KR" sz="1400"/>
              <a:t>	</a:t>
            </a:r>
            <a:r>
              <a:rPr lang="en-US" altLang="ko-KR" sz="1400"/>
              <a:t>int </a:t>
            </a:r>
            <a:r>
              <a:rPr lang="en-US" altLang="ko-KR" sz="1400" smtClean="0"/>
              <a:t>arr[5</a:t>
            </a:r>
            <a:r>
              <a:rPr lang="en-US" altLang="ko-KR" sz="1400"/>
              <a:t>][5] = { 0 };</a:t>
            </a:r>
          </a:p>
          <a:p>
            <a:r>
              <a:rPr lang="en-US" altLang="ko-KR" sz="1400"/>
              <a:t>	int k = 0;</a:t>
            </a:r>
          </a:p>
          <a:p>
            <a:r>
              <a:rPr lang="en-US" altLang="ko-KR" sz="1400"/>
              <a:t>	int s = 2, e = 2;</a:t>
            </a:r>
          </a:p>
          <a:p>
            <a:r>
              <a:rPr lang="en-US" altLang="ko-KR" sz="1400"/>
              <a:t>	for (i = 0; i &lt;= 4; </a:t>
            </a:r>
            <a:r>
              <a:rPr lang="en-US" altLang="ko-KR" sz="1400"/>
              <a:t>i</a:t>
            </a:r>
            <a:r>
              <a:rPr lang="en-US" altLang="ko-KR" sz="1400" smtClean="0"/>
              <a:t>++) {</a:t>
            </a:r>
            <a:endParaRPr lang="en-US" altLang="ko-KR" sz="1400"/>
          </a:p>
          <a:p>
            <a:r>
              <a:rPr lang="en-US" altLang="ko-KR" sz="1400"/>
              <a:t>		for (j = s; j &lt;= e; </a:t>
            </a:r>
            <a:r>
              <a:rPr lang="en-US" altLang="ko-KR" sz="1400"/>
              <a:t>j</a:t>
            </a:r>
            <a:r>
              <a:rPr lang="en-US" altLang="ko-KR" sz="1400" smtClean="0"/>
              <a:t>++) {</a:t>
            </a:r>
            <a:endParaRPr lang="en-US" altLang="ko-KR" sz="1400"/>
          </a:p>
          <a:p>
            <a:r>
              <a:rPr lang="en-US" altLang="ko-KR" sz="1400"/>
              <a:t>			k++;</a:t>
            </a:r>
          </a:p>
          <a:p>
            <a:r>
              <a:rPr lang="en-US" altLang="ko-KR" sz="1400"/>
              <a:t>		</a:t>
            </a:r>
            <a:r>
              <a:rPr lang="en-US" altLang="ko-KR" sz="1400"/>
              <a:t>	</a:t>
            </a:r>
            <a:r>
              <a:rPr lang="en-US" altLang="ko-KR" sz="1400" smtClean="0"/>
              <a:t>arr[i</a:t>
            </a:r>
            <a:r>
              <a:rPr lang="en-US" altLang="ko-KR" sz="1400"/>
              <a:t>][j] = k;</a:t>
            </a:r>
          </a:p>
          <a:p>
            <a:r>
              <a:rPr lang="en-US" altLang="ko-KR" sz="1400"/>
              <a:t>		}</a:t>
            </a:r>
          </a:p>
          <a:p>
            <a:r>
              <a:rPr lang="en-US" altLang="ko-KR" sz="1400"/>
              <a:t>		if (i &gt;= </a:t>
            </a:r>
            <a:r>
              <a:rPr lang="en-US" altLang="ko-KR" sz="1400"/>
              <a:t>2</a:t>
            </a:r>
            <a:r>
              <a:rPr lang="en-US" altLang="ko-KR" sz="1400" smtClean="0"/>
              <a:t>) {</a:t>
            </a:r>
            <a:endParaRPr lang="en-US" altLang="ko-KR" sz="1400"/>
          </a:p>
          <a:p>
            <a:r>
              <a:rPr lang="en-US" altLang="ko-KR" sz="1400"/>
              <a:t>			s++;</a:t>
            </a:r>
          </a:p>
          <a:p>
            <a:r>
              <a:rPr lang="en-US" altLang="ko-KR" sz="1400"/>
              <a:t>			e--;</a:t>
            </a:r>
          </a:p>
          <a:p>
            <a:r>
              <a:rPr lang="en-US" altLang="ko-KR" sz="1400"/>
              <a:t>	</a:t>
            </a:r>
            <a:r>
              <a:rPr lang="en-US" altLang="ko-KR" sz="1400"/>
              <a:t>	</a:t>
            </a:r>
            <a:r>
              <a:rPr lang="en-US" altLang="ko-KR" sz="1400" smtClean="0"/>
              <a:t>} else {</a:t>
            </a:r>
            <a:endParaRPr lang="en-US" altLang="ko-KR" sz="1400"/>
          </a:p>
          <a:p>
            <a:r>
              <a:rPr lang="en-US" altLang="ko-KR" sz="1400"/>
              <a:t>			s--;</a:t>
            </a:r>
          </a:p>
          <a:p>
            <a:r>
              <a:rPr lang="en-US" altLang="ko-KR" sz="1400"/>
              <a:t>			e++;</a:t>
            </a:r>
          </a:p>
          <a:p>
            <a:r>
              <a:rPr lang="en-US" altLang="ko-KR" sz="1400"/>
              <a:t>		}</a:t>
            </a:r>
          </a:p>
          <a:p>
            <a:r>
              <a:rPr lang="en-US" altLang="ko-KR" sz="1400"/>
              <a:t>	}</a:t>
            </a:r>
          </a:p>
          <a:p>
            <a:r>
              <a:rPr lang="en-US" altLang="ko-KR" sz="1400"/>
              <a:t>	for (int x = 0; x &lt;= 4; </a:t>
            </a:r>
            <a:r>
              <a:rPr lang="en-US" altLang="ko-KR" sz="1400"/>
              <a:t>x</a:t>
            </a:r>
            <a:r>
              <a:rPr lang="en-US" altLang="ko-KR" sz="1400" smtClean="0"/>
              <a:t>++) {</a:t>
            </a:r>
            <a:endParaRPr lang="en-US" altLang="ko-KR" sz="1400"/>
          </a:p>
          <a:p>
            <a:r>
              <a:rPr lang="en-US" altLang="ko-KR" sz="1400"/>
              <a:t>		for (int y = 0; y &lt;= 4; y++)</a:t>
            </a:r>
          </a:p>
          <a:p>
            <a:r>
              <a:rPr lang="en-US" altLang="ko-KR" sz="1400"/>
              <a:t>			printf("%3d</a:t>
            </a:r>
            <a:r>
              <a:rPr lang="en-US" altLang="ko-KR" sz="1400"/>
              <a:t>", </a:t>
            </a:r>
            <a:r>
              <a:rPr lang="en-US" altLang="ko-KR" sz="1400" smtClean="0"/>
              <a:t>arr[x</a:t>
            </a:r>
            <a:r>
              <a:rPr lang="en-US" altLang="ko-KR" sz="1400"/>
              <a:t>][y]);</a:t>
            </a:r>
          </a:p>
          <a:p>
            <a:r>
              <a:rPr lang="en-US" altLang="ko-KR" sz="1400"/>
              <a:t>		printf("\n");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}</a:t>
            </a:r>
          </a:p>
          <a:p>
            <a:r>
              <a:rPr lang="en-US" altLang="ko-KR" sz="1400" smtClean="0"/>
              <a:t>}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848" y="0"/>
            <a:ext cx="3869152" cy="685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67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FC589-B728-4532-88A7-60E2B861FC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다이아몬드 눈금 프레젠테이션(와이드스크린)</Template>
  <TotalTime>0</TotalTime>
  <Words>133</Words>
  <Application>Microsoft Office PowerPoint</Application>
  <PresentationFormat>와이드스크린</PresentationFormat>
  <Paragraphs>288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HY중고딕</vt:lpstr>
      <vt:lpstr>맑은 고딕</vt:lpstr>
      <vt:lpstr>Arial</vt:lpstr>
      <vt:lpstr>Diamond Grid 16x9</vt:lpstr>
      <vt:lpstr>정보처리기사 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2017-05-03T01:40:33Z</dcterms:created>
  <dcterms:modified xsi:type="dcterms:W3CDTF">2017-05-09T07:58:35Z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