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01" r:id="rId2"/>
    <p:sldMasterId id="2147483714" r:id="rId3"/>
    <p:sldMasterId id="2147483728" r:id="rId4"/>
  </p:sldMasterIdLst>
  <p:notesMasterIdLst>
    <p:notesMasterId r:id="rId12"/>
  </p:notesMasterIdLst>
  <p:sldIdLst>
    <p:sldId id="327" r:id="rId5"/>
    <p:sldId id="459" r:id="rId6"/>
    <p:sldId id="457" r:id="rId7"/>
    <p:sldId id="461" r:id="rId8"/>
    <p:sldId id="368" r:id="rId9"/>
    <p:sldId id="458" r:id="rId10"/>
    <p:sldId id="4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C00"/>
    <a:srgbClr val="0000FF"/>
    <a:srgbClr val="FF3300"/>
    <a:srgbClr val="000000"/>
    <a:srgbClr val="558ED5"/>
    <a:srgbClr val="FDEADA"/>
    <a:srgbClr val="008000"/>
    <a:srgbClr val="33CC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>
        <p:scale>
          <a:sx n="119" d="100"/>
          <a:sy n="119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842"/>
    </p:cViewPr>
  </p:sorterViewPr>
  <p:notesViewPr>
    <p:cSldViewPr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51FBB-13C2-45DB-AA19-BFAE70BBCC6F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6D60-DA4F-40FD-9965-04542A07A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6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7" y="213048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8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E3415B-5246-42C7-ABF0-76A3CB3781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3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D37EF0-12AA-4049-A914-E7071970E72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39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808" y="274678"/>
            <a:ext cx="2971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11" y="274678"/>
            <a:ext cx="8712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7B96273-114B-433B-ABEB-4DFE7AC9AE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58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7" y="213048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8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5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5F66A7-C245-4949-8AE0-531E537BD0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07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93" y="440695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9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883F99D-F810-4BD8-8FED-68780AF1E34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0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16" y="1600206"/>
            <a:ext cx="5842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7" y="1600206"/>
            <a:ext cx="5842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48F089-610B-424B-903F-1B1B80D02E7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3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8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9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9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B85C40-82D0-4926-A27B-C245E6F0F0D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44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"/>
          <p:cNvSpPr txBox="1">
            <a:spLocks noGrp="1"/>
          </p:cNvSpPr>
          <p:nvPr userDrawn="1"/>
        </p:nvSpPr>
        <p:spPr bwMode="auto">
          <a:xfrm>
            <a:off x="9411258" y="6597650"/>
            <a:ext cx="284330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FC81134-883C-4189-9F68-3D870C2DE180}" type="slidenum">
              <a:rPr kumimoji="1" lang="en-US" altLang="ko-KR" sz="1203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74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39" y="-26988"/>
            <a:ext cx="12211541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459189" y="6550045"/>
            <a:ext cx="752352" cy="3079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B33BDE-934C-4A83-B8B9-14AE11991A9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7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5F66A7-C245-4949-8AE0-531E537BD0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354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6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38FA144-3135-4F15-90CC-25298C2031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71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50" y="27309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1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63F4F17-3AFD-4A3A-9087-06A08464CC7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535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E3415B-5246-42C7-ABF0-76A3CB3781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446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D37EF0-12AA-4049-A914-E7071970E72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416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808" y="274678"/>
            <a:ext cx="2971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11" y="274678"/>
            <a:ext cx="8712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7B96273-114B-433B-ABEB-4DFE7AC9AE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922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7" y="213048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8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22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5F66A7-C245-4949-8AE0-531E537BD0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638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93" y="440695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9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883F99D-F810-4BD8-8FED-68780AF1E34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091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16" y="1600206"/>
            <a:ext cx="5842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7" y="1600206"/>
            <a:ext cx="5842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48F089-610B-424B-903F-1B1B80D02E7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9235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8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9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9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B85C40-82D0-4926-A27B-C245E6F0F0D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6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93" y="440695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9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883F99D-F810-4BD8-8FED-68780AF1E34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261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"/>
          <p:cNvSpPr txBox="1">
            <a:spLocks noGrp="1"/>
          </p:cNvSpPr>
          <p:nvPr userDrawn="1"/>
        </p:nvSpPr>
        <p:spPr bwMode="auto">
          <a:xfrm>
            <a:off x="9411258" y="6597650"/>
            <a:ext cx="284330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FC81134-883C-4189-9F68-3D870C2DE180}" type="slidenum">
              <a:rPr kumimoji="1" lang="en-US" altLang="ko-KR" sz="1203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13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39" y="-26988"/>
            <a:ext cx="12211541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459189" y="6550045"/>
            <a:ext cx="752352" cy="3079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B33BDE-934C-4A83-B8B9-14AE11991A9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870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6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38FA144-3135-4F15-90CC-25298C2031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67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50" y="27309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1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63F4F17-3AFD-4A3A-9087-06A08464CC7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7638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E3415B-5246-42C7-ABF0-76A3CB3781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093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D37EF0-12AA-4049-A914-E7071970E72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411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808" y="274678"/>
            <a:ext cx="2971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11" y="274678"/>
            <a:ext cx="8712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7B96273-114B-433B-ABEB-4DFE7AC9AE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41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7" y="213048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8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30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5F66A7-C245-4949-8AE0-531E537BD0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514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93" y="440695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9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883F99D-F810-4BD8-8FED-68780AF1E34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75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16" y="1600206"/>
            <a:ext cx="5842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7" y="1600206"/>
            <a:ext cx="5842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48F089-610B-424B-903F-1B1B80D02E7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3455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16" y="1600206"/>
            <a:ext cx="5842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7" y="1600206"/>
            <a:ext cx="58420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848F089-610B-424B-903F-1B1B80D02E7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2592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8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9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9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B85C40-82D0-4926-A27B-C245E6F0F0D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3434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"/>
          <p:cNvSpPr txBox="1">
            <a:spLocks noGrp="1"/>
          </p:cNvSpPr>
          <p:nvPr userDrawn="1"/>
        </p:nvSpPr>
        <p:spPr bwMode="auto">
          <a:xfrm>
            <a:off x="9411258" y="6597650"/>
            <a:ext cx="284330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FC81134-883C-4189-9F68-3D870C2DE180}" type="slidenum">
              <a:rPr kumimoji="1" lang="en-US" altLang="ko-KR" sz="1203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16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39" y="-26988"/>
            <a:ext cx="12211541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459189" y="6550045"/>
            <a:ext cx="752352" cy="3079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B33BDE-934C-4A83-B8B9-14AE11991A9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3772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6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38FA144-3135-4F15-90CC-25298C2031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80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50" y="27309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1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63F4F17-3AFD-4A3A-9087-06A08464CC7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74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E3415B-5246-42C7-ABF0-76A3CB3781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275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D37EF0-12AA-4049-A914-E7071970E72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62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808" y="274678"/>
            <a:ext cx="2971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11" y="274678"/>
            <a:ext cx="8712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7B96273-114B-433B-ABEB-4DFE7AC9AEB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725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 userDrawn="1"/>
        </p:nvSpPr>
        <p:spPr bwMode="ltGray">
          <a:xfrm>
            <a:off x="1908" y="0"/>
            <a:ext cx="12192000" cy="616600"/>
          </a:xfrm>
          <a:prstGeom prst="rect">
            <a:avLst/>
          </a:prstGeom>
          <a:gradFill flip="none" rotWithShape="1">
            <a:gsLst>
              <a:gs pos="22000">
                <a:schemeClr val="accent6">
                  <a:lumMod val="67000"/>
                </a:schemeClr>
              </a:gs>
              <a:gs pos="6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4" name="Rectangle 24">
            <a:extLst>
              <a:ext uri="{FF2B5EF4-FFF2-40B4-BE49-F238E27FC236}">
                <a16:creationId xmlns="" xmlns:a16="http://schemas.microsoft.com/office/drawing/2014/main" id="{0FC885A4-D59E-4C22-ABF3-21FB085296B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309320"/>
            <a:ext cx="12192000" cy="616600"/>
          </a:xfrm>
          <a:prstGeom prst="rect">
            <a:avLst/>
          </a:prstGeom>
          <a:gradFill flip="none" rotWithShape="1">
            <a:gsLst>
              <a:gs pos="22000">
                <a:schemeClr val="accent6">
                  <a:lumMod val="67000"/>
                </a:schemeClr>
              </a:gs>
              <a:gs pos="6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41C34D1-6937-41E3-9F5A-D5F49F6FC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42" y="2060168"/>
            <a:ext cx="7012915" cy="27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7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8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92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9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B85C40-82D0-4926-A27B-C245E6F0F0D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47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2"/>
          <p:cNvSpPr txBox="1">
            <a:spLocks noGrp="1"/>
          </p:cNvSpPr>
          <p:nvPr userDrawn="1"/>
        </p:nvSpPr>
        <p:spPr bwMode="auto">
          <a:xfrm>
            <a:off x="9411258" y="6597650"/>
            <a:ext cx="284330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AFC81134-883C-4189-9F68-3D870C2DE180}" type="slidenum">
              <a:rPr kumimoji="1" lang="en-US" altLang="ko-KR" sz="1203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01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2"/>
          <p:cNvPicPr>
            <a:picLocks noChangeAspect="1" noChangeArrowheads="1"/>
          </p:cNvPicPr>
          <p:nvPr userDrawn="1"/>
        </p:nvPicPr>
        <p:blipFill>
          <a:blip r:embed="rId2">
            <a:alphaModFix amt="9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41" y="14267"/>
            <a:ext cx="12211541" cy="68849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11459189" y="6550045"/>
            <a:ext cx="752352" cy="3079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B33BDE-934C-4A83-B8B9-14AE11991A9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0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6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38FA144-3135-4F15-90CC-25298C20311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491A9CC-E459-42CD-83AB-B098FC716A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6520" y="5990028"/>
            <a:ext cx="1415480" cy="895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199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50" y="27309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1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00" y="6356370"/>
            <a:ext cx="2845256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6272" y="6356370"/>
            <a:ext cx="385946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488488" y="5980540"/>
            <a:ext cx="865693" cy="365125"/>
          </a:xfrm>
          <a:prstGeom prst="rect">
            <a:avLst/>
          </a:prstGeom>
        </p:spPr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prstClr val="white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63F4F17-3AFD-4A3A-9087-06A08464CC7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2B340A6-21B4-4FCA-87B4-3ABC0F2BD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6520" y="5990028"/>
            <a:ext cx="1415480" cy="895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003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57"/>
          <p:cNvPicPr>
            <a:picLocks noChangeAspect="1" noChangeArrowheads="1"/>
          </p:cNvPicPr>
          <p:nvPr/>
        </p:nvPicPr>
        <p:blipFill>
          <a:blip r:embed="rId14">
            <a:alphaModFix amt="3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"/>
            <a:ext cx="1219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4">
            <a:extLst>
              <a:ext uri="{FF2B5EF4-FFF2-40B4-BE49-F238E27FC236}">
                <a16:creationId xmlns="" xmlns:a16="http://schemas.microsoft.com/office/drawing/2014/main" id="{37B3F4E9-85F1-4EDE-B062-5A26418FE39E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998"/>
            <a:ext cx="12192000" cy="616600"/>
          </a:xfrm>
          <a:prstGeom prst="rect">
            <a:avLst/>
          </a:prstGeom>
          <a:gradFill flip="none" rotWithShape="1">
            <a:gsLst>
              <a:gs pos="22000">
                <a:schemeClr val="accent6">
                  <a:lumMod val="67000"/>
                </a:schemeClr>
              </a:gs>
              <a:gs pos="6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11F7916-268B-4337-93B4-86591BDBCE0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0"/>
            <a:ext cx="1589982" cy="620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FCA2AD3-58EB-4E36-8723-2012BCDC763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42" y="2060168"/>
            <a:ext cx="7012915" cy="27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5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"/>
            <a:ext cx="1219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326308" y="6478608"/>
            <a:ext cx="865693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841AF07F-BA86-4FBD-BD95-28FA1294272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5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"/>
            <a:ext cx="1219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326308" y="6478608"/>
            <a:ext cx="865693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841AF07F-BA86-4FBD-BD95-28FA1294272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5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"/>
            <a:ext cx="1219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326308" y="6478608"/>
            <a:ext cx="865693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841AF07F-BA86-4FBD-BD95-28FA12942721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2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55" r:id="rId13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C94298-9258-43FA-9297-59BABFC3DD57}"/>
              </a:ext>
            </a:extLst>
          </p:cNvPr>
          <p:cNvSpPr/>
          <p:nvPr/>
        </p:nvSpPr>
        <p:spPr>
          <a:xfrm>
            <a:off x="3471789" y="1628800"/>
            <a:ext cx="52484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latin typeface="맑은 고딕 (본문)"/>
              </a:rPr>
              <a:t>Computer Vision Technology </a:t>
            </a:r>
            <a:endParaRPr lang="en-US" altLang="ko-KR" sz="2800" b="1" dirty="0" smtClean="0">
              <a:latin typeface="맑은 고딕 (본문)"/>
            </a:endParaRPr>
          </a:p>
          <a:p>
            <a:pPr algn="ctr"/>
            <a:r>
              <a:rPr lang="en-US" altLang="ko-KR" sz="2800" b="1" dirty="0" smtClean="0">
                <a:latin typeface="맑은 고딕 (본문)"/>
              </a:rPr>
              <a:t>Using </a:t>
            </a:r>
            <a:r>
              <a:rPr lang="en-US" altLang="ko-KR" sz="2800" b="1" dirty="0">
                <a:latin typeface="맑은 고딕 (본문)"/>
              </a:rPr>
              <a:t>Deep Learning</a:t>
            </a:r>
            <a:endParaRPr lang="en-US" altLang="ko-KR" sz="2800" b="1" dirty="0" smtClean="0">
              <a:latin typeface="맑은 고딕 (본문)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E814E12-7DF0-4250-B095-EA9DA54FD8B2}"/>
              </a:ext>
            </a:extLst>
          </p:cNvPr>
          <p:cNvSpPr/>
          <p:nvPr/>
        </p:nvSpPr>
        <p:spPr>
          <a:xfrm>
            <a:off x="5112689" y="4941168"/>
            <a:ext cx="19666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이상헌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2020.11.27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12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099ABAC-F1A5-4817-9B6F-EC868046A317}"/>
              </a:ext>
            </a:extLst>
          </p:cNvPr>
          <p:cNvSpPr/>
          <p:nvPr/>
        </p:nvSpPr>
        <p:spPr>
          <a:xfrm>
            <a:off x="72008" y="8701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44"/>
              </a:spcBef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89502" y="1487488"/>
            <a:ext cx="12025336" cy="381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</a:rPr>
              <a:t>1. Deep Learning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   -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개요 및 발현된 사유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   - </a:t>
            </a: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      -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      -</a:t>
            </a: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맑은 고딕 (본문)"/>
              </a:rPr>
              <a:t>2. Computer </a:t>
            </a:r>
            <a:r>
              <a:rPr lang="en-US" altLang="ko-KR" sz="2400" b="1" dirty="0">
                <a:solidFill>
                  <a:schemeClr val="tx1"/>
                </a:solidFill>
                <a:latin typeface="맑은 고딕 (본문)"/>
              </a:rPr>
              <a:t>Vision Technology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  -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     -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      -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     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-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맑은 고딕 (본문)"/>
              </a:rPr>
              <a:t>3. Computer Vision Technology &amp; Deep Learning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   -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     -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      -</a:t>
            </a:r>
          </a:p>
          <a:p>
            <a:r>
              <a:rPr lang="en-US" altLang="ko-KR" sz="1000" b="1" dirty="0">
                <a:solidFill>
                  <a:schemeClr val="tx1"/>
                </a:solidFill>
              </a:rPr>
              <a:t>     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-</a:t>
            </a:r>
            <a:endParaRPr lang="en-US" altLang="ko-KR" sz="2400" b="1" dirty="0" smtClean="0">
              <a:solidFill>
                <a:schemeClr val="tx1"/>
              </a:solidFill>
              <a:latin typeface="맑은 고딕 (본문)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맑은 고딕 (본문)"/>
              </a:rPr>
              <a:t>4. ??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ko-KR" altLang="en-US" sz="24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099ABAC-F1A5-4817-9B6F-EC868046A317}"/>
              </a:ext>
            </a:extLst>
          </p:cNvPr>
          <p:cNvSpPr/>
          <p:nvPr/>
        </p:nvSpPr>
        <p:spPr>
          <a:xfrm>
            <a:off x="72008" y="8701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44"/>
              </a:spcBef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59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099ABAC-F1A5-4817-9B6F-EC868046A317}"/>
              </a:ext>
            </a:extLst>
          </p:cNvPr>
          <p:cNvSpPr/>
          <p:nvPr/>
        </p:nvSpPr>
        <p:spPr>
          <a:xfrm>
            <a:off x="72008" y="8701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344"/>
              </a:spcBef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64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41482C4-4E22-49D5-B518-2FB3DCDDD106}"/>
              </a:ext>
            </a:extLst>
          </p:cNvPr>
          <p:cNvSpPr/>
          <p:nvPr/>
        </p:nvSpPr>
        <p:spPr>
          <a:xfrm>
            <a:off x="72008" y="8701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ko-KR" sz="2000" b="1" dirty="0">
                <a:latin typeface="맑은 고딕 (본문)"/>
              </a:rPr>
              <a:t>Computer Vision Technology </a:t>
            </a:r>
          </a:p>
        </p:txBody>
      </p:sp>
    </p:spTree>
    <p:extLst>
      <p:ext uri="{BB962C8B-B14F-4D97-AF65-F5344CB8AC3E}">
        <p14:creationId xmlns:p14="http://schemas.microsoft.com/office/powerpoint/2010/main" val="4164968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41482C4-4E22-49D5-B518-2FB3DCDDD106}"/>
              </a:ext>
            </a:extLst>
          </p:cNvPr>
          <p:cNvSpPr/>
          <p:nvPr/>
        </p:nvSpPr>
        <p:spPr>
          <a:xfrm>
            <a:off x="72008" y="8701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ko-KR" sz="2000" b="1" dirty="0">
                <a:latin typeface="맑은 고딕 (본문)"/>
              </a:rPr>
              <a:t>Computer Vision </a:t>
            </a:r>
            <a:r>
              <a:rPr lang="en-US" altLang="ko-KR" sz="2000" b="1" dirty="0" smtClean="0">
                <a:latin typeface="맑은 고딕 (본문)"/>
              </a:rPr>
              <a:t>Technology + Deep Learning </a:t>
            </a:r>
            <a:endParaRPr lang="en-US" altLang="ko-KR" sz="2000" b="1" dirty="0">
              <a:latin typeface="맑은 고딕 (본문)"/>
            </a:endParaRPr>
          </a:p>
        </p:txBody>
      </p:sp>
      <p:pic>
        <p:nvPicPr>
          <p:cNvPr id="1026" name="Picture 2" descr="Tutorials of Object Detection using Deep Learning [1] What is object  detectio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88" y="980728"/>
            <a:ext cx="10199687" cy="35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5440" y="4725144"/>
            <a:ext cx="1008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딥러닝과</a:t>
            </a:r>
            <a:r>
              <a:rPr lang="ko-KR" altLang="en-US" dirty="0" smtClean="0"/>
              <a:t> 컴퓨터 비전을 활용한 알고리즘 발전은 </a:t>
            </a:r>
            <a:r>
              <a:rPr lang="en-US" altLang="ko-KR" dirty="0" smtClean="0"/>
              <a:t>Classification </a:t>
            </a:r>
            <a:r>
              <a:rPr lang="ko-KR" altLang="en-US" dirty="0" smtClean="0"/>
              <a:t>분야에서는 아주 많이 발전되어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Object Detection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Segmentation </a:t>
            </a:r>
            <a:r>
              <a:rPr lang="ko-KR" altLang="en-US" dirty="0" smtClean="0"/>
              <a:t>분야는 아직 창의적인 아이디어를 통한 발전이 많이 필요하다</a:t>
            </a:r>
            <a:r>
              <a:rPr lang="en-US" altLang="ko-KR" dirty="0" smtClean="0"/>
              <a:t>.       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59496" y="1364868"/>
            <a:ext cx="8352928" cy="396044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>
                <a:solidFill>
                  <a:srgbClr val="FF0000"/>
                </a:solidFill>
              </a:rPr>
              <a:t>Object </a:t>
            </a:r>
            <a:r>
              <a:rPr lang="en-US" altLang="ko-KR" sz="3000" b="1" dirty="0">
                <a:solidFill>
                  <a:srgbClr val="FF0000"/>
                </a:solidFill>
              </a:rPr>
              <a:t>Detection</a:t>
            </a:r>
            <a:r>
              <a:rPr lang="ko-KR" altLang="en-US" sz="3000" b="1" dirty="0">
                <a:solidFill>
                  <a:srgbClr val="FF0000"/>
                </a:solidFill>
              </a:rPr>
              <a:t>과 </a:t>
            </a:r>
            <a:r>
              <a:rPr lang="en-US" altLang="ko-KR" sz="3000" b="1" dirty="0">
                <a:solidFill>
                  <a:srgbClr val="FF0000"/>
                </a:solidFill>
              </a:rPr>
              <a:t>Segmentation </a:t>
            </a:r>
            <a:r>
              <a:rPr lang="ko-KR" altLang="en-US" sz="3000" b="1" dirty="0">
                <a:solidFill>
                  <a:srgbClr val="FF0000"/>
                </a:solidFill>
              </a:rPr>
              <a:t>분야의 활용 방안에 대해서 한 가지 설명하기</a:t>
            </a:r>
            <a:r>
              <a:rPr lang="en-US" altLang="ko-KR" sz="3000" b="1" dirty="0">
                <a:solidFill>
                  <a:srgbClr val="FF0000"/>
                </a:solidFill>
              </a:rPr>
              <a:t>.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41482C4-4E22-49D5-B518-2FB3DCDDD106}"/>
              </a:ext>
            </a:extLst>
          </p:cNvPr>
          <p:cNvSpPr/>
          <p:nvPr/>
        </p:nvSpPr>
        <p:spPr>
          <a:xfrm>
            <a:off x="72008" y="8701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ko-KR" sz="2000" b="1" dirty="0">
                <a:latin typeface="맑은 고딕 (본문)"/>
              </a:rPr>
              <a:t>Computer Vision </a:t>
            </a:r>
            <a:r>
              <a:rPr lang="en-US" altLang="ko-KR" sz="2000" b="1" dirty="0" smtClean="0">
                <a:latin typeface="맑은 고딕 (본문)"/>
              </a:rPr>
              <a:t>Technology + Deep Learning </a:t>
            </a:r>
            <a:endParaRPr lang="en-US" altLang="ko-KR" sz="2000" b="1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59548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123</Words>
  <Application>Microsoft Office PowerPoint</Application>
  <PresentationFormat>사용자 지정</PresentationFormat>
  <Paragraphs>28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7_Office 테마</vt:lpstr>
      <vt:lpstr>4_Office 테마</vt:lpstr>
      <vt:lpstr>5_Office 테마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 YONG</dc:creator>
  <cp:lastModifiedBy>User</cp:lastModifiedBy>
  <cp:revision>171</cp:revision>
  <dcterms:created xsi:type="dcterms:W3CDTF">2020-09-09T08:26:16Z</dcterms:created>
  <dcterms:modified xsi:type="dcterms:W3CDTF">2020-11-27T10:13:21Z</dcterms:modified>
</cp:coreProperties>
</file>