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33C36-6E30-098D-7A06-BEFD85078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BB3C19-EE6D-97D3-0450-3B6EC4270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C2AEA-5C09-39A4-8D98-996F7F75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E7FB-EFCB-412B-9F88-363F85CD4044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1103C-05D0-494A-B97E-2D5C03E7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42BBF-5B7B-4B1C-431F-8599A99C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9030-61B0-4A7F-ACC3-FB086167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60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C8AF3-BE41-BEFB-DE30-9A563103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2AB1C1-3513-9D10-314C-4D5E0B94F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252F1-5F1A-D250-24C6-EC9E410B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E7FB-EFCB-412B-9F88-363F85CD4044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529B5-355D-A3D4-68D8-4233CD61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4C47B-9042-CA0A-490E-528AA336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9030-61B0-4A7F-ACC3-FB086167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45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941033-A4A1-011F-870C-020C1AAAB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AE3B62-0B15-2514-EB5E-0AEE1C3A2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E98A0-F440-AEC0-F257-27DC7D35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E7FB-EFCB-412B-9F88-363F85CD4044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F6913-5C40-EF59-603D-9064E1BD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F76F9-0A4B-C15C-527A-693D0195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9030-61B0-4A7F-ACC3-FB086167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8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A2FC4-4779-17DA-F470-5BB98331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9A258-8A7E-00A1-436D-98B7A3AA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65FA1-2A69-C5E0-EF85-F0CF9C03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E7FB-EFCB-412B-9F88-363F85CD4044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A947F-5DFA-D8D0-7E0F-25B0D615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080F8-733C-FF48-A079-F7B665D0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9030-61B0-4A7F-ACC3-FB086167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25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A3560-2346-55B2-BE25-2EB3CAA9C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0B1BB8-F4DB-9947-3918-5608D2C0E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8A6B9-DEB3-D884-3EBB-3A89032C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E7FB-EFCB-412B-9F88-363F85CD4044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1C190-6A1D-8E6B-B24D-96420589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F097A-26B0-2425-0C41-111C0CB9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9030-61B0-4A7F-ACC3-FB086167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98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EE244-A8C7-0AEF-CCEE-A8A8919E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4A3E0-0165-47EC-D243-C105376C3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2A7F54-1BA2-CAF8-2690-D98830725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003080-F095-650B-ACC2-33226B7E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E7FB-EFCB-412B-9F88-363F85CD4044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FCD598-7F1A-5805-0FDD-570C7D93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9A74FF-EB97-2584-298C-8BFCA2D7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9030-61B0-4A7F-ACC3-FB086167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53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E035D-0FF3-83AD-F65A-855C62E6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0D38A-C6AC-261B-7DA0-DDDA70BF0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77D23E-EDDB-2817-19BB-8EC80C18D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D5F05E-3330-3DB6-18D4-B8845CF1F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BABB2A-2431-EA10-3E70-B81A6F74F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DF0DEF-BBE8-F3D3-5377-D40F0115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E7FB-EFCB-412B-9F88-363F85CD4044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35C840-FCA9-90FD-233B-7319531D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AC05A4-FBB3-B79D-0DF1-C617E6CA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9030-61B0-4A7F-ACC3-FB086167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0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6C2AF-A6EA-D868-C5DF-A85F7B14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D18D5E-3ABA-0AE0-4381-8E95E6B7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E7FB-EFCB-412B-9F88-363F85CD4044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C125DB-929F-F6A1-1217-0B2D8A28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1B97E6-96D5-6BD4-803F-08E4ADAA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9030-61B0-4A7F-ACC3-FB086167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20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9E4195-23BC-C31E-1BA2-4D3705BD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E7FB-EFCB-412B-9F88-363F85CD4044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36E05-4237-A18E-6341-07C1859E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9A61C-4F3D-4F7D-87D9-840383BC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9030-61B0-4A7F-ACC3-FB086167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86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F277A-A715-B515-9BAD-BDD1BEFC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F44D0-84F9-B9F7-0B10-672AD3C3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A9B62B-CC3F-0611-5A82-9E65DE506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436E4-36F4-A6EA-5F7E-C9A0EC21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E7FB-EFCB-412B-9F88-363F85CD4044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2D23BD-912D-6D53-7A0D-843A8199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1F39E9-1A79-E7B0-F00C-CFE38E15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9030-61B0-4A7F-ACC3-FB086167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5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B736-4C2B-E81E-0382-75B97175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3C1B0-38E4-5B05-D190-157E91784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A7045C-524D-8893-DC9F-49B778C30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8E0CB-59BC-DC4C-CC9E-C430C345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E7FB-EFCB-412B-9F88-363F85CD4044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21112-1455-094D-A987-CA97E9DE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3830CC-8DDE-69F4-84FD-57764624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9030-61B0-4A7F-ACC3-FB086167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7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830F75-7D7C-B971-8E4C-01F3C3AE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857A4-FEF2-7B71-609D-F36E97015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B183F-01B7-B3FA-7156-5050634C2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E7FB-EFCB-412B-9F88-363F85CD4044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5451B-EFA4-07C8-B4CC-3732CC03B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6286B-C40F-9E91-4ACA-49662911B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49030-61B0-4A7F-ACC3-FB086167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6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11F2982-848D-93BA-B807-69E605982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738936"/>
              </p:ext>
            </p:extLst>
          </p:nvPr>
        </p:nvGraphicFramePr>
        <p:xfrm>
          <a:off x="143124" y="3497125"/>
          <a:ext cx="4762300" cy="313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150">
                  <a:extLst>
                    <a:ext uri="{9D8B030D-6E8A-4147-A177-3AD203B41FA5}">
                      <a16:colId xmlns:a16="http://schemas.microsoft.com/office/drawing/2014/main" val="2681282924"/>
                    </a:ext>
                  </a:extLst>
                </a:gridCol>
                <a:gridCol w="2381150">
                  <a:extLst>
                    <a:ext uri="{9D8B030D-6E8A-4147-A177-3AD203B41FA5}">
                      <a16:colId xmlns:a16="http://schemas.microsoft.com/office/drawing/2014/main" val="1198683119"/>
                    </a:ext>
                  </a:extLst>
                </a:gridCol>
              </a:tblGrid>
              <a:tr h="546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Kmeans</a:t>
                      </a:r>
                      <a:r>
                        <a:rPr lang="en-US" altLang="ko-KR" sz="1200" dirty="0"/>
                        <a:t>-Cluster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Segmentation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641438"/>
                  </a:ext>
                </a:extLst>
              </a:tr>
              <a:tr h="25844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337339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D7C6439-2E58-EB50-633C-1890E565C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36215"/>
              </p:ext>
            </p:extLst>
          </p:nvPr>
        </p:nvGraphicFramePr>
        <p:xfrm>
          <a:off x="144954" y="230387"/>
          <a:ext cx="11905750" cy="313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150">
                  <a:extLst>
                    <a:ext uri="{9D8B030D-6E8A-4147-A177-3AD203B41FA5}">
                      <a16:colId xmlns:a16="http://schemas.microsoft.com/office/drawing/2014/main" val="2681282924"/>
                    </a:ext>
                  </a:extLst>
                </a:gridCol>
                <a:gridCol w="2381150">
                  <a:extLst>
                    <a:ext uri="{9D8B030D-6E8A-4147-A177-3AD203B41FA5}">
                      <a16:colId xmlns:a16="http://schemas.microsoft.com/office/drawing/2014/main" val="1696356856"/>
                    </a:ext>
                  </a:extLst>
                </a:gridCol>
                <a:gridCol w="2381150">
                  <a:extLst>
                    <a:ext uri="{9D8B030D-6E8A-4147-A177-3AD203B41FA5}">
                      <a16:colId xmlns:a16="http://schemas.microsoft.com/office/drawing/2014/main" val="3707265507"/>
                    </a:ext>
                  </a:extLst>
                </a:gridCol>
                <a:gridCol w="2381150">
                  <a:extLst>
                    <a:ext uri="{9D8B030D-6E8A-4147-A177-3AD203B41FA5}">
                      <a16:colId xmlns:a16="http://schemas.microsoft.com/office/drawing/2014/main" val="1376300884"/>
                    </a:ext>
                  </a:extLst>
                </a:gridCol>
                <a:gridCol w="2381150">
                  <a:extLst>
                    <a:ext uri="{9D8B030D-6E8A-4147-A177-3AD203B41FA5}">
                      <a16:colId xmlns:a16="http://schemas.microsoft.com/office/drawing/2014/main" val="1198683119"/>
                    </a:ext>
                  </a:extLst>
                </a:gridCol>
              </a:tblGrid>
              <a:tr h="546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Origin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GaussianBlur-otsu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sharpening filter</a:t>
                      </a:r>
                      <a:r>
                        <a:rPr lang="en-US" altLang="ko-KR" sz="1200" dirty="0"/>
                        <a:t>-</a:t>
                      </a:r>
                      <a:r>
                        <a:rPr lang="en-US" altLang="ko-KR" sz="1200" dirty="0" err="1"/>
                        <a:t>otsu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Canny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Hough Transform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641438"/>
                  </a:ext>
                </a:extLst>
              </a:tr>
              <a:tr h="25844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337339"/>
                  </a:ext>
                </a:extLst>
              </a:tr>
            </a:tbl>
          </a:graphicData>
        </a:graphic>
      </p:graphicFrame>
      <p:pic>
        <p:nvPicPr>
          <p:cNvPr id="22" name="그림 21" descr="실내, 파란색, 기어이(가) 표시된 사진&#10;&#10;자동 생성된 설명">
            <a:extLst>
              <a:ext uri="{FF2B5EF4-FFF2-40B4-BE49-F238E27FC236}">
                <a16:creationId xmlns:a16="http://schemas.microsoft.com/office/drawing/2014/main" id="{8A9EE490-5B04-6D56-4275-10FB9034C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78" y="1367437"/>
            <a:ext cx="2063266" cy="1800000"/>
          </a:xfrm>
          <a:prstGeom prst="rect">
            <a:avLst/>
          </a:prstGeom>
        </p:spPr>
      </p:pic>
      <p:pic>
        <p:nvPicPr>
          <p:cNvPr id="24" name="그림 23" descr="텍스트, 책이(가) 표시된 사진&#10;&#10;자동 생성된 설명">
            <a:extLst>
              <a:ext uri="{FF2B5EF4-FFF2-40B4-BE49-F238E27FC236}">
                <a16:creationId xmlns:a16="http://schemas.microsoft.com/office/drawing/2014/main" id="{F036F3B2-CF97-B5C5-550F-501DAD692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40" y="1367437"/>
            <a:ext cx="2063265" cy="1800000"/>
          </a:xfrm>
          <a:prstGeom prst="rect">
            <a:avLst/>
          </a:prstGeom>
        </p:spPr>
      </p:pic>
      <p:pic>
        <p:nvPicPr>
          <p:cNvPr id="28" name="그림 27" descr="그물, 옥외설치물, 벡터그래픽이(가) 표시된 사진&#10;&#10;자동 생성된 설명">
            <a:extLst>
              <a:ext uri="{FF2B5EF4-FFF2-40B4-BE49-F238E27FC236}">
                <a16:creationId xmlns:a16="http://schemas.microsoft.com/office/drawing/2014/main" id="{7588A3AA-2442-3E0D-11E4-BAB72791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495" y="1367437"/>
            <a:ext cx="2063265" cy="1800000"/>
          </a:xfrm>
          <a:prstGeom prst="rect">
            <a:avLst/>
          </a:prstGeom>
        </p:spPr>
      </p:pic>
      <p:pic>
        <p:nvPicPr>
          <p:cNvPr id="30" name="그림 29" descr="텍스트, 옥외설치물이(가) 표시된 사진&#10;&#10;자동 생성된 설명">
            <a:extLst>
              <a:ext uri="{FF2B5EF4-FFF2-40B4-BE49-F238E27FC236}">
                <a16:creationId xmlns:a16="http://schemas.microsoft.com/office/drawing/2014/main" id="{D066C03E-6DE7-0B5B-C3DA-621EDF9DD2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623" y="1367437"/>
            <a:ext cx="2063265" cy="180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5407EDA-D74F-5755-CEDD-98A7729483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40" y="4443697"/>
            <a:ext cx="2063265" cy="1800000"/>
          </a:xfrm>
          <a:prstGeom prst="rect">
            <a:avLst/>
          </a:prstGeom>
        </p:spPr>
      </p:pic>
      <p:pic>
        <p:nvPicPr>
          <p:cNvPr id="38" name="그림 37" descr="텍스트, 검은색이(가) 표시된 사진&#10;&#10;자동 생성된 설명">
            <a:extLst>
              <a:ext uri="{FF2B5EF4-FFF2-40B4-BE49-F238E27FC236}">
                <a16:creationId xmlns:a16="http://schemas.microsoft.com/office/drawing/2014/main" id="{74E8BE20-D903-5596-BB48-67A633508F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78" y="4443697"/>
            <a:ext cx="2063265" cy="180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8FE6975-1E00-4AF1-AAF1-F073FD3F12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4953" y="1367437"/>
            <a:ext cx="206267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7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SangHeon</dc:creator>
  <cp:lastModifiedBy>JeongSeungHyun</cp:lastModifiedBy>
  <cp:revision>5</cp:revision>
  <dcterms:created xsi:type="dcterms:W3CDTF">2022-06-22T09:50:59Z</dcterms:created>
  <dcterms:modified xsi:type="dcterms:W3CDTF">2022-06-23T01:36:29Z</dcterms:modified>
</cp:coreProperties>
</file>