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D8F9D-C627-67B0-E717-C4998400B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CD25E2-0446-4645-41C9-6C2B34BD3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CB28B-77D9-8870-6659-2CC3F70C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D72B2-20AB-2508-38DF-E27A5BB4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DAE14-2B62-E878-AC76-D37C1595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87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3256A-0B6A-A9DF-146D-92BDBDCE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183834-9AAA-70DC-6F70-3D243027B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8492B-49E6-F851-736E-BF9D2D52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2F866E-426A-B20F-AEB1-69214318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D164B6-A621-BDE2-0499-25442810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43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02DF3B-57E1-B4E3-97D4-6D08BB72C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D538D-2ABC-02EF-E1AF-C590E170B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10A81-7BF2-D1B9-008E-12C50B6F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B3FE8B-6D4C-75BB-AF33-8C52801B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A69CF-432F-EA6E-767A-5139A7CF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35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DAC6-740B-3884-83FF-AD1C9F9A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6A62-F98A-2578-4679-8E73C72F8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3C644-9CA8-AD08-AAE5-EAE3F14C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BDE18-4DD4-F1A4-0E75-3DABEBA5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181CA-C152-FE2B-7D63-2A5F69E7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14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77BCD-112A-0001-500A-85F930C0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2EC866-513A-999B-3E0B-8EDAC7EF0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61AB6-29E4-AB51-6830-B96BC47F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F2ABD-5CE4-CA77-A11B-59E47DC4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1AA0B-B71E-599F-0360-B3606F3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69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8D4CF-8D1E-FA2A-9AA5-4549C77C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29FE8-B9C9-4A11-9CBE-39752FB09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2F29DA-B058-3498-6D5E-4FCCF1B6B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5F3053-65DB-FC29-DE9F-9DA21639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AB65AC-A35C-DFF3-E1C6-5C287C044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DEDD86-5E1D-1907-66D6-54FB46B0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2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8A08E-9305-B28C-907F-A18298A8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B06FC-F153-04AE-C86E-E065EA5FB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B13684-CB6A-7520-3F85-74563C0B2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16B7A4-10F0-1BFA-7E84-F20E95642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B7C8B4-3D9D-BDBE-423D-2BB54C379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3A84FE-2FC7-F36E-1B69-02BEAD13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BDDB09-93DA-1524-D3FA-E5830CCA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E7E9A1-85D2-3644-CBF0-5C6EB671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0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DF459-29D0-EC4C-0F3A-8DFB42B2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4D26EB-B0BF-F8C0-6156-E013B47E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87C984-61A6-EC25-E12D-C178BE59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0F15F2-C673-397A-C9AA-FF8A770A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64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C73C07-BB1A-D4E2-B409-11AC063F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79FA4-BE7C-5A56-FC16-A6EF9C18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3583E9-829A-1850-8C4A-1AFA9FA7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8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146A3-3AB6-AF72-6799-66989ACD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3F0D5-087C-EFE4-EBF9-4370102F5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6FB54D-53FA-9347-C186-4C3D1A047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A8DB37-2583-19D0-2C07-019BBAA8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5E341A-2344-8782-FF2C-A2CCE3FF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A5DEBE-F09B-F7E6-F1BC-7317262C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09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799E6-DD8C-34C7-BFF0-F8BB46309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1F4D68-8E64-5F8A-2BDF-5DCF21305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9A99DD-FB34-B3A3-4108-88CB3D9B3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35E707-A07A-FAF3-68AA-CBD06736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AA4A41-A6AB-4EBC-1895-A63A7CF2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4FC67-F4FA-F3FF-B9B6-1615CFD1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28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4EDA35-548E-FE37-4A1D-175974E1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EC8C95-B543-4CA6-7783-AC16C25F3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60EA4-1B58-A3C4-0402-33CA896E8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76DAE-9C2B-4760-A623-60EA0392515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BCF15-2C33-51E3-1B50-6B3F22DD7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C0B5E-AD5C-ED77-9F04-6788E99D8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CF474-2A1F-4CEA-B9B6-7B363F958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93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9864D21-8943-AFA8-1F70-F2B19084AA36}"/>
              </a:ext>
            </a:extLst>
          </p:cNvPr>
          <p:cNvSpPr/>
          <p:nvPr/>
        </p:nvSpPr>
        <p:spPr>
          <a:xfrm>
            <a:off x="567194" y="691201"/>
            <a:ext cx="1725854" cy="1023401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Random</a:t>
            </a:r>
          </a:p>
          <a:p>
            <a:pPr algn="ctr"/>
            <a:r>
              <a:rPr lang="en-US" altLang="ko-KR" dirty="0"/>
              <a:t>Target Sample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95F803-D1AB-6E4D-4067-EB3923EB7A59}"/>
              </a:ext>
            </a:extLst>
          </p:cNvPr>
          <p:cNvSpPr/>
          <p:nvPr/>
        </p:nvSpPr>
        <p:spPr>
          <a:xfrm>
            <a:off x="5072138" y="691201"/>
            <a:ext cx="1725854" cy="1023401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 Z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13E706-758B-9CC4-0797-AC1F0D199A07}"/>
              </a:ext>
            </a:extLst>
          </p:cNvPr>
          <p:cNvSpPr/>
          <p:nvPr/>
        </p:nvSpPr>
        <p:spPr>
          <a:xfrm>
            <a:off x="567194" y="2406626"/>
            <a:ext cx="1725854" cy="1023401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D2879C-E6E9-39CD-FE97-F5CFCAE7D57A}"/>
              </a:ext>
            </a:extLst>
          </p:cNvPr>
          <p:cNvSpPr/>
          <p:nvPr/>
        </p:nvSpPr>
        <p:spPr>
          <a:xfrm>
            <a:off x="5072138" y="2406626"/>
            <a:ext cx="1725854" cy="1023401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 Z</a:t>
            </a:r>
          </a:p>
        </p:txBody>
      </p:sp>
      <p:sp>
        <p:nvSpPr>
          <p:cNvPr id="24" name="순서도: 수동 연산 23">
            <a:extLst>
              <a:ext uri="{FF2B5EF4-FFF2-40B4-BE49-F238E27FC236}">
                <a16:creationId xmlns:a16="http://schemas.microsoft.com/office/drawing/2014/main" id="{A63EF913-C463-95F5-8186-9F9709021B88}"/>
              </a:ext>
            </a:extLst>
          </p:cNvPr>
          <p:cNvSpPr/>
          <p:nvPr/>
        </p:nvSpPr>
        <p:spPr>
          <a:xfrm rot="16200000">
            <a:off x="2845613" y="1120407"/>
            <a:ext cx="1714462" cy="138981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25" name="순서도: 수동 연산 24">
            <a:extLst>
              <a:ext uri="{FF2B5EF4-FFF2-40B4-BE49-F238E27FC236}">
                <a16:creationId xmlns:a16="http://schemas.microsoft.com/office/drawing/2014/main" id="{2140D8CC-860A-CA04-DDF9-73E34E0818B9}"/>
              </a:ext>
            </a:extLst>
          </p:cNvPr>
          <p:cNvSpPr/>
          <p:nvPr/>
        </p:nvSpPr>
        <p:spPr>
          <a:xfrm rot="5400000">
            <a:off x="7310056" y="1120408"/>
            <a:ext cx="1714462" cy="138981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9B02F3-390F-330E-BDB4-D3305E17C7F9}"/>
              </a:ext>
            </a:extLst>
          </p:cNvPr>
          <p:cNvSpPr txBox="1"/>
          <p:nvPr/>
        </p:nvSpPr>
        <p:spPr>
          <a:xfrm>
            <a:off x="7477256" y="1630647"/>
            <a:ext cx="138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DECODER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5A1C6B-C1E0-5349-8E42-87ACCCB72A12}"/>
              </a:ext>
            </a:extLst>
          </p:cNvPr>
          <p:cNvSpPr txBox="1"/>
          <p:nvPr/>
        </p:nvSpPr>
        <p:spPr>
          <a:xfrm>
            <a:off x="567194" y="1710260"/>
            <a:ext cx="172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 X INPUT_C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D57313-37D6-5CA8-A3E4-99FA7A4ED0D2}"/>
              </a:ext>
            </a:extLst>
          </p:cNvPr>
          <p:cNvSpPr txBox="1"/>
          <p:nvPr/>
        </p:nvSpPr>
        <p:spPr>
          <a:xfrm>
            <a:off x="567193" y="3430027"/>
            <a:ext cx="172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 X INPUT_C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B3ADC3-E193-0965-5B98-9F7E7A198450}"/>
              </a:ext>
            </a:extLst>
          </p:cNvPr>
          <p:cNvSpPr txBox="1"/>
          <p:nvPr/>
        </p:nvSpPr>
        <p:spPr>
          <a:xfrm>
            <a:off x="4728667" y="1710260"/>
            <a:ext cx="241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 X Latent </a:t>
            </a:r>
            <a:r>
              <a:rPr lang="en-US" altLang="ko-KR" dirty="0" err="1"/>
              <a:t>Vecter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D406A2-D3DF-2A1C-2F54-23D3B3A1E97B}"/>
              </a:ext>
            </a:extLst>
          </p:cNvPr>
          <p:cNvSpPr txBox="1"/>
          <p:nvPr/>
        </p:nvSpPr>
        <p:spPr>
          <a:xfrm>
            <a:off x="4728667" y="3452262"/>
            <a:ext cx="241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 X Latent </a:t>
            </a:r>
            <a:r>
              <a:rPr lang="en-US" altLang="ko-KR" dirty="0" err="1"/>
              <a:t>Vecter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513206E-7EA7-5CAE-18DD-9489D55DC60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797992" y="1202902"/>
            <a:ext cx="1031099" cy="235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825C0D8-EAFE-F1C9-657C-391BAFD91B34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797992" y="2918327"/>
            <a:ext cx="1017858" cy="88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C50DE3-1A64-EE25-0B66-F23E09B0E0D1}"/>
              </a:ext>
            </a:extLst>
          </p:cNvPr>
          <p:cNvSpPr/>
          <p:nvPr/>
        </p:nvSpPr>
        <p:spPr>
          <a:xfrm>
            <a:off x="7898149" y="3232887"/>
            <a:ext cx="2348179" cy="99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cos similarity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Target Z</a:t>
            </a:r>
            <a:r>
              <a:rPr lang="ko-KR" altLang="en-US" dirty="0"/>
              <a:t> </a:t>
            </a:r>
            <a:r>
              <a:rPr lang="en-US" altLang="ko-KR" dirty="0"/>
              <a:t>VS TEST Z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6C1118-6092-6B47-2342-45484E65826B}"/>
              </a:ext>
            </a:extLst>
          </p:cNvPr>
          <p:cNvSpPr txBox="1"/>
          <p:nvPr/>
        </p:nvSpPr>
        <p:spPr>
          <a:xfrm>
            <a:off x="-6095" y="5296848"/>
            <a:ext cx="12198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학습된 모델에 샘플 데이터를 입력했을 때</a:t>
            </a:r>
            <a:r>
              <a:rPr lang="en-US" altLang="ko-KR" dirty="0"/>
              <a:t>, </a:t>
            </a:r>
            <a:r>
              <a:rPr lang="ko-KR" altLang="en-US" dirty="0"/>
              <a:t>코사인 유사도가 높은 샘플들은 과연 샘플 데이터와 유사한 이미지를 </a:t>
            </a:r>
            <a:r>
              <a:rPr lang="en-US" altLang="ko-KR" dirty="0"/>
              <a:t>Generation </a:t>
            </a:r>
            <a:r>
              <a:rPr lang="ko-KR" altLang="en-US" dirty="0"/>
              <a:t>할까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9E7C3E85-A74F-42B7-CC22-FF0F8F41E45B}"/>
              </a:ext>
            </a:extLst>
          </p:cNvPr>
          <p:cNvCxnSpPr>
            <a:cxnSpLocks/>
            <a:stCxn id="4" idx="3"/>
            <a:endCxn id="24" idx="0"/>
          </p:cNvCxnSpPr>
          <p:nvPr/>
        </p:nvCxnSpPr>
        <p:spPr>
          <a:xfrm>
            <a:off x="2293048" y="1202902"/>
            <a:ext cx="714890" cy="6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DD8FAA4-97D9-B392-2300-ACB498E416E3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V="1">
            <a:off x="2293048" y="1815314"/>
            <a:ext cx="714890" cy="110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70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CBF1935-8C3D-E816-4A97-FC97856D6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2305050"/>
            <a:ext cx="68961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940EC6A-6B2D-531A-CB7F-5EF33B9E2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369551"/>
            <a:ext cx="440055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15CC695-E4A8-8AAF-4A3D-F80D5EE05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445719"/>
            <a:ext cx="72771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41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F0F6EC-CEFD-B368-0D35-4ACDC682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718" y="1065791"/>
            <a:ext cx="6096000" cy="4572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3A428B-C9B6-3DA3-DD84-CCC66388D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012" y="1681084"/>
            <a:ext cx="2844851" cy="2844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46C2B2-C49C-A7B8-ED05-071031D58EAB}"/>
              </a:ext>
            </a:extLst>
          </p:cNvPr>
          <p:cNvSpPr txBox="1"/>
          <p:nvPr/>
        </p:nvSpPr>
        <p:spPr>
          <a:xfrm>
            <a:off x="1473374" y="4584838"/>
            <a:ext cx="237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Target data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5E1DC-9A1E-2C52-79A7-5CF37FA52B50}"/>
              </a:ext>
            </a:extLst>
          </p:cNvPr>
          <p:cNvSpPr txBox="1"/>
          <p:nvPr/>
        </p:nvSpPr>
        <p:spPr>
          <a:xfrm>
            <a:off x="7082276" y="5314625"/>
            <a:ext cx="3408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Test data </a:t>
            </a:r>
            <a:r>
              <a:rPr lang="ko-KR" altLang="en-US" dirty="0"/>
              <a:t>중 코사인 유사도가 높은 </a:t>
            </a:r>
            <a:r>
              <a:rPr lang="en-US" altLang="ko-KR" dirty="0"/>
              <a:t>20 </a:t>
            </a:r>
            <a:r>
              <a:rPr lang="ko-KR" altLang="en-US" dirty="0"/>
              <a:t>순위 시각화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BE0006-FFA4-5765-86C1-CBE0ABC4C3F7}"/>
              </a:ext>
            </a:extLst>
          </p:cNvPr>
          <p:cNvSpPr/>
          <p:nvPr/>
        </p:nvSpPr>
        <p:spPr>
          <a:xfrm>
            <a:off x="1825787" y="292970"/>
            <a:ext cx="1725854" cy="1023401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Random</a:t>
            </a:r>
          </a:p>
          <a:p>
            <a:pPr algn="ctr"/>
            <a:r>
              <a:rPr lang="en-US" altLang="ko-KR" dirty="0"/>
              <a:t>Target Sample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601705-4659-4676-95A7-25942B4838A5}"/>
              </a:ext>
            </a:extLst>
          </p:cNvPr>
          <p:cNvSpPr/>
          <p:nvPr/>
        </p:nvSpPr>
        <p:spPr>
          <a:xfrm>
            <a:off x="8045896" y="292970"/>
            <a:ext cx="1725854" cy="1023401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44328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A64B7B-4C8E-D4D6-3EF2-FA46C2032182}"/>
              </a:ext>
            </a:extLst>
          </p:cNvPr>
          <p:cNvSpPr txBox="1"/>
          <p:nvPr/>
        </p:nvSpPr>
        <p:spPr>
          <a:xfrm>
            <a:off x="0" y="2071025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고찰</a:t>
            </a:r>
            <a:endParaRPr lang="en-US" altLang="ko-KR" sz="3000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코사인 유사도만 가지고는 두 벡터의 상관성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벡터 방향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에 대한 유사성만을 확인</a:t>
            </a:r>
            <a:r>
              <a:rPr lang="ko-KR" altLang="en-US" dirty="0"/>
              <a:t>할 수 있다</a:t>
            </a:r>
            <a:r>
              <a:rPr lang="en-US" altLang="ko-KR" dirty="0"/>
              <a:t>. 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그래서 </a:t>
            </a:r>
            <a:r>
              <a:rPr lang="ko-KR" altLang="en-US" dirty="0" err="1">
                <a:solidFill>
                  <a:srgbClr val="FF0000"/>
                </a:solidFill>
              </a:rPr>
              <a:t>유클리디언</a:t>
            </a:r>
            <a:r>
              <a:rPr lang="ko-KR" altLang="en-US" dirty="0">
                <a:solidFill>
                  <a:srgbClr val="FF0000"/>
                </a:solidFill>
              </a:rPr>
              <a:t> 거리를 이용해서 </a:t>
            </a:r>
            <a:r>
              <a:rPr lang="en-US" altLang="ko-KR" dirty="0">
                <a:solidFill>
                  <a:srgbClr val="FF0000"/>
                </a:solidFill>
              </a:rPr>
              <a:t>vector space</a:t>
            </a:r>
            <a:r>
              <a:rPr lang="ko-KR" altLang="en-US" dirty="0">
                <a:solidFill>
                  <a:srgbClr val="FF0000"/>
                </a:solidFill>
              </a:rPr>
              <a:t>에서 거리의 차이에 대한 유사성 지표를 조합하여 분석에 활용</a:t>
            </a:r>
            <a:r>
              <a:rPr lang="ko-KR" altLang="en-US" dirty="0"/>
              <a:t>하는 것이 좋을 것 같다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2933B2-438A-80B6-AF72-1B9B3505C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7" y="4443980"/>
            <a:ext cx="49244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2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107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3506</dc:creator>
  <cp:lastModifiedBy>3506</cp:lastModifiedBy>
  <cp:revision>4</cp:revision>
  <dcterms:created xsi:type="dcterms:W3CDTF">2023-02-15T11:47:59Z</dcterms:created>
  <dcterms:modified xsi:type="dcterms:W3CDTF">2023-02-15T14:34:42Z</dcterms:modified>
</cp:coreProperties>
</file>