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96CBD6A-3EE9-4751-97F3-20778AEBFE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182880" y="182880"/>
          <a:ext cx="9692280" cy="5394600"/>
        </p:xfrm>
        <a:graphic>
          <a:graphicData uri="http://schemas.openxmlformats.org/drawingml/2006/table">
            <a:tbl>
              <a:tblPr/>
              <a:tblGrid>
                <a:gridCol w="1937520"/>
                <a:gridCol w="1937520"/>
                <a:gridCol w="1937520"/>
                <a:gridCol w="1937520"/>
                <a:gridCol w="1942560"/>
              </a:tblGrid>
              <a:tr h="674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OSI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Layer 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TCP/IP Layer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Other Protocol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4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Alligator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Application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L7(Firewall)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HTTP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FTP, Telnet, ...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4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Presentation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4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Steve’s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4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Touch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Transport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L4(NAT)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TCP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UDP, ICMP(?), ...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4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L3(Router)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IP6, ARP(?), ...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4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Data Link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L2(Switch)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Ethernet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PPP, HDLC, ...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5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Please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Physical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2020-03-27T17:19:21Z</dcterms:created>
  <dc:creator/>
  <dc:description/>
  <dc:language>en-US</dc:language>
  <cp:lastModifiedBy/>
  <dcterms:modified xsi:type="dcterms:W3CDTF">2020-03-27T20:40:41Z</dcterms:modified>
  <cp:revision>6</cp:revision>
  <dc:subject/>
  <dc:title/>
</cp:coreProperties>
</file>