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19B48F-06D9-63EF-2C6F-1B390C6993B1}" name="이상헌(2018180031)" initials="이" userId="이상헌(2018180031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CE2"/>
    <a:srgbClr val="A5CBEF"/>
    <a:srgbClr val="FADBEE"/>
    <a:srgbClr val="F8F3EC"/>
    <a:srgbClr val="DBE0FB"/>
    <a:srgbClr val="F9AFCA"/>
    <a:srgbClr val="FCC3D5"/>
    <a:srgbClr val="B17597"/>
    <a:srgbClr val="FC9380"/>
    <a:srgbClr val="F490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4" y="4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B2F886D-2A9D-42C6-A1F2-14FFE651DCE5}"/>
              </a:ext>
            </a:extLst>
          </p:cNvPr>
          <p:cNvSpPr txBox="1"/>
          <p:nvPr/>
        </p:nvSpPr>
        <p:spPr>
          <a:xfrm>
            <a:off x="2562019" y="1520279"/>
            <a:ext cx="7067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1800" dirty="0">
                <a:solidFill>
                  <a:schemeClr val="bg1"/>
                </a:solidFill>
              </a:rPr>
              <a:t>3</a:t>
            </a:r>
            <a:r>
              <a:rPr lang="ko-KR" altLang="en-US" sz="4400" spc="1800" dirty="0">
                <a:solidFill>
                  <a:schemeClr val="bg1"/>
                </a:solidFill>
              </a:rPr>
              <a:t>차 프로젝트 발표</a:t>
            </a:r>
            <a:endParaRPr lang="en-US" altLang="ko-KR" sz="4400" spc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F886D-2A9D-42C6-A1F2-14FFE651DCE5}"/>
              </a:ext>
            </a:extLst>
          </p:cNvPr>
          <p:cNvSpPr txBox="1"/>
          <p:nvPr/>
        </p:nvSpPr>
        <p:spPr>
          <a:xfrm>
            <a:off x="4620274" y="2580177"/>
            <a:ext cx="2951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2D </a:t>
            </a:r>
            <a:r>
              <a:rPr lang="ko-KR" altLang="en-US" sz="2500" dirty="0">
                <a:solidFill>
                  <a:schemeClr val="bg1"/>
                </a:solidFill>
              </a:rPr>
              <a:t>게임프로그래밍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B66FB-67B8-4335-A3CA-BCDC801D7F91}"/>
              </a:ext>
            </a:extLst>
          </p:cNvPr>
          <p:cNvSpPr txBox="1"/>
          <p:nvPr/>
        </p:nvSpPr>
        <p:spPr>
          <a:xfrm>
            <a:off x="8843666" y="5332589"/>
            <a:ext cx="114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</a:rPr>
              <a:t>이상헌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4EFE-A8EB-4342-B09F-A6B1A34E37F8}"/>
              </a:ext>
            </a:extLst>
          </p:cNvPr>
          <p:cNvSpPr txBox="1"/>
          <p:nvPr/>
        </p:nvSpPr>
        <p:spPr>
          <a:xfrm>
            <a:off x="8392633" y="4855535"/>
            <a:ext cx="2859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2018180031</a:t>
            </a:r>
          </a:p>
        </p:txBody>
      </p:sp>
    </p:spTree>
    <p:extLst>
      <p:ext uri="{BB962C8B-B14F-4D97-AF65-F5344CB8AC3E}">
        <p14:creationId xmlns:p14="http://schemas.microsoft.com/office/powerpoint/2010/main" val="38631242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5579F5B-1BA4-472B-A802-E1792670C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8144"/>
              </p:ext>
            </p:extLst>
          </p:nvPr>
        </p:nvGraphicFramePr>
        <p:xfrm>
          <a:off x="485894" y="832316"/>
          <a:ext cx="11380481" cy="5909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20">
                  <a:extLst>
                    <a:ext uri="{9D8B030D-6E8A-4147-A177-3AD203B41FA5}">
                      <a16:colId xmlns:a16="http://schemas.microsoft.com/office/drawing/2014/main" val="2659415311"/>
                    </a:ext>
                  </a:extLst>
                </a:gridCol>
                <a:gridCol w="887630">
                  <a:extLst>
                    <a:ext uri="{9D8B030D-6E8A-4147-A177-3AD203B41FA5}">
                      <a16:colId xmlns:a16="http://schemas.microsoft.com/office/drawing/2014/main" val="1187070912"/>
                    </a:ext>
                  </a:extLst>
                </a:gridCol>
              </a:tblGrid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목차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계획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결과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진행률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00076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수집 및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캐릭터 애니메이션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사운드 수집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구현 </a:t>
                      </a:r>
                      <a:r>
                        <a:rPr lang="en-US" altLang="ko-KR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( 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캔버스에 잘 나오는지 확인</a:t>
                      </a:r>
                      <a:r>
                        <a:rPr lang="en-US" altLang="ko-KR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)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캐릭터와 사운드는 수집하였으나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맵 구현 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        50%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 이동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좌우 움직임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ko-KR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 구현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발판이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없을시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떨어지게 되는 중력 구현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대쉬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기능 추가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전부 구현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100%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AI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설정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위치 좌표 입력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크기 설정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 클래스는 다 구현하였으나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맵을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만들지 못해 배치 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캐릭터의 상호작용</a:t>
                      </a:r>
                      <a:endParaRPr lang="ko-KR" altLang="en-US" sz="1000" dirty="0"/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캐릭터가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몬스터를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밟고 점프하는 기능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캐릭터가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몬스터에게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피격후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죽는 기능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물음표 박스를 쳤을 때 아이템이 나오는 기능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몬스터를 밟고 점프하는 기능과 피격 판정은 구현하였지만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둘을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구분짓는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과정에서 문제가 발생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아이템은 맵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구현후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제작 예정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사운드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사운드 입히기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0%</a:t>
                      </a:r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중간점검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메인 메뉴 창 구현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2. 6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주간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진행 내용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검토 후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부족한 부분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보강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4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기능 보완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가속도가 붙은 상태에서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점프시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점프력 증가</a:t>
                      </a:r>
                      <a:r>
                        <a:rPr lang="en-US" altLang="ko-KR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꽃 아이템 구현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스타 코인 </a:t>
                      </a: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먹을시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발생하는 추가 </a:t>
                      </a: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이펙트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구현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대쉬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중에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점프시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점프력 증가</a:t>
                      </a: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추가 </a:t>
                      </a:r>
                      <a:r>
                        <a:rPr lang="ko-KR" altLang="en-US" sz="1000" spc="3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맵</a:t>
                      </a:r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제작</a:t>
                      </a:r>
                    </a:p>
                    <a:p>
                      <a:pPr algn="ctr" latinLnBrk="1"/>
                      <a:endParaRPr lang="ko-KR" altLang="en-US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사막맵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설원맵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용암맵</a:t>
                      </a: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추가</a:t>
                      </a:r>
                      <a:endParaRPr lang="en-US" altLang="ko-KR" sz="1000" spc="3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보스 캐릭터 구현</a:t>
                      </a: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spc="3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마무리</a:t>
                      </a: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pc="3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최종점검 및 </a:t>
                      </a:r>
                      <a:r>
                        <a:rPr lang="ko-KR" altLang="en-US" sz="1000" spc="3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릴리즈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7914" marR="97914" marT="48957" marB="4895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995462" y="0"/>
            <a:ext cx="11196538" cy="1168400"/>
            <a:chOff x="995462" y="0"/>
            <a:chExt cx="11196538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7669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개발 진행 상황 </a:t>
              </a:r>
              <a:r>
                <a:rPr lang="en-US" altLang="ko-KR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 </a:t>
              </a:r>
              <a:r>
                <a:rPr lang="ko-KR" altLang="en-US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평균 </a:t>
              </a:r>
              <a:r>
                <a:rPr lang="en-US" altLang="ko-KR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80066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378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221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이상헌(2018180031)</cp:lastModifiedBy>
  <cp:revision>43</cp:revision>
  <dcterms:created xsi:type="dcterms:W3CDTF">2020-05-10T02:38:09Z</dcterms:created>
  <dcterms:modified xsi:type="dcterms:W3CDTF">2021-11-17T19:27:15Z</dcterms:modified>
</cp:coreProperties>
</file>