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7" r:id="rId11"/>
    <p:sldId id="272" r:id="rId12"/>
    <p:sldId id="273" r:id="rId13"/>
    <p:sldId id="271" r:id="rId14"/>
    <p:sldId id="283" r:id="rId15"/>
    <p:sldId id="278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16AF-0296-4CBF-9B1F-A90D5645FC53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B41DD-7690-436B-A4E2-04038CF23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903D-E60D-48CB-8258-0E2E6594E192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27D-4161-4043-9AA3-BD0B522F7870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254-E8B6-422B-8B6C-1FF4CD013044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532-3DCD-4435-832E-C840FA74BEA9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3B3-4B0C-4EFF-9C7A-0223E062CE3C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1DF6-6DA8-4DA1-A24E-D32D94B4F3A7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8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5F0-0B30-4785-9443-9937BE742715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00F-06EB-4F29-B137-2FE86CF99071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1B1-C6B5-4A5B-9320-E3E43741C577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3E6-7097-493E-97C2-471C850EC9AE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08B-325B-4B53-8534-3C6F84257CBD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3BF1-467B-4477-8312-3B4C26C029E0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5624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Attention is All You Need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Ashish </a:t>
            </a:r>
            <a:r>
              <a:rPr lang="en-US" altLang="ko-KR" dirty="0" err="1" smtClean="0"/>
              <a:t>Vaswani</a:t>
            </a:r>
            <a:r>
              <a:rPr lang="en-US" altLang="ko-KR" dirty="0" smtClean="0"/>
              <a:t> 12 Jun 2017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논문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이상헌 김유철 박준혁 이정훈</a:t>
            </a:r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09 May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95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Multi-Head 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00940"/>
            <a:ext cx="6156451" cy="40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Transformer encoder</a:t>
            </a:r>
            <a:endParaRPr lang="ko-KR" altLang="en-US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26542" y="2130425"/>
            <a:ext cx="8232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426542" y="2282825"/>
            <a:ext cx="8384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/>
              <a:t>Positional encoding </a:t>
            </a:r>
            <a:endParaRPr lang="en-US" altLang="ko-KR" b="1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서브층으로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MultiHeadAttention</a:t>
            </a:r>
            <a:r>
              <a:rPr lang="ko-KR" altLang="en-US" dirty="0" smtClean="0"/>
              <a:t>층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Feedforward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서브층</a:t>
            </a:r>
            <a:r>
              <a:rPr lang="ko-KR" altLang="en-US" dirty="0" smtClean="0"/>
              <a:t> 이후 </a:t>
            </a:r>
            <a:r>
              <a:rPr lang="en-US" altLang="ko-KR" dirty="0" smtClean="0"/>
              <a:t>dropout, residual, </a:t>
            </a:r>
            <a:r>
              <a:rPr lang="en-US" altLang="ko-KR" dirty="0" err="1" smtClean="0"/>
              <a:t>layer_norm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en-US" altLang="ko-KR" dirty="0" smtClean="0"/>
              <a:t>Padding Mask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85722"/>
            <a:ext cx="2893142" cy="50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decoder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447800" y="21875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754086" y="2282825"/>
            <a:ext cx="9056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Positional encoding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서브층으로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/>
              <a:t>각 </a:t>
            </a:r>
            <a:r>
              <a:rPr lang="ko-KR" altLang="en-US" dirty="0" err="1"/>
              <a:t>서브층</a:t>
            </a:r>
            <a:r>
              <a:rPr lang="ko-KR" altLang="en-US" dirty="0"/>
              <a:t> 이후 </a:t>
            </a:r>
            <a:r>
              <a:rPr lang="en-US" altLang="ko-KR" dirty="0"/>
              <a:t>dropout, residual, </a:t>
            </a:r>
            <a:r>
              <a:rPr lang="en-US" altLang="ko-KR" dirty="0" err="1"/>
              <a:t>layer_norm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 smtClean="0"/>
              <a:t>Look-Ahead Mask</a:t>
            </a:r>
          </a:p>
          <a:p>
            <a:r>
              <a:rPr lang="ko-KR" altLang="en-US" dirty="0" smtClean="0"/>
              <a:t>인코더의 최종 출력에 대해 </a:t>
            </a:r>
            <a:r>
              <a:rPr lang="en-US" altLang="ko-KR" dirty="0" smtClean="0"/>
              <a:t>cross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attention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6443"/>
            <a:ext cx="2068286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09 May 2024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3</a:t>
            </a:r>
            <a:r>
              <a:rPr lang="ko-KR" altLang="en-US" b="1" dirty="0" smtClean="0"/>
              <a:t>가지 </a:t>
            </a:r>
            <a:r>
              <a:rPr lang="en-US" altLang="ko-KR" b="1" dirty="0" smtClean="0"/>
              <a:t>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인코더의 </a:t>
            </a:r>
            <a:r>
              <a:rPr lang="en-US" altLang="ko-KR" b="1" dirty="0" smtClean="0"/>
              <a:t>self attention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디코더의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masked self attention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디코더의</a:t>
            </a:r>
            <a:r>
              <a:rPr lang="ko-KR" altLang="en-US" b="1" dirty="0" smtClean="0"/>
              <a:t> 인코더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디코더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attention</a:t>
            </a:r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34" y="2379322"/>
            <a:ext cx="5130366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87112" y="2401974"/>
            <a:ext cx="8040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/>
              <a:t>코드 구현</a:t>
            </a:r>
            <a:endParaRPr lang="ko-KR" altLang="en-US" sz="8800" b="1" dirty="0"/>
          </a:p>
        </p:txBody>
      </p:sp>
      <p:sp>
        <p:nvSpPr>
          <p:cNvPr id="10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84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코드 구현</a:t>
            </a:r>
            <a:r>
              <a:rPr lang="en-US" altLang="ko-KR" sz="2800" b="1" dirty="0" smtClean="0"/>
              <a:t>(1)</a:t>
            </a:r>
            <a:endParaRPr lang="ko-KR" altLang="en-US" sz="28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7677"/>
            <a:ext cx="10112829" cy="56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코드 구현</a:t>
            </a:r>
            <a:r>
              <a:rPr lang="en-US" altLang="ko-KR" sz="2800" b="1" dirty="0" smtClean="0"/>
              <a:t>(2)</a:t>
            </a:r>
            <a:endParaRPr lang="ko-KR" altLang="en-US" sz="28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20083"/>
            <a:ext cx="9747154" cy="54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ko-KR" altLang="en-US" b="1" dirty="0" smtClean="0"/>
              <a:t>구현 결과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17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9" b="41843"/>
          <a:stretch/>
        </p:blipFill>
        <p:spPr>
          <a:xfrm>
            <a:off x="512309" y="1228498"/>
            <a:ext cx="5114925" cy="4354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709"/>
          <a:stretch/>
        </p:blipFill>
        <p:spPr>
          <a:xfrm>
            <a:off x="523875" y="3281476"/>
            <a:ext cx="737235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pPr marL="1371600" lvl="3" indent="0">
              <a:buNone/>
            </a:pPr>
            <a:r>
              <a:rPr lang="en-US" altLang="ko-KR" sz="4400" dirty="0" smtClean="0"/>
              <a:t>                </a:t>
            </a:r>
            <a:r>
              <a:rPr lang="en-US" altLang="ko-KR" sz="5400" b="1" dirty="0" smtClean="0"/>
              <a:t>Q&amp;A</a:t>
            </a:r>
            <a:endParaRPr lang="ko-KR" altLang="en-US" sz="54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8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Seq2Seq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Attention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Transformer</a:t>
            </a:r>
          </a:p>
          <a:p>
            <a:endParaRPr lang="en-US" altLang="ko-KR" dirty="0"/>
          </a:p>
          <a:p>
            <a:r>
              <a:rPr lang="ko-KR" altLang="en-US" dirty="0" smtClean="0"/>
              <a:t>코드 구현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56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62135" y="2423965"/>
            <a:ext cx="8040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Sequence-to-</a:t>
            </a:r>
          </a:p>
          <a:p>
            <a:pPr algn="ctr"/>
            <a:r>
              <a:rPr lang="en-US" altLang="ko-KR" sz="5400" b="1" dirty="0" smtClean="0"/>
              <a:t>Sequence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Seq2Seq </a:t>
            </a:r>
            <a:r>
              <a:rPr lang="ko-KR" altLang="en-US" b="1" dirty="0" smtClean="0"/>
              <a:t>모델</a:t>
            </a:r>
            <a:endParaRPr lang="ko-KR" altLang="en-US" b="1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484019" cy="2503807"/>
          </a:xfr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8603553" y="730250"/>
            <a:ext cx="2954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Encoder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Context vector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Decoder</a:t>
            </a:r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12891" y="3852543"/>
            <a:ext cx="10515600" cy="2729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컨텍스트</a:t>
            </a:r>
            <a:r>
              <a:rPr lang="ko-KR" altLang="en-US" sz="2400" dirty="0" smtClean="0"/>
              <a:t> 벡터의 크기 제한</a:t>
            </a:r>
            <a:endParaRPr lang="en-US" altLang="ko-KR" sz="2400" dirty="0" smtClean="0"/>
          </a:p>
          <a:p>
            <a:r>
              <a:rPr lang="ko-KR" altLang="en-US" sz="2400" dirty="0" smtClean="0"/>
              <a:t>병렬 처리 </a:t>
            </a:r>
            <a:r>
              <a:rPr lang="en-US" altLang="ko-KR" sz="2400" dirty="0" smtClean="0"/>
              <a:t>X</a:t>
            </a:r>
          </a:p>
          <a:p>
            <a:r>
              <a:rPr lang="ko-KR" altLang="en-US" sz="2400" dirty="0" err="1" smtClean="0"/>
              <a:t>디코더의</a:t>
            </a:r>
            <a:r>
              <a:rPr lang="ko-KR" altLang="en-US" sz="2400" dirty="0" smtClean="0"/>
              <a:t> 정보 부족</a:t>
            </a:r>
            <a:endParaRPr lang="en-US" altLang="ko-KR" sz="2400" dirty="0" smtClean="0"/>
          </a:p>
        </p:txBody>
      </p:sp>
      <p:sp>
        <p:nvSpPr>
          <p:cNvPr id="15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6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87112" y="2401974"/>
            <a:ext cx="8040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/>
              <a:t>Attention</a:t>
            </a:r>
            <a:endParaRPr lang="ko-KR" altLang="en-US" sz="8800" b="1" dirty="0"/>
          </a:p>
        </p:txBody>
      </p:sp>
      <p:sp>
        <p:nvSpPr>
          <p:cNvPr id="10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72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Attention </a:t>
            </a:r>
            <a:r>
              <a:rPr lang="ko-KR" altLang="en-US" b="1" dirty="0"/>
              <a:t>메</a:t>
            </a:r>
            <a:r>
              <a:rPr lang="ko-KR" altLang="en-US" b="1" dirty="0" smtClean="0"/>
              <a:t>커니즘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40228" y="1848797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3" y="2130425"/>
            <a:ext cx="4771768" cy="3182980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832389" y="1281928"/>
            <a:ext cx="6131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Seq2Seq </a:t>
            </a:r>
            <a:r>
              <a:rPr lang="ko-KR" altLang="en-US" b="1" dirty="0" err="1"/>
              <a:t>어텐션의</a:t>
            </a:r>
            <a:r>
              <a:rPr lang="ko-KR" altLang="en-US" b="1" dirty="0"/>
              <a:t> </a:t>
            </a:r>
            <a:r>
              <a:rPr lang="en-US" altLang="ko-KR" b="1" dirty="0"/>
              <a:t>Q,K,V</a:t>
            </a:r>
          </a:p>
          <a:p>
            <a:pPr marL="0" indent="0">
              <a:buNone/>
            </a:pPr>
            <a:r>
              <a:rPr lang="en-US" altLang="ko-KR" sz="1600" dirty="0" smtClean="0"/>
              <a:t>Query : t </a:t>
            </a:r>
            <a:r>
              <a:rPr lang="ko-KR" altLang="en-US" sz="1600" dirty="0"/>
              <a:t>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셀에서의 은닉 상태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Key : </a:t>
            </a:r>
            <a:r>
              <a:rPr lang="ko-KR" altLang="en-US" sz="1600" dirty="0"/>
              <a:t>모든 시점의 인코더 셀의 은닉 </a:t>
            </a:r>
            <a:r>
              <a:rPr lang="ko-KR" altLang="en-US" sz="1600" dirty="0" smtClean="0"/>
              <a:t>상태들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Value : </a:t>
            </a:r>
            <a:r>
              <a:rPr lang="ko-KR" altLang="en-US" sz="1600" dirty="0"/>
              <a:t>모든 시점의 인코더 셀의 은닉 </a:t>
            </a:r>
            <a:r>
              <a:rPr lang="ko-KR" altLang="en-US" sz="1600" dirty="0" smtClean="0"/>
              <a:t>상태들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b="1" dirty="0"/>
              <a:t>트랜스포머 </a:t>
            </a:r>
            <a:r>
              <a:rPr lang="ko-KR" altLang="en-US" b="1" dirty="0" err="1"/>
              <a:t>셀프</a:t>
            </a:r>
            <a:r>
              <a:rPr lang="ko-KR" altLang="en-US" b="1" dirty="0"/>
              <a:t>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</a:t>
            </a:r>
            <a:r>
              <a:rPr lang="en-US" altLang="ko-KR" b="1" dirty="0" smtClean="0"/>
              <a:t>Q,K,V</a:t>
            </a:r>
          </a:p>
          <a:p>
            <a:pPr marL="0" indent="0">
              <a:buNone/>
            </a:pPr>
            <a:r>
              <a:rPr lang="en-US" altLang="ko-KR" sz="1700" dirty="0"/>
              <a:t>Query : </a:t>
            </a:r>
            <a:r>
              <a:rPr lang="ko-KR" altLang="en-US" sz="1700" dirty="0"/>
              <a:t>입력 문장의 모든 단어 벡터들 </a:t>
            </a:r>
          </a:p>
          <a:p>
            <a:pPr marL="0" indent="0">
              <a:buNone/>
            </a:pPr>
            <a:r>
              <a:rPr lang="en-US" altLang="ko-KR" sz="1700" dirty="0"/>
              <a:t>Keys : </a:t>
            </a:r>
            <a:r>
              <a:rPr lang="ko-KR" altLang="en-US" sz="1700" dirty="0"/>
              <a:t>입력 문장의 모든 단어 벡터들 </a:t>
            </a:r>
          </a:p>
          <a:p>
            <a:pPr marL="0" indent="0">
              <a:buNone/>
            </a:pPr>
            <a:r>
              <a:rPr lang="en-US" altLang="ko-KR" sz="1700" dirty="0"/>
              <a:t>Values : </a:t>
            </a:r>
            <a:r>
              <a:rPr lang="ko-KR" altLang="en-US" sz="1700" dirty="0"/>
              <a:t>입력 문장의 모든 단어 벡터들</a:t>
            </a:r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64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Attention</a:t>
            </a:r>
            <a:r>
              <a:rPr lang="ko-KR" altLang="en-US" b="1" dirty="0"/>
              <a:t> </a:t>
            </a:r>
            <a:r>
              <a:rPr lang="ko-KR" altLang="en-US" b="1" dirty="0" smtClean="0"/>
              <a:t>메커니즘</a:t>
            </a:r>
            <a:endParaRPr lang="ko-KR" altLang="en-US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  <a:endParaRPr lang="ko-KR" altLang="en-US" sz="2000" b="1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79854" y="2435354"/>
            <a:ext cx="10501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디코더에서</a:t>
            </a:r>
            <a:r>
              <a:rPr lang="ko-KR" altLang="en-US" dirty="0" smtClean="0"/>
              <a:t> </a:t>
            </a:r>
            <a:r>
              <a:rPr lang="ko-KR" altLang="en-US" dirty="0"/>
              <a:t>출력 단어를 예측하는 매 시점</a:t>
            </a:r>
            <a:r>
              <a:rPr lang="en-US" altLang="ko-KR" dirty="0"/>
              <a:t>(time step)</a:t>
            </a:r>
            <a:r>
              <a:rPr lang="ko-KR" altLang="en-US" dirty="0"/>
              <a:t>마다</a:t>
            </a:r>
            <a:r>
              <a:rPr lang="en-US" altLang="ko-KR" dirty="0"/>
              <a:t>, </a:t>
            </a:r>
            <a:r>
              <a:rPr lang="ko-KR" altLang="en-US" dirty="0" smtClean="0"/>
              <a:t>인         </a:t>
            </a:r>
            <a:r>
              <a:rPr lang="ko-KR" altLang="en-US" dirty="0" err="1" smtClean="0"/>
              <a:t>코더에서의</a:t>
            </a:r>
            <a:r>
              <a:rPr lang="ko-KR" altLang="en-US" dirty="0" smtClean="0"/>
              <a:t> </a:t>
            </a:r>
            <a:r>
              <a:rPr lang="ko-KR" altLang="en-US" dirty="0"/>
              <a:t>전체 입력 문장을 다시 한 번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전체 입력 문장을 전부 다 동일한 비율로 참고하는 것이 아니라</a:t>
            </a:r>
            <a:r>
              <a:rPr lang="en-US" altLang="ko-KR" dirty="0"/>
              <a:t>, </a:t>
            </a:r>
            <a:r>
              <a:rPr lang="ko-KR" altLang="en-US" dirty="0"/>
              <a:t>해당 시점에서 </a:t>
            </a:r>
            <a:r>
              <a:rPr lang="ko-KR" altLang="en-US" dirty="0" err="1"/>
              <a:t>예측해야할</a:t>
            </a:r>
            <a:r>
              <a:rPr lang="ko-KR" altLang="en-US" dirty="0"/>
              <a:t> 단어와 연관이 있는 입력 단어 부분을 좀 더 집중</a:t>
            </a:r>
            <a:r>
              <a:rPr lang="en-US" altLang="ko-KR" dirty="0"/>
              <a:t>(attention)</a:t>
            </a:r>
            <a:r>
              <a:rPr lang="ko-KR" altLang="en-US" dirty="0"/>
              <a:t>해서 보게 됩니다</a:t>
            </a:r>
          </a:p>
        </p:txBody>
      </p:sp>
    </p:spTree>
    <p:extLst>
      <p:ext uri="{BB962C8B-B14F-4D97-AF65-F5344CB8AC3E}">
        <p14:creationId xmlns:p14="http://schemas.microsoft.com/office/powerpoint/2010/main" val="25683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Seq2Seq + 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6996"/>
            <a:ext cx="769620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</a:t>
            </a:r>
            <a:r>
              <a:rPr lang="ko-KR" altLang="en-US" b="1" dirty="0" smtClean="0"/>
              <a:t>등장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9</a:t>
            </a:r>
            <a:endParaRPr lang="ko-KR" altLang="en-US" sz="2000" b="1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47D4194F-7182-A090-B65A-C3B7FFDB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55" y="1673225"/>
            <a:ext cx="5997645" cy="379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322</Words>
  <Application>Microsoft Office PowerPoint</Application>
  <PresentationFormat>와이드스크린</PresentationFormat>
  <Paragraphs>230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Attention is All You Need</vt:lpstr>
      <vt:lpstr>목차</vt:lpstr>
      <vt:lpstr>PowerPoint 프레젠테이션</vt:lpstr>
      <vt:lpstr>Seq2Seq 모델</vt:lpstr>
      <vt:lpstr>PowerPoint 프레젠테이션</vt:lpstr>
      <vt:lpstr> Attention 메커니즘</vt:lpstr>
      <vt:lpstr> Attention 메커니즘</vt:lpstr>
      <vt:lpstr> Seq2Seq + Attention</vt:lpstr>
      <vt:lpstr> Transformer 등장 </vt:lpstr>
      <vt:lpstr> Multi-Head Attention</vt:lpstr>
      <vt:lpstr> Transformer encoder</vt:lpstr>
      <vt:lpstr> Transformer decoder</vt:lpstr>
      <vt:lpstr> Transformer 3가지 Attention</vt:lpstr>
      <vt:lpstr>PowerPoint 프레젠테이션</vt:lpstr>
      <vt:lpstr>코드 구현(1)</vt:lpstr>
      <vt:lpstr>코드 구현(2)</vt:lpstr>
      <vt:lpstr>구현 결과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ed</dc:creator>
  <cp:lastModifiedBy>LSH130</cp:lastModifiedBy>
  <cp:revision>60</cp:revision>
  <dcterms:created xsi:type="dcterms:W3CDTF">2024-05-03T05:48:32Z</dcterms:created>
  <dcterms:modified xsi:type="dcterms:W3CDTF">2024-06-07T06:25:34Z</dcterms:modified>
</cp:coreProperties>
</file>