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터키의 종교 분포</a:t>
            </a:r>
          </a:p>
        </p:txBody>
      </p:sp>
      <p:pic>
        <p:nvPicPr>
          <p:cNvPr id="3" name="Picture 2" descr="터키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오만의 종교 분포</a:t>
            </a:r>
          </a:p>
        </p:txBody>
      </p:sp>
      <p:pic>
        <p:nvPicPr>
          <p:cNvPr id="3" name="Picture 2" descr="오만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예멘의 종교 분포</a:t>
            </a:r>
          </a:p>
        </p:txBody>
      </p:sp>
      <p:pic>
        <p:nvPicPr>
          <p:cNvPr id="3" name="Picture 2" descr="예멘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사우디아라비아의 종교 분포</a:t>
            </a:r>
          </a:p>
        </p:txBody>
      </p:sp>
      <p:pic>
        <p:nvPicPr>
          <p:cNvPr id="3" name="Picture 2" descr="아랍에미리트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이집트의 종교 분포</a:t>
            </a:r>
          </a:p>
        </p:txBody>
      </p:sp>
      <p:pic>
        <p:nvPicPr>
          <p:cNvPr id="3" name="Picture 2" descr="이집트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시리아의 종교 분포</a:t>
            </a:r>
          </a:p>
        </p:txBody>
      </p:sp>
      <p:pic>
        <p:nvPicPr>
          <p:cNvPr id="3" name="Picture 2" descr="시리아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레바논의 종교 분포</a:t>
            </a:r>
          </a:p>
        </p:txBody>
      </p:sp>
      <p:pic>
        <p:nvPicPr>
          <p:cNvPr id="3" name="Picture 2" descr="레바논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아제르바이잔의 종교 분포</a:t>
            </a:r>
          </a:p>
        </p:txBody>
      </p:sp>
      <p:pic>
        <p:nvPicPr>
          <p:cNvPr id="3" name="Picture 2" descr="아제르바이잔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이라크의 종교 분포</a:t>
            </a:r>
          </a:p>
        </p:txBody>
      </p:sp>
      <p:pic>
        <p:nvPicPr>
          <p:cNvPr id="3" name="Picture 2" descr="아제르바이잔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이란의 종교 분포</a:t>
            </a:r>
          </a:p>
        </p:txBody>
      </p:sp>
      <p:pic>
        <p:nvPicPr>
          <p:cNvPr id="3" name="Picture 2" descr="이란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아프가니스탄의 종교 분포</a:t>
            </a:r>
          </a:p>
        </p:txBody>
      </p:sp>
      <p:pic>
        <p:nvPicPr>
          <p:cNvPr id="3" name="Picture 2" descr="아프가니스탄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파키스탄의 종교 분포</a:t>
            </a:r>
          </a:p>
        </p:txBody>
      </p:sp>
      <p:pic>
        <p:nvPicPr>
          <p:cNvPr id="3" name="Picture 2" descr="아프가니스탄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바레인의 종교 분포</a:t>
            </a:r>
          </a:p>
        </p:txBody>
      </p:sp>
      <p:pic>
        <p:nvPicPr>
          <p:cNvPr id="3" name="Picture 2" descr="바레인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카타르의 종교 분포</a:t>
            </a:r>
          </a:p>
        </p:txBody>
      </p:sp>
      <p:pic>
        <p:nvPicPr>
          <p:cNvPr id="3" name="Picture 2" descr="아프가니스탄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아랍에미리트의 종교 분포</a:t>
            </a:r>
          </a:p>
        </p:txBody>
      </p:sp>
      <p:pic>
        <p:nvPicPr>
          <p:cNvPr id="3" name="Picture 2" descr="아랍에미리트_relig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