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AFFD9-818C-4208-96E8-53FA0479D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C92016-B269-4CA7-BB68-B6B060AEB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10D4C7-133F-4C37-8195-FB9E021C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D699-F5FF-463E-8BA5-047E1F72795F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D8B422-22F5-47B5-80CF-A65FFB88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7B52D-0778-41D1-84BF-8E4E221A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297-950F-428D-B811-CEBABF8CD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76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8DCD7-6636-4709-92F0-F59C5EA6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2A9E58-E5CF-470A-B0D6-EE63F9F05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57F3C-1676-452F-8F3B-C3854FD4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D699-F5FF-463E-8BA5-047E1F72795F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EA926-1CFD-4FDA-8916-C993FADF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E1519-DDDC-460D-8A6A-36E349D7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297-950F-428D-B811-CEBABF8CD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26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53DBA9-5A6F-4C7C-B946-CACFC3BB3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EC1480-6AAC-4F63-A6AD-239493BAC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F8155-A93C-4EC9-B32F-E4FA6489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D699-F5FF-463E-8BA5-047E1F72795F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42FCE-8156-4FA8-A9A6-BB2E2C23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8D114-B850-47C3-8456-939CD085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297-950F-428D-B811-CEBABF8CD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57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1A019-C603-48CF-89EE-0A5A2871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695D3-3A2D-48DC-9B0B-23839F4B2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209AA-D3CC-4A8D-AAC0-7FD59323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D699-F5FF-463E-8BA5-047E1F72795F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41A2D8-706A-400F-9C34-398B7582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62264-9498-4552-BE0D-A65BDC63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297-950F-428D-B811-CEBABF8CD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89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D0AEC-76BD-469B-83F3-6E998F33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23D864-A3B2-48C7-91FD-94AB24C95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0DC862-8DE3-40F8-A5CA-EB1472A1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D699-F5FF-463E-8BA5-047E1F72795F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CE017-77F9-46DA-A2EA-C0551CD8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42C89-2454-465A-8230-2A3EB39E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297-950F-428D-B811-CEBABF8CD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6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A3EC2-A785-412A-B653-58CA12CD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F15F99-656C-4EF1-8C64-AB395F3E4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94A0E1-9002-485A-9361-B942C0418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69C338-66DF-4092-B07A-4ACED978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D699-F5FF-463E-8BA5-047E1F72795F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91CE7-C77E-4CD8-9BCC-93BE99B5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EBB28F-F467-4711-B5F9-45C33E43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297-950F-428D-B811-CEBABF8CD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82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07712-745F-4B86-B4A7-7752207B1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595D1-49B2-4939-ADFA-0E9006871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3640C4-9D29-46A0-BE33-5BA7D4DF5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7696DC-462E-418F-9603-654B1113E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849568-1B22-4674-8E41-119AB1DFB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396B95-72DE-4F67-AE27-BF44C540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D699-F5FF-463E-8BA5-047E1F72795F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AF3396-9855-45C2-93EA-A356842D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F62C36-766D-48A5-987E-7E5DA504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297-950F-428D-B811-CEBABF8CD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5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B03CC-10B5-45E2-AF03-2BD04A08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744424-65DE-422E-A3CB-1C81CE63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D699-F5FF-463E-8BA5-047E1F72795F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B130D-9179-49B8-895A-77427982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EF4E39-FA1D-46BE-BA65-6C3C1D22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297-950F-428D-B811-CEBABF8CD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11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AD0691-4063-410A-8C6F-3563F45F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D699-F5FF-463E-8BA5-047E1F72795F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631869-5FA1-4BB3-B9FE-3F6D6BA0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234B13-B223-47DE-B98A-7E3D24B5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297-950F-428D-B811-CEBABF8CD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03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361D2-13ED-498C-8975-7CC69121A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E4CBF-D1F5-4929-9077-F4A11AEAD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BB932A-567F-4C65-9432-765C70747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4F0296-38B7-42D8-A43F-B115831A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D699-F5FF-463E-8BA5-047E1F72795F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F231A-FE2E-4D1B-B295-F275B92E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B9FE3-EF21-4B9E-82A0-5A69A75F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297-950F-428D-B811-CEBABF8CD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58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FC007-CC80-47E2-909F-3D19733A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94AAC2-4795-4DA5-ADFA-66DE63D2F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868916-81D6-4B43-B541-349CAFB9E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8A7F13-40EA-4F30-9052-A6019272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D699-F5FF-463E-8BA5-047E1F72795F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110E64-0FE4-4EBB-82FA-9269AF79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83C3CC-C017-4728-BC9F-ADC7C807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6297-950F-428D-B811-CEBABF8CD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15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931D46-F8B5-4BF9-BA57-A9A4DAA8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3A885E-3649-4553-8C57-CAC827DEA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0DCD3-B76D-4CC5-AC4B-5F1AFB730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AD699-F5FF-463E-8BA5-047E1F72795F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645CD-3DA8-4B93-966F-666E21020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13BC6-5DE3-45D6-B060-3DC4BB028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B6297-950F-428D-B811-CEBABF8CDE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57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E52F3-6B09-4C80-9A3F-B689F438C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1600"/>
              <a:t>ppt </a:t>
            </a:r>
            <a:r>
              <a:rPr lang="ko-KR" altLang="en-US" sz="1600"/>
              <a:t>개요 </a:t>
            </a:r>
            <a:r>
              <a:rPr lang="en-US" altLang="ko-KR" sz="1600"/>
              <a:t>(</a:t>
            </a:r>
            <a:r>
              <a:rPr lang="ko-KR" altLang="en-US" sz="1600"/>
              <a:t>분량 </a:t>
            </a:r>
            <a:r>
              <a:rPr lang="en-US" altLang="ko-KR" sz="1600"/>
              <a:t>20</a:t>
            </a:r>
            <a:r>
              <a:rPr lang="ko-KR" altLang="en-US" sz="1600"/>
              <a:t>장 내외</a:t>
            </a:r>
            <a:r>
              <a:rPr lang="en-US" altLang="ko-KR" sz="1600"/>
              <a:t>)</a:t>
            </a:r>
            <a:br>
              <a:rPr lang="en-US" altLang="ko-KR" sz="1600"/>
            </a:br>
            <a:r>
              <a:rPr lang="en-US" altLang="ko-KR" sz="1600"/>
              <a:t>1. </a:t>
            </a:r>
            <a:r>
              <a:rPr lang="ko-KR" altLang="en-US" sz="1600"/>
              <a:t>처음</a:t>
            </a:r>
            <a:br>
              <a:rPr lang="ko-KR" altLang="en-US" sz="1600"/>
            </a:br>
            <a:r>
              <a:rPr lang="en-US" altLang="ko-KR" sz="1600"/>
              <a:t>: </a:t>
            </a:r>
            <a:r>
              <a:rPr lang="ko-KR" altLang="en-US" sz="1600"/>
              <a:t>수행 목적 및 필요성</a:t>
            </a:r>
            <a:br>
              <a:rPr lang="ko-KR" altLang="en-US" sz="1600"/>
            </a:br>
            <a:r>
              <a:rPr lang="en-US" altLang="ko-KR" sz="1600"/>
              <a:t>- </a:t>
            </a:r>
            <a:r>
              <a:rPr lang="ko-KR" altLang="en-US" sz="1600"/>
              <a:t>코로나로 인한 자취방 문제</a:t>
            </a:r>
            <a:br>
              <a:rPr lang="ko-KR" altLang="en-US" sz="1600"/>
            </a:br>
            <a:r>
              <a:rPr lang="en-US" altLang="ko-KR" sz="1600"/>
              <a:t>- </a:t>
            </a:r>
            <a:r>
              <a:rPr lang="ko-KR" altLang="en-US" sz="1600"/>
              <a:t>에어비앤비의 문제점</a:t>
            </a:r>
            <a:r>
              <a:rPr lang="en-US" altLang="ko-KR" sz="1600"/>
              <a:t>(</a:t>
            </a:r>
            <a:r>
              <a:rPr lang="ko-KR" altLang="en-US" sz="1600"/>
              <a:t>울산 방 부족</a:t>
            </a:r>
            <a:r>
              <a:rPr lang="en-US" altLang="ko-KR" sz="1600"/>
              <a:t>, </a:t>
            </a:r>
            <a:r>
              <a:rPr lang="ko-KR" altLang="en-US" sz="1600"/>
              <a:t>수수료</a:t>
            </a:r>
            <a:r>
              <a:rPr lang="en-US" altLang="ko-KR" sz="1600"/>
              <a:t>, </a:t>
            </a:r>
            <a:r>
              <a:rPr lang="ko-KR" altLang="en-US" sz="1600"/>
              <a:t>결제 시스템 문제</a:t>
            </a:r>
            <a:r>
              <a:rPr lang="en-US" altLang="ko-KR" sz="1600"/>
              <a:t>)</a:t>
            </a:r>
            <a:br>
              <a:rPr lang="en-US" altLang="ko-KR" sz="1600"/>
            </a:br>
            <a:r>
              <a:rPr lang="en-US" altLang="ko-KR" sz="1600"/>
              <a:t>2. </a:t>
            </a:r>
            <a:r>
              <a:rPr lang="ko-KR" altLang="en-US" sz="1600"/>
              <a:t>본론</a:t>
            </a:r>
            <a:br>
              <a:rPr lang="ko-KR" altLang="en-US" sz="1600"/>
            </a:br>
            <a:r>
              <a:rPr lang="en-US" altLang="ko-KR" sz="1600"/>
              <a:t>: </a:t>
            </a:r>
            <a:r>
              <a:rPr lang="ko-KR" altLang="en-US" sz="1600"/>
              <a:t>수행과정</a:t>
            </a:r>
            <a:r>
              <a:rPr lang="en-US" altLang="ko-KR" sz="1600"/>
              <a:t>(</a:t>
            </a:r>
            <a:r>
              <a:rPr lang="ko-KR" altLang="en-US" sz="1600"/>
              <a:t>문제 해결 방안 및 과정 제안</a:t>
            </a:r>
            <a:r>
              <a:rPr lang="en-US" altLang="ko-KR" sz="1600"/>
              <a:t>)</a:t>
            </a:r>
            <a:br>
              <a:rPr lang="en-US" altLang="ko-KR" sz="1600"/>
            </a:br>
            <a:r>
              <a:rPr lang="en-US" altLang="ko-KR" sz="1600"/>
              <a:t>- </a:t>
            </a:r>
            <a:r>
              <a:rPr lang="ko-KR" altLang="en-US" sz="1600"/>
              <a:t>기술적 요구사항 </a:t>
            </a:r>
            <a:br>
              <a:rPr lang="ko-KR" altLang="en-US" sz="1600"/>
            </a:br>
            <a:r>
              <a:rPr lang="en-US" altLang="ko-KR" sz="1600"/>
              <a:t>- </a:t>
            </a:r>
            <a:r>
              <a:rPr lang="ko-KR" altLang="en-US" sz="1600"/>
              <a:t>렌트 방에 대한 소개</a:t>
            </a:r>
            <a:r>
              <a:rPr lang="en-US" altLang="ko-KR" sz="1600"/>
              <a:t>(</a:t>
            </a:r>
            <a:r>
              <a:rPr lang="ko-KR" altLang="en-US" sz="1600"/>
              <a:t>주 사용자 및 기능</a:t>
            </a:r>
            <a:r>
              <a:rPr lang="en-US" altLang="ko-KR" sz="1600"/>
              <a:t>)</a:t>
            </a:r>
            <a:br>
              <a:rPr lang="en-US" altLang="ko-KR" sz="1600"/>
            </a:br>
            <a:r>
              <a:rPr lang="en-US" altLang="ko-KR" sz="1600"/>
              <a:t>- </a:t>
            </a:r>
            <a:r>
              <a:rPr lang="ko-KR" altLang="en-US" sz="1600"/>
              <a:t>렌트 방의 </a:t>
            </a:r>
            <a:r>
              <a:rPr lang="en-US" altLang="ko-KR" sz="1600"/>
              <a:t>SWOT </a:t>
            </a:r>
            <a:r>
              <a:rPr lang="ko-KR" altLang="en-US" sz="1600"/>
              <a:t>분석</a:t>
            </a:r>
            <a:br>
              <a:rPr lang="ko-KR" altLang="en-US" sz="1600"/>
            </a:br>
            <a:r>
              <a:rPr lang="en-US" altLang="ko-KR" sz="1600"/>
              <a:t>- SWOT </a:t>
            </a:r>
            <a:r>
              <a:rPr lang="ko-KR" altLang="en-US" sz="1600"/>
              <a:t>분석을 토대로 한 해결 방안</a:t>
            </a:r>
            <a:br>
              <a:rPr lang="ko-KR" altLang="en-US" sz="1600"/>
            </a:br>
            <a:r>
              <a:rPr lang="en-US" altLang="ko-KR" sz="1600"/>
              <a:t>3. </a:t>
            </a:r>
            <a:r>
              <a:rPr lang="ko-KR" altLang="en-US" sz="1600"/>
              <a:t>결론</a:t>
            </a:r>
            <a:br>
              <a:rPr lang="ko-KR" altLang="en-US" sz="1600"/>
            </a:br>
            <a:r>
              <a:rPr lang="en-US" altLang="ko-KR" sz="1600"/>
              <a:t>: </a:t>
            </a:r>
            <a:r>
              <a:rPr lang="ko-KR" altLang="en-US" sz="1600"/>
              <a:t>기대효과 </a:t>
            </a:r>
            <a:r>
              <a:rPr lang="en-US" altLang="ko-KR" sz="1600"/>
              <a:t>(</a:t>
            </a:r>
            <a:r>
              <a:rPr lang="ko-KR" altLang="en-US" sz="1600"/>
              <a:t>설문조사 근거를 기반으로 모바일 앱 개발 필요성 어필</a:t>
            </a:r>
            <a:r>
              <a:rPr lang="en-US" altLang="ko-KR" sz="1600"/>
              <a:t>)</a:t>
            </a:r>
            <a:endParaRPr lang="ko-KR" altLang="en-US" sz="16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CC3637-4A00-450A-9162-2D602D218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2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B0451-1B27-481F-BF0F-DC2DA75F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렌트방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88DC4-C9A3-45A7-9454-4143BD1C2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30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1AFC3-E36B-41F7-9F58-2F355683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F681E6-73BF-4287-AC8B-15BB358A7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9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7CB35-0200-4061-AE69-83AECD15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A5411-03B2-4BFD-8894-952AF64E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7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52774-94CB-4FB2-921A-540D48A4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44B8C-DBDC-47E3-9DA6-8D8CA5BDA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42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3A7EA-F818-4041-BD55-00FA46ED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604C4-7E0D-467F-B673-6E438D8DD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88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30EC4-7D40-4F7D-999F-3028B454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DF53C-1FDB-477B-871A-F4A874A33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8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F4786-9824-4E18-8BDC-BE5C0C1A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715DC0-5487-4329-A76E-FC7574002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55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D4EBF-3756-4751-889D-D3020262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5AEF2-EB8F-4578-A7B1-46D5DB754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5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102</Words>
  <Application>Microsoft Office PowerPoint</Application>
  <PresentationFormat>와이드스크린</PresentationFormat>
  <Paragraphs>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ppt 개요 (분량 20장 내외) 1. 처음 : 수행 목적 및 필요성 - 코로나로 인한 자취방 문제 - 에어비앤비의 문제점(울산 방 부족, 수수료, 결제 시스템 문제) 2. 본론 : 수행과정(문제 해결 방안 및 과정 제안) - 기술적 요구사항  - 렌트 방에 대한 소개(주 사용자 및 기능) - 렌트 방의 SWOT 분석 - SWOT 분석을 토대로 한 해결 방안 3. 결론 : 기대효과 (설문조사 근거를 기반으로 모바일 앱 개발 필요성 어필)</vt:lpstr>
      <vt:lpstr>렌트방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개요 (분량 20장 내외) 1. 처음 : 수행 목적 및 필요성 - 코로나로 인한 자취방 문제 - 에어비앤비의 문제점(울산 방 부족, 수수료, 결제 시스템 문제) 2. 본론 : 수행과정(문제 해결 방안 및 과정 제안) - 기술적 요구사항  - 렌트 방에 대한 소개(주 사용자 및 기능) - 렌트 방의 SWOT 분석 - SWOT 분석을 토대로 한 해결 방안 3. 결론 : 기대효과 (설문조사 근거를 기반으로 모바일 앱 개발 필요성 어필)</dc:title>
  <dc:creator>MSI</dc:creator>
  <cp:lastModifiedBy>MSI</cp:lastModifiedBy>
  <cp:revision>3</cp:revision>
  <dcterms:created xsi:type="dcterms:W3CDTF">2020-11-09T02:09:13Z</dcterms:created>
  <dcterms:modified xsi:type="dcterms:W3CDTF">2020-11-09T03:18:17Z</dcterms:modified>
</cp:coreProperties>
</file>