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2" r:id="rId4"/>
    <p:sldId id="261" r:id="rId5"/>
    <p:sldId id="258" r:id="rId6"/>
    <p:sldId id="256" r:id="rId7"/>
    <p:sldId id="257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00A9-DBAB-8DCE-9EB6-E15D57D8D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BB1D36-F855-B037-A817-5F95B9E52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D8BB5-E51C-0D2D-DD26-F2C165D7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B539C-F2A1-A75D-AAC7-6A8009AC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EBAA1-BE32-1DBF-3929-05E7C4A9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D1157-1D0C-ACF7-652C-F4682825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35D501-4479-A2C3-C2E8-755335F6F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39E32-2A35-7B1C-F418-6174C2F8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F2063-79C2-36F6-B08F-FA2AB560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D43A1-3F1B-EE60-544A-732BA1A9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006A98-0944-C5EF-11ED-6AEC7A581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D27D2D-9C02-7C82-387C-DEEA65987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2F367-B6CE-FDF6-0C6B-8C6F572A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A8508-50F3-7670-5D74-5AA667FB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03BB3-33CB-CDE9-DEAE-63AADDA0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7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D184-C06F-EA9A-DA66-F60F2320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F2F7C-BF3F-530B-ADC7-2CC8ED0D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2B530-E407-E0BE-204E-F1FD4131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B7038-F8E7-EE9D-B721-C59FECD7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D7360-E774-ED76-070E-138A1AFD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9D5EB-BDA5-BAA2-DF84-51374090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4D8EE-00FC-1339-DF20-BC1B00FC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EC5E0-7A35-0FD8-3B0D-38B9EEA1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693E9-EBC1-F1D2-7BF3-0F6EB17C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A42FA-A681-EEF5-DB2C-545A30C8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5907-0B5F-EDD7-D94D-108918AC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19F2E-425C-9B2A-44EC-D72DE5B62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B8325-86FC-A175-BD5F-BE3DCD4F9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C6C7FB-C0EE-A00C-D73C-BD7E173E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90095-E1AD-B2E0-0C52-78C114AE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37FF7-7453-BD1A-1A0F-4E7C4A6B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29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4F7FA-6162-B4F5-ED38-E8629D68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47DF-96D5-CCEE-60CD-F2F165936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3AFCAD-4644-0411-8140-4E817C49F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6E4BB9-B1DA-30B7-9A10-525157BA0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156F6-FEB2-14A9-9A65-6AC586AEF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F1F520-1BB2-BC93-7A55-E5A71CC1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E19DC5-1EAB-9784-4C12-A6241742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6557E8-6B69-D84D-F586-A52998FB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C1360-0758-8D45-E281-0DFC78DA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C87A38-F4E6-1B1F-AE83-22BC71F5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A28C0F-9E11-A607-CE2D-097939D5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F0FD69-6C78-1350-863B-7A0141FE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9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9CBC52-199A-28CE-34E2-19A7BA45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A97586-AB8D-8281-A3A2-8C19589E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16CA68-9C3F-81BF-872D-F3C1307C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0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33B8C-DEEF-4F0A-8A0B-37CDDF73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0EF99-9CE0-F323-90C6-44908219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7B9F1-425B-3699-B93D-98ED6F31E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9B384-5889-D4F0-7AF5-654EDC11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E894E-3022-D05F-6ED8-83F602CF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1D976-09F8-C9B1-6759-84024837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7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7292-722C-2EE9-D298-7822D649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209CE-61D9-9B84-1689-B914DD0A6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DD78E-0AB7-CC7B-5C58-BED32573E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22049-CF4A-814A-BD8C-FE2D392A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EE830-5170-BCE5-E518-379F9C73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0F23C-A20B-0AAD-659E-8413A55E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6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2703A5-CF18-E5DB-140D-C699D5B4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0779F-099E-9B60-61A3-23A430E8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75446-989D-E0A3-0E5A-DBC2445AC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C830E-2568-4B00-A8F0-821DF75D46A7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262CA-1378-2730-1203-974D389AE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C7B4-2423-10DE-F770-7E4B75419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0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CEB9B9-6760-43E8-EF5D-F0E067C2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2014340"/>
            <a:ext cx="1080285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4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E161A-0131-3387-2143-C31CCFBB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-1054100"/>
            <a:ext cx="10515600" cy="806408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050" dirty="0"/>
              <a:t>영어</a:t>
            </a:r>
            <a:r>
              <a:rPr lang="en-US" altLang="ko-KR" sz="1050" dirty="0"/>
              <a:t>:</a:t>
            </a:r>
            <a:r>
              <a:rPr lang="ko-KR" altLang="en-US" sz="1050" dirty="0" err="1"/>
              <a:t>토익스피킹</a:t>
            </a:r>
            <a:r>
              <a:rPr lang="ko-KR" altLang="en-US" sz="1050" dirty="0"/>
              <a:t> </a:t>
            </a:r>
            <a:r>
              <a:rPr lang="en-US" altLang="ko-KR" sz="1050" dirty="0"/>
              <a:t>110</a:t>
            </a:r>
          </a:p>
          <a:p>
            <a:r>
              <a:rPr lang="ko-KR" altLang="en-US" sz="1050" dirty="0"/>
              <a:t>자격증</a:t>
            </a:r>
            <a:r>
              <a:rPr lang="en-US" altLang="ko-KR" sz="1050" dirty="0"/>
              <a:t>-</a:t>
            </a:r>
            <a:r>
              <a:rPr lang="ko-KR" altLang="en-US" sz="1050" dirty="0"/>
              <a:t>면허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동아리 </a:t>
            </a:r>
            <a:r>
              <a:rPr lang="en-US" altLang="ko-KR" sz="1050" dirty="0"/>
              <a:t>2019~20</a:t>
            </a:r>
          </a:p>
          <a:p>
            <a:r>
              <a:rPr lang="en-US" altLang="ko-KR" sz="1050" dirty="0"/>
              <a:t>3d</a:t>
            </a:r>
            <a:r>
              <a:rPr lang="ko-KR" altLang="en-US" sz="1050" dirty="0"/>
              <a:t>프린터 동아리 부회장</a:t>
            </a:r>
            <a:r>
              <a:rPr lang="en-US" altLang="ko-KR" sz="1050" dirty="0"/>
              <a:t>, </a:t>
            </a:r>
            <a:r>
              <a:rPr lang="ko-KR" altLang="en-US" sz="1050" dirty="0"/>
              <a:t>영상편집 동아리</a:t>
            </a:r>
            <a:r>
              <a:rPr lang="en-US" altLang="ko-KR" sz="1050" dirty="0"/>
              <a:t>, </a:t>
            </a:r>
            <a:r>
              <a:rPr lang="ko-KR" altLang="en-US" sz="1050" dirty="0"/>
              <a:t>탁구 동아리 </a:t>
            </a:r>
            <a:r>
              <a:rPr lang="en-US" altLang="ko-KR" sz="1050" dirty="0"/>
              <a:t>, </a:t>
            </a:r>
            <a:r>
              <a:rPr lang="ko-KR" altLang="en-US" sz="1050" dirty="0"/>
              <a:t>봉사 동아리</a:t>
            </a:r>
            <a:r>
              <a:rPr lang="en-US" altLang="ko-KR" sz="1050" dirty="0"/>
              <a:t>(</a:t>
            </a:r>
            <a:r>
              <a:rPr lang="ko-KR" altLang="en-US" sz="1050" dirty="0"/>
              <a:t>상록수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ko-KR" altLang="en-US" sz="1050" dirty="0"/>
              <a:t>학부 연구생 과제</a:t>
            </a:r>
            <a:endParaRPr lang="en-US" altLang="ko-KR" sz="1050" dirty="0"/>
          </a:p>
          <a:p>
            <a:r>
              <a:rPr lang="ko-KR" altLang="en-US" sz="1050" dirty="0" err="1"/>
              <a:t>재료압출</a:t>
            </a:r>
            <a:r>
              <a:rPr lang="ko-KR" altLang="en-US" sz="1050" dirty="0"/>
              <a:t> </a:t>
            </a:r>
            <a:r>
              <a:rPr lang="en-US" altLang="ko-KR" sz="1050" dirty="0"/>
              <a:t>3D </a:t>
            </a:r>
            <a:r>
              <a:rPr lang="ko-KR" altLang="en-US" sz="1050" dirty="0"/>
              <a:t>프린터용 </a:t>
            </a:r>
            <a:r>
              <a:rPr lang="ko-KR" altLang="en-US" sz="1050" dirty="0" err="1"/>
              <a:t>타이타늄</a:t>
            </a:r>
            <a:r>
              <a:rPr lang="ko-KR" altLang="en-US" sz="1050" dirty="0"/>
              <a:t> 필라멘트 및 </a:t>
            </a:r>
            <a:r>
              <a:rPr lang="en-US" altLang="ko-KR" sz="1050" dirty="0"/>
              <a:t>3D </a:t>
            </a:r>
            <a:r>
              <a:rPr lang="ko-KR" altLang="en-US" sz="1050" dirty="0"/>
              <a:t>프린터 개발 </a:t>
            </a:r>
            <a:r>
              <a:rPr lang="en-US" altLang="ko-KR" sz="1050" dirty="0"/>
              <a:t>2018.11 ~ 2019.10</a:t>
            </a:r>
          </a:p>
          <a:p>
            <a:r>
              <a:rPr lang="ko-KR" altLang="en-US" sz="1050" dirty="0"/>
              <a:t>단파장 필터링 효과를 가지는 </a:t>
            </a:r>
            <a:r>
              <a:rPr lang="en-US" altLang="ko-KR" sz="1050" dirty="0"/>
              <a:t>AX2</a:t>
            </a:r>
            <a:r>
              <a:rPr lang="ko-KR" altLang="en-US" sz="1050" dirty="0"/>
              <a:t>코팅에 의한 </a:t>
            </a:r>
            <a:r>
              <a:rPr lang="ko-KR" altLang="en-US" sz="1050" dirty="0" err="1"/>
              <a:t>포톤의</a:t>
            </a:r>
            <a:r>
              <a:rPr lang="ko-KR" altLang="en-US" sz="1050" dirty="0"/>
              <a:t> 이온화구동력 연구</a:t>
            </a:r>
            <a:r>
              <a:rPr lang="en-US" altLang="ko-KR" sz="1050" dirty="0"/>
              <a:t>(2) 2019.03~2020.02</a:t>
            </a:r>
          </a:p>
          <a:p>
            <a:r>
              <a:rPr lang="en-US" altLang="ko-KR" sz="1050" dirty="0"/>
              <a:t>RF</a:t>
            </a:r>
            <a:r>
              <a:rPr lang="ko-KR" altLang="en-US" sz="1050" dirty="0"/>
              <a:t>방식을 이용한 </a:t>
            </a:r>
            <a:r>
              <a:rPr lang="ko-KR" altLang="en-US" sz="1050" dirty="0" err="1"/>
              <a:t>팽창질석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펄라이트의</a:t>
            </a:r>
            <a:r>
              <a:rPr lang="ko-KR" altLang="en-US" sz="1050" dirty="0"/>
              <a:t> 제조기술 및 이를 이용한 건축용 보드생산기술 개발</a:t>
            </a:r>
            <a:r>
              <a:rPr lang="en-US" altLang="ko-KR" sz="1050" dirty="0"/>
              <a:t> 2019.06~2020.05</a:t>
            </a:r>
          </a:p>
          <a:p>
            <a:endParaRPr lang="en-US" altLang="ko-KR" sz="1050" dirty="0"/>
          </a:p>
          <a:p>
            <a:r>
              <a:rPr lang="ko-KR" altLang="en-US" sz="1050" dirty="0"/>
              <a:t>대학원 과제</a:t>
            </a:r>
            <a:endParaRPr lang="en-US" altLang="ko-KR" sz="1050" dirty="0"/>
          </a:p>
          <a:p>
            <a:r>
              <a:rPr lang="ko-KR" altLang="en-US" sz="1050" dirty="0"/>
              <a:t>첨단 신소재 기반 </a:t>
            </a:r>
            <a:r>
              <a:rPr lang="en-US" altLang="ko-KR" sz="1050" dirty="0"/>
              <a:t>3D</a:t>
            </a:r>
            <a:r>
              <a:rPr lang="ko-KR" altLang="en-US" sz="1050" dirty="0"/>
              <a:t>프린팅 전문인력양성사업</a:t>
            </a:r>
            <a:r>
              <a:rPr lang="en-US" altLang="ko-KR" sz="1050" dirty="0"/>
              <a:t>(4)(5) 2021.03.01~2022.02.28/ 2022.03.01~2023.02.28</a:t>
            </a:r>
          </a:p>
          <a:p>
            <a:r>
              <a:rPr lang="en-US" altLang="ko-KR" sz="1050" dirty="0"/>
              <a:t>[</a:t>
            </a:r>
            <a:r>
              <a:rPr lang="ko-KR" altLang="en-US" sz="1050" dirty="0"/>
              <a:t>기술개발</a:t>
            </a:r>
            <a:r>
              <a:rPr lang="en-US" altLang="ko-KR" sz="1050" dirty="0"/>
              <a:t>_</a:t>
            </a:r>
            <a:r>
              <a:rPr lang="ko-KR" altLang="en-US" sz="1050" dirty="0"/>
              <a:t>정책</a:t>
            </a:r>
            <a:r>
              <a:rPr lang="en-US" altLang="ko-KR" sz="1050" dirty="0"/>
              <a:t>01]</a:t>
            </a:r>
            <a:r>
              <a:rPr lang="ko-KR" altLang="en-US" sz="1050" dirty="0" err="1"/>
              <a:t>미래모빌리티</a:t>
            </a:r>
            <a:r>
              <a:rPr lang="ko-KR" altLang="en-US" sz="1050" dirty="0"/>
              <a:t> 부품용 </a:t>
            </a:r>
            <a:r>
              <a:rPr lang="ko-KR" altLang="en-US" sz="1050" dirty="0" err="1"/>
              <a:t>적층제조</a:t>
            </a:r>
            <a:r>
              <a:rPr lang="en-US" altLang="ko-KR" sz="1050" dirty="0"/>
              <a:t>(3D</a:t>
            </a:r>
            <a:r>
              <a:rPr lang="ko-KR" altLang="en-US" sz="1050" dirty="0"/>
              <a:t>프린팅</a:t>
            </a:r>
            <a:r>
              <a:rPr lang="en-US" altLang="ko-KR" sz="1050" dirty="0"/>
              <a:t>) </a:t>
            </a:r>
            <a:r>
              <a:rPr lang="ko-KR" altLang="en-US" sz="1050" dirty="0"/>
              <a:t>복합소재</a:t>
            </a:r>
            <a:r>
              <a:rPr lang="en-US" altLang="ko-KR" sz="1050" dirty="0"/>
              <a:t>·</a:t>
            </a:r>
            <a:r>
              <a:rPr lang="ko-KR" altLang="en-US" sz="1050" dirty="0"/>
              <a:t>시제품 설계</a:t>
            </a:r>
            <a:r>
              <a:rPr lang="en-US" altLang="ko-KR" sz="1050" dirty="0"/>
              <a:t>/</a:t>
            </a:r>
            <a:r>
              <a:rPr lang="ko-KR" altLang="en-US" sz="1050" dirty="0"/>
              <a:t>제작 및 인력양성 </a:t>
            </a:r>
            <a:r>
              <a:rPr lang="en-US" altLang="ko-KR" sz="1050" dirty="0"/>
              <a:t>2023.04.01~2024.02.29</a:t>
            </a:r>
          </a:p>
          <a:p>
            <a:r>
              <a:rPr lang="ko-KR" altLang="en-US" sz="1050" dirty="0"/>
              <a:t>바이오 메디컬 응용을 위한 생체 친화적 무선 광유전학 소자</a:t>
            </a:r>
            <a:r>
              <a:rPr lang="en-US" altLang="ko-KR" sz="1050" dirty="0"/>
              <a:t>(5) 2022.03.01~2023.02.28</a:t>
            </a:r>
          </a:p>
          <a:p>
            <a:endParaRPr lang="en-US" altLang="ko-KR" sz="1050" dirty="0"/>
          </a:p>
          <a:p>
            <a:r>
              <a:rPr lang="ko-KR" altLang="en-US" sz="1050" dirty="0"/>
              <a:t>대외활동</a:t>
            </a:r>
            <a:endParaRPr lang="en-US" altLang="ko-KR" sz="1050" dirty="0"/>
          </a:p>
          <a:p>
            <a:r>
              <a:rPr lang="en-US" altLang="ko-KR" sz="1050" dirty="0"/>
              <a:t>1. JA KOREA-</a:t>
            </a:r>
            <a:r>
              <a:rPr lang="ko-KR" altLang="en-US" sz="1050" dirty="0"/>
              <a:t>사회봉사활동</a:t>
            </a:r>
            <a:r>
              <a:rPr lang="en-US" altLang="ko-KR" sz="1050" dirty="0"/>
              <a:t>(24,25,26</a:t>
            </a:r>
            <a:r>
              <a:rPr lang="ko-KR" altLang="en-US" sz="1050" dirty="0"/>
              <a:t>기</a:t>
            </a:r>
            <a:r>
              <a:rPr lang="en-US" altLang="ko-KR" sz="1050" dirty="0"/>
              <a:t>)(2018.06~2019.07)</a:t>
            </a:r>
          </a:p>
          <a:p>
            <a:r>
              <a:rPr lang="ko-KR" altLang="en-US" sz="1050" dirty="0"/>
              <a:t>학생공헌단 </a:t>
            </a:r>
            <a:r>
              <a:rPr lang="ko-KR" altLang="en-US" sz="1050" dirty="0" err="1"/>
              <a:t>링커스</a:t>
            </a:r>
            <a:r>
              <a:rPr lang="ko-KR" altLang="en-US" sz="1050" dirty="0"/>
              <a:t> </a:t>
            </a:r>
            <a:r>
              <a:rPr lang="en-US" altLang="ko-KR" sz="1050" dirty="0"/>
              <a:t>6</a:t>
            </a:r>
            <a:r>
              <a:rPr lang="ko-KR" altLang="en-US" sz="1050" dirty="0"/>
              <a:t>기 </a:t>
            </a:r>
            <a:r>
              <a:rPr lang="en-US" altLang="ko-KR" sz="1050" dirty="0"/>
              <a:t>(</a:t>
            </a:r>
            <a:r>
              <a:rPr lang="ko-KR" altLang="en-US" sz="1050" dirty="0"/>
              <a:t>우수상</a:t>
            </a:r>
            <a:r>
              <a:rPr lang="en-US" altLang="ko-KR" sz="1050" dirty="0"/>
              <a:t>) 2020.12.28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제</a:t>
            </a:r>
            <a:r>
              <a:rPr lang="en-US" altLang="ko-KR" sz="1050" dirty="0"/>
              <a:t>30</a:t>
            </a:r>
            <a:r>
              <a:rPr lang="ko-KR" altLang="en-US" sz="1050" dirty="0"/>
              <a:t>회 한국반도체학술학회 </a:t>
            </a:r>
            <a:r>
              <a:rPr lang="en-US" altLang="ko-KR" sz="1050" dirty="0"/>
              <a:t>poster session </a:t>
            </a:r>
            <a:r>
              <a:rPr lang="ko-KR" altLang="en-US" sz="1050" dirty="0"/>
              <a:t>발표</a:t>
            </a:r>
            <a:r>
              <a:rPr lang="en-US" altLang="ko-KR" sz="1050" dirty="0"/>
              <a:t> (2023.02)</a:t>
            </a:r>
          </a:p>
          <a:p>
            <a:r>
              <a:rPr lang="ko-KR" altLang="en-US" sz="1050" dirty="0"/>
              <a:t>수상경력</a:t>
            </a:r>
            <a:r>
              <a:rPr lang="en-US" altLang="ko-KR" sz="1050" dirty="0"/>
              <a:t>:</a:t>
            </a:r>
            <a:r>
              <a:rPr lang="ko-KR" altLang="en-US" sz="1050" dirty="0"/>
              <a:t>전기전자재료학회 </a:t>
            </a:r>
            <a:r>
              <a:rPr lang="en-US" altLang="ko-KR" sz="1050" dirty="0"/>
              <a:t>poster session </a:t>
            </a:r>
            <a:r>
              <a:rPr lang="ko-KR" altLang="en-US" sz="1050" dirty="0"/>
              <a:t>최우수상</a:t>
            </a:r>
            <a:r>
              <a:rPr lang="en-US" altLang="ko-KR" sz="1050" dirty="0"/>
              <a:t>’(2023.06)</a:t>
            </a:r>
          </a:p>
          <a:p>
            <a:endParaRPr lang="en-US" altLang="ko-KR" sz="1050" dirty="0"/>
          </a:p>
          <a:p>
            <a:r>
              <a:rPr lang="ko-KR" altLang="en-US" sz="1050" dirty="0"/>
              <a:t>기타</a:t>
            </a:r>
            <a:endParaRPr lang="en-US" altLang="ko-KR" sz="1050" dirty="0"/>
          </a:p>
          <a:p>
            <a:pPr marL="0" indent="0">
              <a:buNone/>
            </a:pPr>
            <a:r>
              <a:rPr lang="ko-KR" altLang="en-US" sz="1050" dirty="0"/>
              <a:t>교내근로</a:t>
            </a:r>
            <a:r>
              <a:rPr lang="en-US" altLang="ko-KR" sz="1050" dirty="0"/>
              <a:t> 2021.03 ~ 2021.07</a:t>
            </a:r>
          </a:p>
          <a:p>
            <a:pPr marL="0" indent="0">
              <a:buNone/>
            </a:pPr>
            <a:r>
              <a:rPr lang="ko-KR" altLang="en-US" sz="1050" dirty="0"/>
              <a:t>울산대학교 </a:t>
            </a:r>
            <a:r>
              <a:rPr lang="ko-KR" altLang="en-US" sz="1050" dirty="0" err="1"/>
              <a:t>캡스톤</a:t>
            </a:r>
            <a:r>
              <a:rPr lang="ko-KR" altLang="en-US" sz="1050" dirty="0"/>
              <a:t> 디자인 성과발표회 </a:t>
            </a:r>
            <a:r>
              <a:rPr lang="en-US" altLang="ko-KR" sz="1050" dirty="0"/>
              <a:t>2019-2</a:t>
            </a:r>
            <a:r>
              <a:rPr lang="ko-KR" altLang="en-US" sz="1050" dirty="0"/>
              <a:t>학기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저품위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티탄철석의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고품위화를 위한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침출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공정 연구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2019.12 </a:t>
            </a:r>
            <a:r>
              <a:rPr lang="en-US" altLang="ko-KR" sz="105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2019.09.02~12.20</a:t>
            </a:r>
            <a:endParaRPr lang="en-US" altLang="ko-KR" sz="1050" b="1" dirty="0"/>
          </a:p>
          <a:p>
            <a:pPr marL="0" indent="0">
              <a:buNone/>
            </a:pPr>
            <a:r>
              <a:rPr lang="ko-KR" altLang="en-US" sz="1050" dirty="0"/>
              <a:t>울산대학교 </a:t>
            </a:r>
            <a:r>
              <a:rPr lang="ko-KR" altLang="en-US" sz="1050" dirty="0" err="1"/>
              <a:t>캡스톤</a:t>
            </a:r>
            <a:r>
              <a:rPr lang="ko-KR" altLang="en-US" sz="1050" dirty="0"/>
              <a:t> 디자인 성과발표회 </a:t>
            </a:r>
            <a:r>
              <a:rPr lang="en-US" altLang="ko-KR" sz="1050" dirty="0"/>
              <a:t>2020-2</a:t>
            </a:r>
            <a:r>
              <a:rPr lang="ko-KR" altLang="en-US" sz="1050" dirty="0"/>
              <a:t>학기 급속 열처리에 따른 </a:t>
            </a:r>
            <a:r>
              <a:rPr lang="en-US" altLang="ko-KR" sz="1050" dirty="0"/>
              <a:t>AZO </a:t>
            </a:r>
            <a:r>
              <a:rPr lang="ko-KR" altLang="en-US" sz="1050" dirty="0"/>
              <a:t>박막의 물성 변화 </a:t>
            </a:r>
            <a:r>
              <a:rPr lang="en-US" altLang="ko-KR" sz="1050" dirty="0"/>
              <a:t>2020.12</a:t>
            </a:r>
            <a:endParaRPr lang="ko-KR" altLang="en-US" sz="1050" dirty="0"/>
          </a:p>
          <a:p>
            <a:pPr marL="0" indent="0">
              <a:buNone/>
            </a:pPr>
            <a:endParaRPr lang="en-US" altLang="ko-KR" sz="1050" dirty="0"/>
          </a:p>
          <a:p>
            <a:pPr marL="0" indent="0">
              <a:buNone/>
            </a:pPr>
            <a:r>
              <a:rPr lang="ko-KR" altLang="en-US" sz="1050" dirty="0"/>
              <a:t>교육</a:t>
            </a:r>
            <a:endParaRPr lang="en-US" altLang="ko-KR" sz="1050" dirty="0"/>
          </a:p>
          <a:p>
            <a:pPr marL="0" indent="0">
              <a:buNone/>
            </a:pPr>
            <a:r>
              <a:rPr lang="ko-KR" altLang="en-US" sz="1050" dirty="0"/>
              <a:t>반도체 공정 실무자 양성과정 </a:t>
            </a:r>
            <a:r>
              <a:rPr lang="en-US" altLang="ko-KR" sz="1050" dirty="0"/>
              <a:t>–</a:t>
            </a:r>
            <a:r>
              <a:rPr lang="ko-KR" altLang="en-US" sz="1050" dirty="0" err="1"/>
              <a:t>한국전기전자재료학회</a:t>
            </a:r>
            <a:r>
              <a:rPr lang="ko-KR" altLang="en-US" sz="1050" dirty="0"/>
              <a:t> </a:t>
            </a:r>
            <a:r>
              <a:rPr lang="en-US" altLang="ko-KR" sz="1050" dirty="0"/>
              <a:t>2023.08.29~30</a:t>
            </a:r>
          </a:p>
          <a:p>
            <a:pPr marL="0" indent="0">
              <a:buNone/>
            </a:pPr>
            <a:r>
              <a:rPr lang="ko-KR" altLang="en-US" sz="1050" dirty="0"/>
              <a:t>반도체 주요 공정들을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Cleaning,Oxidation,Photolithography,Inspection,etching</a:t>
            </a:r>
            <a:r>
              <a:rPr lang="en-US" altLang="ko-KR" sz="1050" dirty="0"/>
              <a:t>) </a:t>
            </a:r>
            <a:r>
              <a:rPr lang="ko-KR" altLang="en-US" sz="1050" dirty="0" err="1"/>
              <a:t>클린룸</a:t>
            </a:r>
            <a:r>
              <a:rPr lang="ko-KR" altLang="en-US" sz="1050" dirty="0"/>
              <a:t> 내에서 실제로 경험해보며 반도체 공정의 이해도를 </a:t>
            </a:r>
            <a:r>
              <a:rPr lang="ko-KR" altLang="en-US" sz="1050" dirty="0" err="1"/>
              <a:t>높힌다</a:t>
            </a:r>
            <a:r>
              <a:rPr lang="en-US" altLang="ko-KR" sz="1050" dirty="0"/>
              <a:t>.</a:t>
            </a:r>
          </a:p>
          <a:p>
            <a:pPr marL="457200" lvl="1" indent="0">
              <a:buNone/>
            </a:pPr>
            <a:r>
              <a:rPr lang="ko-KR" altLang="en-US" sz="650" dirty="0" err="1"/>
              <a:t>모빌리티</a:t>
            </a:r>
            <a:r>
              <a:rPr lang="ko-KR" altLang="en-US" sz="650" dirty="0"/>
              <a:t> 과제 </a:t>
            </a:r>
            <a:endParaRPr lang="en-US" altLang="ko-KR" sz="650" dirty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070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15486-1669-F9D5-BE96-328E02FC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12724"/>
            <a:ext cx="10515600" cy="5818959"/>
          </a:xfrm>
        </p:spPr>
        <p:txBody>
          <a:bodyPr/>
          <a:lstStyle/>
          <a:p>
            <a:r>
              <a:rPr lang="ko-KR" altLang="en-US" dirty="0"/>
              <a:t>연구</a:t>
            </a:r>
            <a:endParaRPr lang="en-US" altLang="ko-KR" dirty="0"/>
          </a:p>
          <a:p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C6DF3-E6AC-B9CC-C66A-FE9C84D18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5" y="122189"/>
            <a:ext cx="6245195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D49A7F-48F1-9A5E-143D-83F695D31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995" y="212724"/>
            <a:ext cx="5609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1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56FDDAB-0EA1-5326-326F-D5C00718D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088925"/>
              </p:ext>
            </p:extLst>
          </p:nvPr>
        </p:nvGraphicFramePr>
        <p:xfrm>
          <a:off x="9880964" y="4558519"/>
          <a:ext cx="10334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032840" imgH="558000" progId="Package">
                  <p:embed/>
                </p:oleObj>
              </mc:Choice>
              <mc:Fallback>
                <p:oleObj name="포장기 셸 개체" showAsIcon="1" r:id="rId2" imgW="1032840" imgH="558000" progId="Packag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056FDDAB-0EA1-5326-326F-D5C00718DA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80964" y="4558519"/>
                        <a:ext cx="1033463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66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D9187-DBE2-39DA-FD7B-16312A065707}"/>
              </a:ext>
            </a:extLst>
          </p:cNvPr>
          <p:cNvSpPr txBox="1"/>
          <p:nvPr/>
        </p:nvSpPr>
        <p:spPr>
          <a:xfrm>
            <a:off x="329785" y="584616"/>
            <a:ext cx="2773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대외활동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 KOREA(</a:t>
            </a:r>
            <a:r>
              <a:rPr lang="ko-KR" altLang="en-US" dirty="0"/>
              <a:t>봉사활동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24</a:t>
            </a:r>
            <a:r>
              <a:rPr lang="ko-KR" altLang="en-US" dirty="0"/>
              <a:t>기</a:t>
            </a:r>
            <a:endParaRPr lang="en-US" altLang="ko-KR" dirty="0"/>
          </a:p>
          <a:p>
            <a:r>
              <a:rPr lang="en-US" altLang="ko-KR" dirty="0"/>
              <a:t>25</a:t>
            </a:r>
            <a:r>
              <a:rPr lang="ko-KR" altLang="en-US" dirty="0"/>
              <a:t>기</a:t>
            </a:r>
            <a:endParaRPr lang="en-US" altLang="ko-KR" dirty="0"/>
          </a:p>
          <a:p>
            <a:r>
              <a:rPr lang="en-US" altLang="ko-KR" dirty="0"/>
              <a:t>26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D4801-A0DF-3218-EC4C-927D0FF8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365" y="0"/>
            <a:ext cx="539727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B893DF-56D6-DA98-9526-56EF42119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74" y="0"/>
            <a:ext cx="5504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4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73843-6854-999F-5AF9-9F6FAFB430E5}"/>
              </a:ext>
            </a:extLst>
          </p:cNvPr>
          <p:cNvSpPr txBox="1"/>
          <p:nvPr/>
        </p:nvSpPr>
        <p:spPr>
          <a:xfrm>
            <a:off x="434715" y="449705"/>
            <a:ext cx="248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01C586-4533-E285-A060-3857740B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5" y="1010693"/>
            <a:ext cx="1091717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2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8D6DD2-65B5-BA92-0E24-841F9A72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1271286"/>
            <a:ext cx="11450648" cy="431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3E738-088B-1F89-9DF4-C9A10CB91163}"/>
              </a:ext>
            </a:extLst>
          </p:cNvPr>
          <p:cNvSpPr txBox="1"/>
          <p:nvPr/>
        </p:nvSpPr>
        <p:spPr>
          <a:xfrm>
            <a:off x="494675" y="479685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면허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25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09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240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나눔바른고딕</vt:lpstr>
      <vt:lpstr>맑은 고딕</vt:lpstr>
      <vt:lpstr>Arial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박상호</dc:creator>
  <cp:lastModifiedBy>박상호</cp:lastModifiedBy>
  <cp:revision>8</cp:revision>
  <dcterms:created xsi:type="dcterms:W3CDTF">2023-09-11T14:15:55Z</dcterms:created>
  <dcterms:modified xsi:type="dcterms:W3CDTF">2024-09-01T16:26:22Z</dcterms:modified>
</cp:coreProperties>
</file>