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6" r:id="rId5"/>
    <p:sldId id="257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F00A9-DBAB-8DCE-9EB6-E15D57D8D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1D36-F855-B037-A817-5F95B9E52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D8BB5-E51C-0D2D-DD26-F2C165D7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B539C-F2A1-A75D-AAC7-6A8009AC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EBAA1-BE32-1DBF-3929-05E7C4A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D1157-1D0C-ACF7-652C-F4682825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5D501-4479-A2C3-C2E8-755335F6F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39E32-2A35-7B1C-F418-6174C2F8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F2063-79C2-36F6-B08F-FA2AB560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D43A1-3F1B-EE60-544A-732BA1A9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006A98-0944-C5EF-11ED-6AEC7A581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27D2D-9C02-7C82-387C-DEEA65987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2F367-B6CE-FDF6-0C6B-8C6F572A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A8508-50F3-7670-5D74-5AA667FB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03BB3-33CB-CDE9-DEAE-63AADDA0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7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D184-C06F-EA9A-DA66-F60F2320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F2F7C-BF3F-530B-ADC7-2CC8ED0D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2B530-E407-E0BE-204E-F1FD4131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B7038-F8E7-EE9D-B721-C59FECD7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D7360-E774-ED76-070E-138A1AF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9D5EB-BDA5-BAA2-DF84-51374090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4D8EE-00FC-1339-DF20-BC1B00FC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EC5E0-7A35-0FD8-3B0D-38B9EEA1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693E9-EBC1-F1D2-7BF3-0F6EB17C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BA42FA-A681-EEF5-DB2C-545A30C8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5907-0B5F-EDD7-D94D-108918AC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19F2E-425C-9B2A-44EC-D72DE5B62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EB8325-86FC-A175-BD5F-BE3DCD4F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6C7FB-C0EE-A00C-D73C-BD7E173E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90095-E1AD-B2E0-0C52-78C114AE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37FF7-7453-BD1A-1A0F-4E7C4A6B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29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F7FA-6162-B4F5-ED38-E8629D68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47DF-96D5-CCEE-60CD-F2F16593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3AFCAD-4644-0411-8140-4E817C49F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6E4BB9-B1DA-30B7-9A10-525157BA0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156F6-FEB2-14A9-9A65-6AC586AEF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F1F520-1BB2-BC93-7A55-E5A71CC1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E19DC5-1EAB-9784-4C12-A6241742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6557E8-6B69-D84D-F586-A52998FB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C1360-0758-8D45-E281-0DFC78DA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C87A38-F4E6-1B1F-AE83-22BC71F5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A28C0F-9E11-A607-CE2D-097939D5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F0FD69-6C78-1350-863B-7A0141FE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9CBC52-199A-28CE-34E2-19A7BA45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A97586-AB8D-8281-A3A2-8C19589E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6CA68-9C3F-81BF-872D-F3C1307C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0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33B8C-DEEF-4F0A-8A0B-37CDDF73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0EF99-9CE0-F323-90C6-44908219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7B9F1-425B-3699-B93D-98ED6F31E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9B384-5889-D4F0-7AF5-654EDC11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E894E-3022-D05F-6ED8-83F602CF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1D976-09F8-C9B1-6759-84024837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7292-722C-2EE9-D298-7822D649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1209CE-61D9-9B84-1689-B914DD0A6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DD78E-0AB7-CC7B-5C58-BED32573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222049-CF4A-814A-BD8C-FE2D392A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EE830-5170-BCE5-E518-379F9C73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0F23C-A20B-0AAD-659E-8413A55E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2703A5-CF18-E5DB-140D-C699D5B4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779F-099E-9B60-61A3-23A430E8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75446-989D-E0A3-0E5A-DBC2445AC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C830E-2568-4B00-A8F0-821DF75D46A7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262CA-1378-2730-1203-974D389AE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DC7B4-2423-10DE-F770-7E4B75419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75F0-CFC1-4402-8F51-1ED04120D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E161A-0131-3387-2143-C31CCFBB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616"/>
            <a:ext cx="10515600" cy="6042052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영어</a:t>
            </a:r>
            <a:r>
              <a:rPr lang="en-US" altLang="ko-KR" sz="1600" dirty="0"/>
              <a:t>:</a:t>
            </a:r>
            <a:r>
              <a:rPr lang="ko-KR" altLang="en-US" sz="1600" dirty="0" err="1"/>
              <a:t>토익스피킹</a:t>
            </a:r>
            <a:r>
              <a:rPr lang="ko-KR" altLang="en-US" sz="1600" dirty="0"/>
              <a:t> </a:t>
            </a:r>
            <a:r>
              <a:rPr lang="en-US" altLang="ko-KR" sz="1600" dirty="0"/>
              <a:t>110</a:t>
            </a:r>
          </a:p>
          <a:p>
            <a:r>
              <a:rPr lang="ko-KR" altLang="en-US" sz="1600" dirty="0"/>
              <a:t>자격증</a:t>
            </a:r>
            <a:r>
              <a:rPr lang="en-US" altLang="ko-KR" sz="1600" dirty="0"/>
              <a:t>-</a:t>
            </a:r>
            <a:r>
              <a:rPr lang="ko-KR" altLang="en-US" sz="1600" dirty="0"/>
              <a:t>면허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대외활동</a:t>
            </a:r>
            <a:endParaRPr lang="en-US" altLang="ko-KR" sz="1600" dirty="0"/>
          </a:p>
          <a:p>
            <a:r>
              <a:rPr lang="en-US" altLang="ko-KR" sz="1600" dirty="0"/>
              <a:t>1. JA KOREA-</a:t>
            </a:r>
            <a:r>
              <a:rPr lang="ko-KR" altLang="en-US" sz="1600" dirty="0"/>
              <a:t>사회봉사활동</a:t>
            </a:r>
            <a:r>
              <a:rPr lang="en-US" altLang="ko-KR" sz="1600" dirty="0"/>
              <a:t>(24,25,26</a:t>
            </a:r>
            <a:r>
              <a:rPr lang="ko-KR" altLang="en-US" sz="1600" dirty="0"/>
              <a:t>기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학생공헌단 </a:t>
            </a:r>
            <a:r>
              <a:rPr lang="ko-KR" altLang="en-US" sz="1600" dirty="0" err="1"/>
              <a:t>링커스</a:t>
            </a:r>
            <a:r>
              <a:rPr lang="ko-KR" altLang="en-US" sz="1600" dirty="0"/>
              <a:t> </a:t>
            </a:r>
            <a:r>
              <a:rPr lang="en-US" altLang="ko-KR" sz="1600" dirty="0"/>
              <a:t>6</a:t>
            </a:r>
            <a:r>
              <a:rPr lang="ko-KR" altLang="en-US" sz="1600" dirty="0"/>
              <a:t>기 </a:t>
            </a:r>
            <a:r>
              <a:rPr lang="en-US" altLang="ko-KR" sz="1600" dirty="0"/>
              <a:t>(</a:t>
            </a:r>
            <a:r>
              <a:rPr lang="ko-KR" altLang="en-US" sz="1600" dirty="0"/>
              <a:t>우수상</a:t>
            </a:r>
            <a:r>
              <a:rPr lang="en-US" altLang="ko-KR" sz="1600" dirty="0"/>
              <a:t>) 2020.12.28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수상경력</a:t>
            </a:r>
            <a:r>
              <a:rPr lang="en-US" altLang="ko-KR" sz="1600" dirty="0"/>
              <a:t>:</a:t>
            </a:r>
            <a:r>
              <a:rPr lang="ko-KR" altLang="en-US" sz="1600" dirty="0"/>
              <a:t>전기전자재료학회 </a:t>
            </a:r>
            <a:r>
              <a:rPr lang="en-US" altLang="ko-KR" sz="1600" dirty="0"/>
              <a:t>poster session </a:t>
            </a:r>
            <a:r>
              <a:rPr lang="ko-KR" altLang="en-US" sz="1600" dirty="0"/>
              <a:t>최우수상</a:t>
            </a:r>
            <a:r>
              <a:rPr lang="en-US" altLang="ko-KR" sz="1600" dirty="0"/>
              <a:t>’</a:t>
            </a:r>
          </a:p>
          <a:p>
            <a:endParaRPr lang="en-US" altLang="ko-KR" sz="1600" dirty="0"/>
          </a:p>
          <a:p>
            <a:r>
              <a:rPr lang="ko-KR" altLang="en-US" sz="1600" dirty="0"/>
              <a:t>기타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교내근로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07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056FDDAB-0EA1-5326-326F-D5C00718D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717524"/>
              </p:ext>
            </p:extLst>
          </p:nvPr>
        </p:nvGraphicFramePr>
        <p:xfrm>
          <a:off x="9880964" y="4558519"/>
          <a:ext cx="10334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032840" imgH="558000" progId="Package">
                  <p:embed/>
                </p:oleObj>
              </mc:Choice>
              <mc:Fallback>
                <p:oleObj name="포장기 셸 개체" showAsIcon="1" r:id="rId2" imgW="1032840" imgH="55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80964" y="4558519"/>
                        <a:ext cx="103346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6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D9187-DBE2-39DA-FD7B-16312A065707}"/>
              </a:ext>
            </a:extLst>
          </p:cNvPr>
          <p:cNvSpPr txBox="1"/>
          <p:nvPr/>
        </p:nvSpPr>
        <p:spPr>
          <a:xfrm>
            <a:off x="329785" y="584616"/>
            <a:ext cx="277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대외활동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 KOREA(</a:t>
            </a:r>
            <a:r>
              <a:rPr lang="ko-KR" altLang="en-US" dirty="0"/>
              <a:t>봉사활동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24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en-US" altLang="ko-KR" dirty="0"/>
              <a:t>26</a:t>
            </a:r>
            <a:r>
              <a:rPr lang="ko-KR" altLang="en-US" dirty="0"/>
              <a:t>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D4801-A0DF-3218-EC4C-927D0FF8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365" y="0"/>
            <a:ext cx="539727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B893DF-56D6-DA98-9526-56EF4211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74" y="0"/>
            <a:ext cx="550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4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73843-6854-999F-5AF9-9F6FAFB430E5}"/>
              </a:ext>
            </a:extLst>
          </p:cNvPr>
          <p:cNvSpPr txBox="1"/>
          <p:nvPr/>
        </p:nvSpPr>
        <p:spPr>
          <a:xfrm>
            <a:off x="434715" y="449705"/>
            <a:ext cx="248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1C586-4533-E285-A060-3857740B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5" y="1010693"/>
            <a:ext cx="1091717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8D6DD2-65B5-BA92-0E24-841F9A72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271286"/>
            <a:ext cx="11450648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3E738-088B-1F89-9DF4-C9A10CB91163}"/>
              </a:ext>
            </a:extLst>
          </p:cNvPr>
          <p:cNvSpPr txBox="1"/>
          <p:nvPr/>
        </p:nvSpPr>
        <p:spPr>
          <a:xfrm>
            <a:off x="494675" y="479685"/>
            <a:ext cx="200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면허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25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9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2</cp:revision>
  <dcterms:created xsi:type="dcterms:W3CDTF">2023-09-11T14:15:55Z</dcterms:created>
  <dcterms:modified xsi:type="dcterms:W3CDTF">2023-09-11T15:56:41Z</dcterms:modified>
</cp:coreProperties>
</file>