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556500" cy="10693400"/>
  <p:notesSz cx="7556500" cy="10693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478" y="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바탕체"/>
                <a:cs typeface="바탕체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5" dirty="0"/>
              <a:t>본</a:t>
            </a:r>
            <a:r>
              <a:rPr spc="65" dirty="0"/>
              <a:t> </a:t>
            </a:r>
            <a:r>
              <a:rPr spc="40" dirty="0"/>
              <a:t>증명서는</a:t>
            </a:r>
            <a:r>
              <a:rPr spc="80" dirty="0"/>
              <a:t> </a:t>
            </a:r>
            <a:r>
              <a:rPr spc="40" dirty="0"/>
              <a:t>전자증명서(파일)이므로</a:t>
            </a:r>
            <a:r>
              <a:rPr spc="75" dirty="0"/>
              <a:t> </a:t>
            </a:r>
            <a:r>
              <a:rPr spc="40" dirty="0"/>
              <a:t>타임스탬프</a:t>
            </a:r>
            <a:r>
              <a:rPr spc="70" dirty="0"/>
              <a:t> </a:t>
            </a:r>
            <a:r>
              <a:rPr spc="5" dirty="0"/>
              <a:t>및</a:t>
            </a:r>
            <a:r>
              <a:rPr spc="75" dirty="0"/>
              <a:t> </a:t>
            </a:r>
            <a:r>
              <a:rPr spc="40" dirty="0"/>
              <a:t>전자서명이</a:t>
            </a:r>
            <a:r>
              <a:rPr spc="80" dirty="0"/>
              <a:t> </a:t>
            </a:r>
            <a:r>
              <a:rPr spc="25" dirty="0"/>
              <a:t>없는</a:t>
            </a:r>
            <a:r>
              <a:rPr spc="70" dirty="0"/>
              <a:t> </a:t>
            </a:r>
            <a:r>
              <a:rPr spc="40" dirty="0"/>
              <a:t>증명서는</a:t>
            </a:r>
            <a:r>
              <a:rPr spc="65" dirty="0"/>
              <a:t> </a:t>
            </a:r>
            <a:r>
              <a:rPr spc="35" dirty="0"/>
              <a:t>위조로</a:t>
            </a:r>
            <a:r>
              <a:rPr spc="70" dirty="0"/>
              <a:t> </a:t>
            </a:r>
            <a:r>
              <a:rPr spc="30" dirty="0"/>
              <a:t>간주</a:t>
            </a:r>
            <a:r>
              <a:rPr spc="65" dirty="0"/>
              <a:t> </a:t>
            </a:r>
            <a:r>
              <a:rPr spc="25" dirty="0"/>
              <a:t>되며</a:t>
            </a:r>
            <a:r>
              <a:rPr spc="85" dirty="0"/>
              <a:t> </a:t>
            </a:r>
            <a:r>
              <a:rPr spc="25" dirty="0"/>
              <a:t>파일</a:t>
            </a:r>
            <a:r>
              <a:rPr spc="70" dirty="0"/>
              <a:t> </a:t>
            </a:r>
            <a:r>
              <a:rPr spc="35" dirty="0"/>
              <a:t>이외의</a:t>
            </a:r>
            <a:r>
              <a:rPr spc="75" dirty="0"/>
              <a:t> </a:t>
            </a:r>
            <a:r>
              <a:rPr spc="40" dirty="0"/>
              <a:t>출력물은</a:t>
            </a:r>
            <a:r>
              <a:rPr spc="70" dirty="0"/>
              <a:t> </a:t>
            </a:r>
            <a:r>
              <a:rPr spc="40" dirty="0"/>
              <a:t>사본입니다.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바탕체"/>
                <a:cs typeface="바탕체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5" dirty="0"/>
              <a:t>본</a:t>
            </a:r>
            <a:r>
              <a:rPr spc="65" dirty="0"/>
              <a:t> </a:t>
            </a:r>
            <a:r>
              <a:rPr spc="40" dirty="0"/>
              <a:t>증명서는</a:t>
            </a:r>
            <a:r>
              <a:rPr spc="80" dirty="0"/>
              <a:t> </a:t>
            </a:r>
            <a:r>
              <a:rPr spc="40" dirty="0"/>
              <a:t>전자증명서(파일)이므로</a:t>
            </a:r>
            <a:r>
              <a:rPr spc="75" dirty="0"/>
              <a:t> </a:t>
            </a:r>
            <a:r>
              <a:rPr spc="40" dirty="0"/>
              <a:t>타임스탬프</a:t>
            </a:r>
            <a:r>
              <a:rPr spc="70" dirty="0"/>
              <a:t> </a:t>
            </a:r>
            <a:r>
              <a:rPr spc="5" dirty="0"/>
              <a:t>및</a:t>
            </a:r>
            <a:r>
              <a:rPr spc="75" dirty="0"/>
              <a:t> </a:t>
            </a:r>
            <a:r>
              <a:rPr spc="40" dirty="0"/>
              <a:t>전자서명이</a:t>
            </a:r>
            <a:r>
              <a:rPr spc="80" dirty="0"/>
              <a:t> </a:t>
            </a:r>
            <a:r>
              <a:rPr spc="25" dirty="0"/>
              <a:t>없는</a:t>
            </a:r>
            <a:r>
              <a:rPr spc="70" dirty="0"/>
              <a:t> </a:t>
            </a:r>
            <a:r>
              <a:rPr spc="40" dirty="0"/>
              <a:t>증명서는</a:t>
            </a:r>
            <a:r>
              <a:rPr spc="65" dirty="0"/>
              <a:t> </a:t>
            </a:r>
            <a:r>
              <a:rPr spc="35" dirty="0"/>
              <a:t>위조로</a:t>
            </a:r>
            <a:r>
              <a:rPr spc="70" dirty="0"/>
              <a:t> </a:t>
            </a:r>
            <a:r>
              <a:rPr spc="30" dirty="0"/>
              <a:t>간주</a:t>
            </a:r>
            <a:r>
              <a:rPr spc="65" dirty="0"/>
              <a:t> </a:t>
            </a:r>
            <a:r>
              <a:rPr spc="25" dirty="0"/>
              <a:t>되며</a:t>
            </a:r>
            <a:r>
              <a:rPr spc="85" dirty="0"/>
              <a:t> </a:t>
            </a:r>
            <a:r>
              <a:rPr spc="25" dirty="0"/>
              <a:t>파일</a:t>
            </a:r>
            <a:r>
              <a:rPr spc="70" dirty="0"/>
              <a:t> </a:t>
            </a:r>
            <a:r>
              <a:rPr spc="35" dirty="0"/>
              <a:t>이외의</a:t>
            </a:r>
            <a:r>
              <a:rPr spc="75" dirty="0"/>
              <a:t> </a:t>
            </a:r>
            <a:r>
              <a:rPr spc="40" dirty="0"/>
              <a:t>출력물은</a:t>
            </a:r>
            <a:r>
              <a:rPr spc="70" dirty="0"/>
              <a:t> </a:t>
            </a:r>
            <a:r>
              <a:rPr spc="40" dirty="0"/>
              <a:t>사본입니다.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바탕체"/>
                <a:cs typeface="바탕체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5" dirty="0"/>
              <a:t>본</a:t>
            </a:r>
            <a:r>
              <a:rPr spc="65" dirty="0"/>
              <a:t> </a:t>
            </a:r>
            <a:r>
              <a:rPr spc="40" dirty="0"/>
              <a:t>증명서는</a:t>
            </a:r>
            <a:r>
              <a:rPr spc="80" dirty="0"/>
              <a:t> </a:t>
            </a:r>
            <a:r>
              <a:rPr spc="40" dirty="0"/>
              <a:t>전자증명서(파일)이므로</a:t>
            </a:r>
            <a:r>
              <a:rPr spc="75" dirty="0"/>
              <a:t> </a:t>
            </a:r>
            <a:r>
              <a:rPr spc="40" dirty="0"/>
              <a:t>타임스탬프</a:t>
            </a:r>
            <a:r>
              <a:rPr spc="70" dirty="0"/>
              <a:t> </a:t>
            </a:r>
            <a:r>
              <a:rPr spc="5" dirty="0"/>
              <a:t>및</a:t>
            </a:r>
            <a:r>
              <a:rPr spc="75" dirty="0"/>
              <a:t> </a:t>
            </a:r>
            <a:r>
              <a:rPr spc="40" dirty="0"/>
              <a:t>전자서명이</a:t>
            </a:r>
            <a:r>
              <a:rPr spc="80" dirty="0"/>
              <a:t> </a:t>
            </a:r>
            <a:r>
              <a:rPr spc="25" dirty="0"/>
              <a:t>없는</a:t>
            </a:r>
            <a:r>
              <a:rPr spc="70" dirty="0"/>
              <a:t> </a:t>
            </a:r>
            <a:r>
              <a:rPr spc="40" dirty="0"/>
              <a:t>증명서는</a:t>
            </a:r>
            <a:r>
              <a:rPr spc="65" dirty="0"/>
              <a:t> </a:t>
            </a:r>
            <a:r>
              <a:rPr spc="35" dirty="0"/>
              <a:t>위조로</a:t>
            </a:r>
            <a:r>
              <a:rPr spc="70" dirty="0"/>
              <a:t> </a:t>
            </a:r>
            <a:r>
              <a:rPr spc="30" dirty="0"/>
              <a:t>간주</a:t>
            </a:r>
            <a:r>
              <a:rPr spc="65" dirty="0"/>
              <a:t> </a:t>
            </a:r>
            <a:r>
              <a:rPr spc="25" dirty="0"/>
              <a:t>되며</a:t>
            </a:r>
            <a:r>
              <a:rPr spc="85" dirty="0"/>
              <a:t> </a:t>
            </a:r>
            <a:r>
              <a:rPr spc="25" dirty="0"/>
              <a:t>파일</a:t>
            </a:r>
            <a:r>
              <a:rPr spc="70" dirty="0"/>
              <a:t> </a:t>
            </a:r>
            <a:r>
              <a:rPr spc="35" dirty="0"/>
              <a:t>이외의</a:t>
            </a:r>
            <a:r>
              <a:rPr spc="75" dirty="0"/>
              <a:t> </a:t>
            </a:r>
            <a:r>
              <a:rPr spc="40" dirty="0"/>
              <a:t>출력물은</a:t>
            </a:r>
            <a:r>
              <a:rPr spc="70" dirty="0"/>
              <a:t> </a:t>
            </a:r>
            <a:r>
              <a:rPr spc="40" dirty="0"/>
              <a:t>사본입니다.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바탕체"/>
                <a:cs typeface="바탕체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5" dirty="0"/>
              <a:t>본</a:t>
            </a:r>
            <a:r>
              <a:rPr spc="65" dirty="0"/>
              <a:t> </a:t>
            </a:r>
            <a:r>
              <a:rPr spc="40" dirty="0"/>
              <a:t>증명서는</a:t>
            </a:r>
            <a:r>
              <a:rPr spc="80" dirty="0"/>
              <a:t> </a:t>
            </a:r>
            <a:r>
              <a:rPr spc="40" dirty="0"/>
              <a:t>전자증명서(파일)이므로</a:t>
            </a:r>
            <a:r>
              <a:rPr spc="75" dirty="0"/>
              <a:t> </a:t>
            </a:r>
            <a:r>
              <a:rPr spc="40" dirty="0"/>
              <a:t>타임스탬프</a:t>
            </a:r>
            <a:r>
              <a:rPr spc="70" dirty="0"/>
              <a:t> </a:t>
            </a:r>
            <a:r>
              <a:rPr spc="5" dirty="0"/>
              <a:t>및</a:t>
            </a:r>
            <a:r>
              <a:rPr spc="75" dirty="0"/>
              <a:t> </a:t>
            </a:r>
            <a:r>
              <a:rPr spc="40" dirty="0"/>
              <a:t>전자서명이</a:t>
            </a:r>
            <a:r>
              <a:rPr spc="80" dirty="0"/>
              <a:t> </a:t>
            </a:r>
            <a:r>
              <a:rPr spc="25" dirty="0"/>
              <a:t>없는</a:t>
            </a:r>
            <a:r>
              <a:rPr spc="70" dirty="0"/>
              <a:t> </a:t>
            </a:r>
            <a:r>
              <a:rPr spc="40" dirty="0"/>
              <a:t>증명서는</a:t>
            </a:r>
            <a:r>
              <a:rPr spc="65" dirty="0"/>
              <a:t> </a:t>
            </a:r>
            <a:r>
              <a:rPr spc="35" dirty="0"/>
              <a:t>위조로</a:t>
            </a:r>
            <a:r>
              <a:rPr spc="70" dirty="0"/>
              <a:t> </a:t>
            </a:r>
            <a:r>
              <a:rPr spc="30" dirty="0"/>
              <a:t>간주</a:t>
            </a:r>
            <a:r>
              <a:rPr spc="65" dirty="0"/>
              <a:t> </a:t>
            </a:r>
            <a:r>
              <a:rPr spc="25" dirty="0"/>
              <a:t>되며</a:t>
            </a:r>
            <a:r>
              <a:rPr spc="85" dirty="0"/>
              <a:t> </a:t>
            </a:r>
            <a:r>
              <a:rPr spc="25" dirty="0"/>
              <a:t>파일</a:t>
            </a:r>
            <a:r>
              <a:rPr spc="70" dirty="0"/>
              <a:t> </a:t>
            </a:r>
            <a:r>
              <a:rPr spc="35" dirty="0"/>
              <a:t>이외의</a:t>
            </a:r>
            <a:r>
              <a:rPr spc="75" dirty="0"/>
              <a:t> </a:t>
            </a:r>
            <a:r>
              <a:rPr spc="40" dirty="0"/>
              <a:t>출력물은</a:t>
            </a:r>
            <a:r>
              <a:rPr spc="70" dirty="0"/>
              <a:t> </a:t>
            </a:r>
            <a:r>
              <a:rPr spc="40" dirty="0"/>
              <a:t>사본입니다.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바탕체"/>
                <a:cs typeface="바탕체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5" dirty="0"/>
              <a:t>본</a:t>
            </a:r>
            <a:r>
              <a:rPr spc="65" dirty="0"/>
              <a:t> </a:t>
            </a:r>
            <a:r>
              <a:rPr spc="40" dirty="0"/>
              <a:t>증명서는</a:t>
            </a:r>
            <a:r>
              <a:rPr spc="80" dirty="0"/>
              <a:t> </a:t>
            </a:r>
            <a:r>
              <a:rPr spc="40" dirty="0"/>
              <a:t>전자증명서(파일)이므로</a:t>
            </a:r>
            <a:r>
              <a:rPr spc="75" dirty="0"/>
              <a:t> </a:t>
            </a:r>
            <a:r>
              <a:rPr spc="40" dirty="0"/>
              <a:t>타임스탬프</a:t>
            </a:r>
            <a:r>
              <a:rPr spc="70" dirty="0"/>
              <a:t> </a:t>
            </a:r>
            <a:r>
              <a:rPr spc="5" dirty="0"/>
              <a:t>및</a:t>
            </a:r>
            <a:r>
              <a:rPr spc="75" dirty="0"/>
              <a:t> </a:t>
            </a:r>
            <a:r>
              <a:rPr spc="40" dirty="0"/>
              <a:t>전자서명이</a:t>
            </a:r>
            <a:r>
              <a:rPr spc="80" dirty="0"/>
              <a:t> </a:t>
            </a:r>
            <a:r>
              <a:rPr spc="25" dirty="0"/>
              <a:t>없는</a:t>
            </a:r>
            <a:r>
              <a:rPr spc="70" dirty="0"/>
              <a:t> </a:t>
            </a:r>
            <a:r>
              <a:rPr spc="40" dirty="0"/>
              <a:t>증명서는</a:t>
            </a:r>
            <a:r>
              <a:rPr spc="65" dirty="0"/>
              <a:t> </a:t>
            </a:r>
            <a:r>
              <a:rPr spc="35" dirty="0"/>
              <a:t>위조로</a:t>
            </a:r>
            <a:r>
              <a:rPr spc="70" dirty="0"/>
              <a:t> </a:t>
            </a:r>
            <a:r>
              <a:rPr spc="30" dirty="0"/>
              <a:t>간주</a:t>
            </a:r>
            <a:r>
              <a:rPr spc="65" dirty="0"/>
              <a:t> </a:t>
            </a:r>
            <a:r>
              <a:rPr spc="25" dirty="0"/>
              <a:t>되며</a:t>
            </a:r>
            <a:r>
              <a:rPr spc="85" dirty="0"/>
              <a:t> </a:t>
            </a:r>
            <a:r>
              <a:rPr spc="25" dirty="0"/>
              <a:t>파일</a:t>
            </a:r>
            <a:r>
              <a:rPr spc="70" dirty="0"/>
              <a:t> </a:t>
            </a:r>
            <a:r>
              <a:rPr spc="35" dirty="0"/>
              <a:t>이외의</a:t>
            </a:r>
            <a:r>
              <a:rPr spc="75" dirty="0"/>
              <a:t> </a:t>
            </a:r>
            <a:r>
              <a:rPr spc="40" dirty="0"/>
              <a:t>출력물은</a:t>
            </a:r>
            <a:r>
              <a:rPr spc="70" dirty="0"/>
              <a:t> </a:t>
            </a:r>
            <a:r>
              <a:rPr spc="40" dirty="0"/>
              <a:t>사본입니다.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7131" y="9727063"/>
            <a:ext cx="5523230" cy="10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chemeClr val="tx1"/>
                </a:solidFill>
                <a:latin typeface="바탕체"/>
                <a:cs typeface="바탕체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5" dirty="0"/>
              <a:t>본</a:t>
            </a:r>
            <a:r>
              <a:rPr spc="65" dirty="0"/>
              <a:t> </a:t>
            </a:r>
            <a:r>
              <a:rPr spc="40" dirty="0"/>
              <a:t>증명서는</a:t>
            </a:r>
            <a:r>
              <a:rPr spc="80" dirty="0"/>
              <a:t> </a:t>
            </a:r>
            <a:r>
              <a:rPr spc="40" dirty="0"/>
              <a:t>전자증명서(파일)이므로</a:t>
            </a:r>
            <a:r>
              <a:rPr spc="75" dirty="0"/>
              <a:t> </a:t>
            </a:r>
            <a:r>
              <a:rPr spc="40" dirty="0"/>
              <a:t>타임스탬프</a:t>
            </a:r>
            <a:r>
              <a:rPr spc="70" dirty="0"/>
              <a:t> </a:t>
            </a:r>
            <a:r>
              <a:rPr spc="5" dirty="0"/>
              <a:t>및</a:t>
            </a:r>
            <a:r>
              <a:rPr spc="75" dirty="0"/>
              <a:t> </a:t>
            </a:r>
            <a:r>
              <a:rPr spc="40" dirty="0"/>
              <a:t>전자서명이</a:t>
            </a:r>
            <a:r>
              <a:rPr spc="80" dirty="0"/>
              <a:t> </a:t>
            </a:r>
            <a:r>
              <a:rPr spc="25" dirty="0"/>
              <a:t>없는</a:t>
            </a:r>
            <a:r>
              <a:rPr spc="70" dirty="0"/>
              <a:t> </a:t>
            </a:r>
            <a:r>
              <a:rPr spc="40" dirty="0"/>
              <a:t>증명서는</a:t>
            </a:r>
            <a:r>
              <a:rPr spc="65" dirty="0"/>
              <a:t> </a:t>
            </a:r>
            <a:r>
              <a:rPr spc="35" dirty="0"/>
              <a:t>위조로</a:t>
            </a:r>
            <a:r>
              <a:rPr spc="70" dirty="0"/>
              <a:t> </a:t>
            </a:r>
            <a:r>
              <a:rPr spc="30" dirty="0"/>
              <a:t>간주</a:t>
            </a:r>
            <a:r>
              <a:rPr spc="65" dirty="0"/>
              <a:t> </a:t>
            </a:r>
            <a:r>
              <a:rPr spc="25" dirty="0"/>
              <a:t>되며</a:t>
            </a:r>
            <a:r>
              <a:rPr spc="85" dirty="0"/>
              <a:t> </a:t>
            </a:r>
            <a:r>
              <a:rPr spc="25" dirty="0"/>
              <a:t>파일</a:t>
            </a:r>
            <a:r>
              <a:rPr spc="70" dirty="0"/>
              <a:t> </a:t>
            </a:r>
            <a:r>
              <a:rPr spc="35" dirty="0"/>
              <a:t>이외의</a:t>
            </a:r>
            <a:r>
              <a:rPr spc="75" dirty="0"/>
              <a:t> </a:t>
            </a:r>
            <a:r>
              <a:rPr spc="40" dirty="0"/>
              <a:t>출력물은</a:t>
            </a:r>
            <a:r>
              <a:rPr spc="70" dirty="0"/>
              <a:t> </a:t>
            </a:r>
            <a:r>
              <a:rPr spc="40" dirty="0"/>
              <a:t>사본입니다.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ertpia.com/eDown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hyperlink" Target="http://www.certpia.com/eDown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26707" y="8268938"/>
            <a:ext cx="901700" cy="917575"/>
          </a:xfrm>
          <a:custGeom>
            <a:avLst/>
            <a:gdLst/>
            <a:ahLst/>
            <a:cxnLst/>
            <a:rect l="l" t="t" r="r" b="b"/>
            <a:pathLst>
              <a:path w="901700" h="917575">
                <a:moveTo>
                  <a:pt x="866203" y="8953"/>
                </a:moveTo>
                <a:lnTo>
                  <a:pt x="43719" y="8953"/>
                </a:lnTo>
                <a:lnTo>
                  <a:pt x="52482" y="0"/>
                </a:lnTo>
                <a:lnTo>
                  <a:pt x="848677" y="0"/>
                </a:lnTo>
                <a:lnTo>
                  <a:pt x="866203" y="8953"/>
                </a:lnTo>
                <a:close/>
              </a:path>
              <a:path w="901700" h="917575">
                <a:moveTo>
                  <a:pt x="874966" y="908494"/>
                </a:moveTo>
                <a:lnTo>
                  <a:pt x="26193" y="908494"/>
                </a:lnTo>
                <a:lnTo>
                  <a:pt x="8763" y="890682"/>
                </a:lnTo>
                <a:lnTo>
                  <a:pt x="8763" y="881729"/>
                </a:lnTo>
                <a:lnTo>
                  <a:pt x="0" y="863917"/>
                </a:lnTo>
                <a:lnTo>
                  <a:pt x="0" y="53435"/>
                </a:lnTo>
                <a:lnTo>
                  <a:pt x="8763" y="44577"/>
                </a:lnTo>
                <a:lnTo>
                  <a:pt x="8763" y="26765"/>
                </a:lnTo>
                <a:lnTo>
                  <a:pt x="17430" y="17811"/>
                </a:lnTo>
                <a:lnTo>
                  <a:pt x="26193" y="8953"/>
                </a:lnTo>
                <a:lnTo>
                  <a:pt x="874966" y="8953"/>
                </a:lnTo>
                <a:lnTo>
                  <a:pt x="892397" y="26765"/>
                </a:lnTo>
                <a:lnTo>
                  <a:pt x="892397" y="35623"/>
                </a:lnTo>
                <a:lnTo>
                  <a:pt x="901160" y="44577"/>
                </a:lnTo>
                <a:lnTo>
                  <a:pt x="43719" y="44577"/>
                </a:lnTo>
                <a:lnTo>
                  <a:pt x="43719" y="872871"/>
                </a:lnTo>
                <a:lnTo>
                  <a:pt x="901160" y="872871"/>
                </a:lnTo>
                <a:lnTo>
                  <a:pt x="901160" y="881729"/>
                </a:lnTo>
                <a:lnTo>
                  <a:pt x="892397" y="881729"/>
                </a:lnTo>
                <a:lnTo>
                  <a:pt x="892397" y="890682"/>
                </a:lnTo>
                <a:lnTo>
                  <a:pt x="883634" y="899541"/>
                </a:lnTo>
                <a:lnTo>
                  <a:pt x="874966" y="908494"/>
                </a:lnTo>
                <a:close/>
              </a:path>
              <a:path w="901700" h="917575">
                <a:moveTo>
                  <a:pt x="901160" y="872871"/>
                </a:moveTo>
                <a:lnTo>
                  <a:pt x="857440" y="872871"/>
                </a:lnTo>
                <a:lnTo>
                  <a:pt x="857440" y="44577"/>
                </a:lnTo>
                <a:lnTo>
                  <a:pt x="901160" y="44577"/>
                </a:lnTo>
                <a:lnTo>
                  <a:pt x="901160" y="872871"/>
                </a:lnTo>
                <a:close/>
              </a:path>
              <a:path w="901700" h="917575">
                <a:moveTo>
                  <a:pt x="866203" y="917352"/>
                </a:moveTo>
                <a:lnTo>
                  <a:pt x="43719" y="917352"/>
                </a:lnTo>
                <a:lnTo>
                  <a:pt x="34956" y="908494"/>
                </a:lnTo>
                <a:lnTo>
                  <a:pt x="866203" y="908494"/>
                </a:lnTo>
                <a:lnTo>
                  <a:pt x="866203" y="9173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96716" y="8340184"/>
            <a:ext cx="437483" cy="249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25436" y="8340184"/>
            <a:ext cx="17780" cy="258445"/>
          </a:xfrm>
          <a:custGeom>
            <a:avLst/>
            <a:gdLst/>
            <a:ahLst/>
            <a:cxnLst/>
            <a:rect l="l" t="t" r="r" b="b"/>
            <a:pathLst>
              <a:path w="17779" h="258445">
                <a:moveTo>
                  <a:pt x="17430" y="258317"/>
                </a:moveTo>
                <a:lnTo>
                  <a:pt x="0" y="258317"/>
                </a:lnTo>
                <a:lnTo>
                  <a:pt x="0" y="0"/>
                </a:lnTo>
                <a:lnTo>
                  <a:pt x="17430" y="0"/>
                </a:lnTo>
                <a:lnTo>
                  <a:pt x="17430" y="2583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51630" y="8340184"/>
            <a:ext cx="306228" cy="249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21639" y="8616315"/>
            <a:ext cx="236220" cy="178435"/>
          </a:xfrm>
          <a:custGeom>
            <a:avLst/>
            <a:gdLst/>
            <a:ahLst/>
            <a:cxnLst/>
            <a:rect l="l" t="t" r="r" b="b"/>
            <a:pathLst>
              <a:path w="236220" h="178434">
                <a:moveTo>
                  <a:pt x="227456" y="178117"/>
                </a:moveTo>
                <a:lnTo>
                  <a:pt x="35052" y="178117"/>
                </a:lnTo>
                <a:lnTo>
                  <a:pt x="35052" y="160305"/>
                </a:lnTo>
                <a:lnTo>
                  <a:pt x="210026" y="160305"/>
                </a:lnTo>
                <a:lnTo>
                  <a:pt x="210026" y="53435"/>
                </a:lnTo>
                <a:lnTo>
                  <a:pt x="17526" y="53435"/>
                </a:lnTo>
                <a:lnTo>
                  <a:pt x="8763" y="44481"/>
                </a:lnTo>
                <a:lnTo>
                  <a:pt x="0" y="44481"/>
                </a:lnTo>
                <a:lnTo>
                  <a:pt x="0" y="0"/>
                </a:lnTo>
                <a:lnTo>
                  <a:pt x="236219" y="0"/>
                </a:lnTo>
                <a:lnTo>
                  <a:pt x="236219" y="8858"/>
                </a:lnTo>
                <a:lnTo>
                  <a:pt x="17526" y="8858"/>
                </a:lnTo>
                <a:lnTo>
                  <a:pt x="17526" y="35623"/>
                </a:lnTo>
                <a:lnTo>
                  <a:pt x="227456" y="35623"/>
                </a:lnTo>
                <a:lnTo>
                  <a:pt x="227456" y="1781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12876" y="8758808"/>
            <a:ext cx="245110" cy="107314"/>
          </a:xfrm>
          <a:custGeom>
            <a:avLst/>
            <a:gdLst/>
            <a:ahLst/>
            <a:cxnLst/>
            <a:rect l="l" t="t" r="r" b="b"/>
            <a:pathLst>
              <a:path w="245109" h="107315">
                <a:moveTo>
                  <a:pt x="244982" y="106870"/>
                </a:moveTo>
                <a:lnTo>
                  <a:pt x="227552" y="106870"/>
                </a:lnTo>
                <a:lnTo>
                  <a:pt x="227552" y="71247"/>
                </a:lnTo>
                <a:lnTo>
                  <a:pt x="17526" y="71247"/>
                </a:lnTo>
                <a:lnTo>
                  <a:pt x="8763" y="62388"/>
                </a:lnTo>
                <a:lnTo>
                  <a:pt x="0" y="62388"/>
                </a:lnTo>
                <a:lnTo>
                  <a:pt x="0" y="0"/>
                </a:lnTo>
                <a:lnTo>
                  <a:pt x="17526" y="0"/>
                </a:lnTo>
                <a:lnTo>
                  <a:pt x="17526" y="53435"/>
                </a:lnTo>
                <a:lnTo>
                  <a:pt x="236219" y="53435"/>
                </a:lnTo>
                <a:lnTo>
                  <a:pt x="236219" y="62388"/>
                </a:lnTo>
                <a:lnTo>
                  <a:pt x="244982" y="71247"/>
                </a:lnTo>
                <a:lnTo>
                  <a:pt x="244982" y="1068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25436" y="8616315"/>
            <a:ext cx="78740" cy="125095"/>
          </a:xfrm>
          <a:custGeom>
            <a:avLst/>
            <a:gdLst/>
            <a:ahLst/>
            <a:cxnLst/>
            <a:rect l="l" t="t" r="r" b="b"/>
            <a:pathLst>
              <a:path w="78740" h="125095">
                <a:moveTo>
                  <a:pt x="26193" y="124682"/>
                </a:moveTo>
                <a:lnTo>
                  <a:pt x="0" y="124682"/>
                </a:lnTo>
                <a:lnTo>
                  <a:pt x="0" y="17811"/>
                </a:lnTo>
                <a:lnTo>
                  <a:pt x="17430" y="0"/>
                </a:lnTo>
                <a:lnTo>
                  <a:pt x="78676" y="0"/>
                </a:lnTo>
                <a:lnTo>
                  <a:pt x="78676" y="8858"/>
                </a:lnTo>
                <a:lnTo>
                  <a:pt x="26193" y="8858"/>
                </a:lnTo>
                <a:lnTo>
                  <a:pt x="26193" y="12468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42867" y="8651938"/>
            <a:ext cx="61594" cy="213995"/>
          </a:xfrm>
          <a:custGeom>
            <a:avLst/>
            <a:gdLst/>
            <a:ahLst/>
            <a:cxnLst/>
            <a:rect l="l" t="t" r="r" b="b"/>
            <a:pathLst>
              <a:path w="61595" h="213995">
                <a:moveTo>
                  <a:pt x="61245" y="213741"/>
                </a:moveTo>
                <a:lnTo>
                  <a:pt x="43815" y="213741"/>
                </a:lnTo>
                <a:lnTo>
                  <a:pt x="43815" y="17811"/>
                </a:lnTo>
                <a:lnTo>
                  <a:pt x="35052" y="8858"/>
                </a:lnTo>
                <a:lnTo>
                  <a:pt x="0" y="8858"/>
                </a:lnTo>
                <a:lnTo>
                  <a:pt x="0" y="0"/>
                </a:lnTo>
                <a:lnTo>
                  <a:pt x="43815" y="0"/>
                </a:lnTo>
                <a:lnTo>
                  <a:pt x="52578" y="8858"/>
                </a:lnTo>
                <a:lnTo>
                  <a:pt x="61245" y="17811"/>
                </a:lnTo>
                <a:lnTo>
                  <a:pt x="61245" y="2137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59130" y="8616315"/>
            <a:ext cx="158115" cy="8890"/>
          </a:xfrm>
          <a:custGeom>
            <a:avLst/>
            <a:gdLst/>
            <a:ahLst/>
            <a:cxnLst/>
            <a:rect l="l" t="t" r="r" b="b"/>
            <a:pathLst>
              <a:path w="158115" h="8890">
                <a:moveTo>
                  <a:pt x="157543" y="8858"/>
                </a:moveTo>
                <a:lnTo>
                  <a:pt x="0" y="8858"/>
                </a:lnTo>
                <a:lnTo>
                  <a:pt x="0" y="0"/>
                </a:lnTo>
                <a:lnTo>
                  <a:pt x="157543" y="0"/>
                </a:lnTo>
                <a:lnTo>
                  <a:pt x="157543" y="885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29138" y="8616315"/>
            <a:ext cx="17780" cy="36195"/>
          </a:xfrm>
          <a:custGeom>
            <a:avLst/>
            <a:gdLst/>
            <a:ahLst/>
            <a:cxnLst/>
            <a:rect l="l" t="t" r="r" b="b"/>
            <a:pathLst>
              <a:path w="17779" h="36195">
                <a:moveTo>
                  <a:pt x="17526" y="35623"/>
                </a:moveTo>
                <a:lnTo>
                  <a:pt x="0" y="35623"/>
                </a:lnTo>
                <a:lnTo>
                  <a:pt x="0" y="0"/>
                </a:lnTo>
                <a:lnTo>
                  <a:pt x="17526" y="0"/>
                </a:lnTo>
                <a:lnTo>
                  <a:pt x="17526" y="356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59130" y="8642984"/>
            <a:ext cx="158115" cy="222885"/>
          </a:xfrm>
          <a:custGeom>
            <a:avLst/>
            <a:gdLst/>
            <a:ahLst/>
            <a:cxnLst/>
            <a:rect l="l" t="t" r="r" b="b"/>
            <a:pathLst>
              <a:path w="158115" h="222884">
                <a:moveTo>
                  <a:pt x="17526" y="222694"/>
                </a:moveTo>
                <a:lnTo>
                  <a:pt x="0" y="222694"/>
                </a:lnTo>
                <a:lnTo>
                  <a:pt x="0" y="8953"/>
                </a:lnTo>
                <a:lnTo>
                  <a:pt x="8763" y="0"/>
                </a:lnTo>
                <a:lnTo>
                  <a:pt x="148780" y="0"/>
                </a:lnTo>
                <a:lnTo>
                  <a:pt x="157543" y="8953"/>
                </a:lnTo>
                <a:lnTo>
                  <a:pt x="157543" y="17811"/>
                </a:lnTo>
                <a:lnTo>
                  <a:pt x="17526" y="17811"/>
                </a:lnTo>
                <a:lnTo>
                  <a:pt x="17526" y="222694"/>
                </a:lnTo>
                <a:close/>
              </a:path>
              <a:path w="158115" h="222884">
                <a:moveTo>
                  <a:pt x="148780" y="53435"/>
                </a:moveTo>
                <a:lnTo>
                  <a:pt x="43815" y="53435"/>
                </a:lnTo>
                <a:lnTo>
                  <a:pt x="43815" y="44577"/>
                </a:lnTo>
                <a:lnTo>
                  <a:pt x="52482" y="44577"/>
                </a:lnTo>
                <a:lnTo>
                  <a:pt x="52482" y="35623"/>
                </a:lnTo>
                <a:lnTo>
                  <a:pt x="140017" y="35623"/>
                </a:lnTo>
                <a:lnTo>
                  <a:pt x="140017" y="17811"/>
                </a:lnTo>
                <a:lnTo>
                  <a:pt x="157543" y="17811"/>
                </a:lnTo>
                <a:lnTo>
                  <a:pt x="157543" y="44577"/>
                </a:lnTo>
                <a:lnTo>
                  <a:pt x="148780" y="53435"/>
                </a:lnTo>
                <a:close/>
              </a:path>
              <a:path w="158115" h="222884">
                <a:moveTo>
                  <a:pt x="157543" y="98012"/>
                </a:moveTo>
                <a:lnTo>
                  <a:pt x="52482" y="98012"/>
                </a:lnTo>
                <a:lnTo>
                  <a:pt x="43815" y="89058"/>
                </a:lnTo>
                <a:lnTo>
                  <a:pt x="35052" y="80200"/>
                </a:lnTo>
                <a:lnTo>
                  <a:pt x="35052" y="53435"/>
                </a:lnTo>
                <a:lnTo>
                  <a:pt x="52482" y="53435"/>
                </a:lnTo>
                <a:lnTo>
                  <a:pt x="52482" y="80200"/>
                </a:lnTo>
                <a:lnTo>
                  <a:pt x="61245" y="89058"/>
                </a:lnTo>
                <a:lnTo>
                  <a:pt x="157543" y="89058"/>
                </a:lnTo>
                <a:lnTo>
                  <a:pt x="157543" y="980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31673" y="8607361"/>
            <a:ext cx="166370" cy="18415"/>
          </a:xfrm>
          <a:custGeom>
            <a:avLst/>
            <a:gdLst/>
            <a:ahLst/>
            <a:cxnLst/>
            <a:rect l="l" t="t" r="r" b="b"/>
            <a:pathLst>
              <a:path w="166370" h="18415">
                <a:moveTo>
                  <a:pt x="166211" y="17812"/>
                </a:moveTo>
                <a:lnTo>
                  <a:pt x="0" y="17812"/>
                </a:lnTo>
                <a:lnTo>
                  <a:pt x="0" y="0"/>
                </a:lnTo>
                <a:lnTo>
                  <a:pt x="166211" y="0"/>
                </a:lnTo>
                <a:lnTo>
                  <a:pt x="166211" y="178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96717" y="8616315"/>
            <a:ext cx="17780" cy="35560"/>
          </a:xfrm>
          <a:custGeom>
            <a:avLst/>
            <a:gdLst/>
            <a:ahLst/>
            <a:cxnLst/>
            <a:rect l="l" t="t" r="r" b="b"/>
            <a:pathLst>
              <a:path w="17779" h="35559">
                <a:moveTo>
                  <a:pt x="0" y="0"/>
                </a:moveTo>
                <a:lnTo>
                  <a:pt x="17430" y="0"/>
                </a:lnTo>
                <a:lnTo>
                  <a:pt x="17430" y="35560"/>
                </a:lnTo>
                <a:lnTo>
                  <a:pt x="0" y="3556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96717" y="8651875"/>
            <a:ext cx="245110" cy="8890"/>
          </a:xfrm>
          <a:custGeom>
            <a:avLst/>
            <a:gdLst/>
            <a:ahLst/>
            <a:cxnLst/>
            <a:rect l="l" t="t" r="r" b="b"/>
            <a:pathLst>
              <a:path w="245109" h="8890">
                <a:moveTo>
                  <a:pt x="0" y="0"/>
                </a:moveTo>
                <a:lnTo>
                  <a:pt x="244982" y="0"/>
                </a:lnTo>
                <a:lnTo>
                  <a:pt x="244982" y="8889"/>
                </a:lnTo>
                <a:lnTo>
                  <a:pt x="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24174" y="8616315"/>
            <a:ext cx="17780" cy="36195"/>
          </a:xfrm>
          <a:custGeom>
            <a:avLst/>
            <a:gdLst/>
            <a:ahLst/>
            <a:cxnLst/>
            <a:rect l="l" t="t" r="r" b="b"/>
            <a:pathLst>
              <a:path w="17779" h="36195">
                <a:moveTo>
                  <a:pt x="17526" y="35623"/>
                </a:moveTo>
                <a:lnTo>
                  <a:pt x="0" y="35623"/>
                </a:lnTo>
                <a:lnTo>
                  <a:pt x="0" y="0"/>
                </a:lnTo>
                <a:lnTo>
                  <a:pt x="17526" y="0"/>
                </a:lnTo>
                <a:lnTo>
                  <a:pt x="17526" y="356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05384" y="8660796"/>
            <a:ext cx="227965" cy="9525"/>
          </a:xfrm>
          <a:custGeom>
            <a:avLst/>
            <a:gdLst/>
            <a:ahLst/>
            <a:cxnLst/>
            <a:rect l="l" t="t" r="r" b="b"/>
            <a:pathLst>
              <a:path w="227965" h="9525">
                <a:moveTo>
                  <a:pt x="218789" y="8953"/>
                </a:moveTo>
                <a:lnTo>
                  <a:pt x="0" y="8953"/>
                </a:lnTo>
                <a:lnTo>
                  <a:pt x="0" y="0"/>
                </a:lnTo>
                <a:lnTo>
                  <a:pt x="227552" y="0"/>
                </a:lnTo>
                <a:lnTo>
                  <a:pt x="218789" y="89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96716" y="8660796"/>
            <a:ext cx="105410" cy="45085"/>
          </a:xfrm>
          <a:custGeom>
            <a:avLst/>
            <a:gdLst/>
            <a:ahLst/>
            <a:cxnLst/>
            <a:rect l="l" t="t" r="r" b="b"/>
            <a:pathLst>
              <a:path w="105409" h="45084">
                <a:moveTo>
                  <a:pt x="87439" y="44577"/>
                </a:moveTo>
                <a:lnTo>
                  <a:pt x="0" y="44577"/>
                </a:lnTo>
                <a:lnTo>
                  <a:pt x="0" y="35623"/>
                </a:lnTo>
                <a:lnTo>
                  <a:pt x="69913" y="35623"/>
                </a:lnTo>
                <a:lnTo>
                  <a:pt x="78676" y="26765"/>
                </a:lnTo>
                <a:lnTo>
                  <a:pt x="87439" y="26765"/>
                </a:lnTo>
                <a:lnTo>
                  <a:pt x="87439" y="0"/>
                </a:lnTo>
                <a:lnTo>
                  <a:pt x="104965" y="0"/>
                </a:lnTo>
                <a:lnTo>
                  <a:pt x="104965" y="26765"/>
                </a:lnTo>
                <a:lnTo>
                  <a:pt x="96202" y="35623"/>
                </a:lnTo>
                <a:lnTo>
                  <a:pt x="87439" y="445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45402" y="8660796"/>
            <a:ext cx="105410" cy="45085"/>
          </a:xfrm>
          <a:custGeom>
            <a:avLst/>
            <a:gdLst/>
            <a:ahLst/>
            <a:cxnLst/>
            <a:rect l="l" t="t" r="r" b="b"/>
            <a:pathLst>
              <a:path w="105409" h="45084">
                <a:moveTo>
                  <a:pt x="104965" y="44577"/>
                </a:moveTo>
                <a:lnTo>
                  <a:pt x="17526" y="44577"/>
                </a:lnTo>
                <a:lnTo>
                  <a:pt x="8763" y="35623"/>
                </a:lnTo>
                <a:lnTo>
                  <a:pt x="0" y="26765"/>
                </a:lnTo>
                <a:lnTo>
                  <a:pt x="0" y="0"/>
                </a:lnTo>
                <a:lnTo>
                  <a:pt x="17526" y="0"/>
                </a:lnTo>
                <a:lnTo>
                  <a:pt x="17526" y="26765"/>
                </a:lnTo>
                <a:lnTo>
                  <a:pt x="26289" y="26765"/>
                </a:lnTo>
                <a:lnTo>
                  <a:pt x="35052" y="35623"/>
                </a:lnTo>
                <a:lnTo>
                  <a:pt x="104965" y="35623"/>
                </a:lnTo>
                <a:lnTo>
                  <a:pt x="104965" y="445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19208" y="8687561"/>
            <a:ext cx="17780" cy="45085"/>
          </a:xfrm>
          <a:custGeom>
            <a:avLst/>
            <a:gdLst/>
            <a:ahLst/>
            <a:cxnLst/>
            <a:rect l="l" t="t" r="r" b="b"/>
            <a:pathLst>
              <a:path w="17779" h="45084">
                <a:moveTo>
                  <a:pt x="17430" y="44481"/>
                </a:moveTo>
                <a:lnTo>
                  <a:pt x="0" y="44481"/>
                </a:lnTo>
                <a:lnTo>
                  <a:pt x="0" y="0"/>
                </a:lnTo>
                <a:lnTo>
                  <a:pt x="17430" y="0"/>
                </a:lnTo>
                <a:lnTo>
                  <a:pt x="17430" y="444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96716" y="8714232"/>
            <a:ext cx="245110" cy="151765"/>
          </a:xfrm>
          <a:custGeom>
            <a:avLst/>
            <a:gdLst/>
            <a:ahLst/>
            <a:cxnLst/>
            <a:rect l="l" t="t" r="r" b="b"/>
            <a:pathLst>
              <a:path w="245109" h="151765">
                <a:moveTo>
                  <a:pt x="218694" y="8953"/>
                </a:moveTo>
                <a:lnTo>
                  <a:pt x="17430" y="8953"/>
                </a:lnTo>
                <a:lnTo>
                  <a:pt x="26193" y="0"/>
                </a:lnTo>
                <a:lnTo>
                  <a:pt x="209931" y="0"/>
                </a:lnTo>
                <a:lnTo>
                  <a:pt x="218694" y="8953"/>
                </a:lnTo>
                <a:close/>
              </a:path>
              <a:path w="245109" h="151765">
                <a:moveTo>
                  <a:pt x="236220" y="17811"/>
                </a:moveTo>
                <a:lnTo>
                  <a:pt x="8667" y="17811"/>
                </a:lnTo>
                <a:lnTo>
                  <a:pt x="8667" y="8953"/>
                </a:lnTo>
                <a:lnTo>
                  <a:pt x="236220" y="8953"/>
                </a:lnTo>
                <a:lnTo>
                  <a:pt x="236220" y="17811"/>
                </a:lnTo>
                <a:close/>
              </a:path>
              <a:path w="245109" h="151765">
                <a:moveTo>
                  <a:pt x="17430" y="151447"/>
                </a:moveTo>
                <a:lnTo>
                  <a:pt x="0" y="151447"/>
                </a:lnTo>
                <a:lnTo>
                  <a:pt x="0" y="17811"/>
                </a:lnTo>
                <a:lnTo>
                  <a:pt x="26193" y="17811"/>
                </a:lnTo>
                <a:lnTo>
                  <a:pt x="17430" y="26765"/>
                </a:lnTo>
                <a:lnTo>
                  <a:pt x="17430" y="151447"/>
                </a:lnTo>
                <a:close/>
              </a:path>
              <a:path w="245109" h="151765">
                <a:moveTo>
                  <a:pt x="244983" y="151447"/>
                </a:moveTo>
                <a:lnTo>
                  <a:pt x="227457" y="151447"/>
                </a:lnTo>
                <a:lnTo>
                  <a:pt x="227457" y="26765"/>
                </a:lnTo>
                <a:lnTo>
                  <a:pt x="218694" y="17811"/>
                </a:lnTo>
                <a:lnTo>
                  <a:pt x="244983" y="17811"/>
                </a:lnTo>
                <a:lnTo>
                  <a:pt x="244983" y="1514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61664" y="8883491"/>
            <a:ext cx="831850" cy="18415"/>
          </a:xfrm>
          <a:custGeom>
            <a:avLst/>
            <a:gdLst/>
            <a:ahLst/>
            <a:cxnLst/>
            <a:rect l="l" t="t" r="r" b="b"/>
            <a:pathLst>
              <a:path w="831850" h="18415">
                <a:moveTo>
                  <a:pt x="831246" y="17811"/>
                </a:moveTo>
                <a:lnTo>
                  <a:pt x="0" y="17811"/>
                </a:lnTo>
                <a:lnTo>
                  <a:pt x="0" y="0"/>
                </a:lnTo>
                <a:lnTo>
                  <a:pt x="831246" y="0"/>
                </a:lnTo>
                <a:lnTo>
                  <a:pt x="831246" y="178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01050" y="8919146"/>
            <a:ext cx="179705" cy="8890"/>
          </a:xfrm>
          <a:custGeom>
            <a:avLst/>
            <a:gdLst/>
            <a:ahLst/>
            <a:cxnLst/>
            <a:rect l="l" t="t" r="r" b="b"/>
            <a:pathLst>
              <a:path w="179704" h="8890">
                <a:moveTo>
                  <a:pt x="0" y="0"/>
                </a:moveTo>
                <a:lnTo>
                  <a:pt x="179403" y="0"/>
                </a:lnTo>
                <a:lnTo>
                  <a:pt x="179403" y="8890"/>
                </a:lnTo>
                <a:lnTo>
                  <a:pt x="0" y="889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96716" y="8928036"/>
            <a:ext cx="184150" cy="8890"/>
          </a:xfrm>
          <a:custGeom>
            <a:avLst/>
            <a:gdLst/>
            <a:ahLst/>
            <a:cxnLst/>
            <a:rect l="l" t="t" r="r" b="b"/>
            <a:pathLst>
              <a:path w="184150" h="8890">
                <a:moveTo>
                  <a:pt x="0" y="0"/>
                </a:moveTo>
                <a:lnTo>
                  <a:pt x="183737" y="0"/>
                </a:lnTo>
                <a:lnTo>
                  <a:pt x="183737" y="8890"/>
                </a:lnTo>
                <a:lnTo>
                  <a:pt x="0" y="889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96716" y="8936926"/>
            <a:ext cx="17780" cy="26670"/>
          </a:xfrm>
          <a:custGeom>
            <a:avLst/>
            <a:gdLst/>
            <a:ahLst/>
            <a:cxnLst/>
            <a:rect l="l" t="t" r="r" b="b"/>
            <a:pathLst>
              <a:path w="17779" h="26670">
                <a:moveTo>
                  <a:pt x="0" y="0"/>
                </a:moveTo>
                <a:lnTo>
                  <a:pt x="17430" y="0"/>
                </a:lnTo>
                <a:lnTo>
                  <a:pt x="17430" y="26670"/>
                </a:lnTo>
                <a:lnTo>
                  <a:pt x="0" y="2667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00972" y="8963596"/>
            <a:ext cx="179705" cy="8890"/>
          </a:xfrm>
          <a:custGeom>
            <a:avLst/>
            <a:gdLst/>
            <a:ahLst/>
            <a:cxnLst/>
            <a:rect l="l" t="t" r="r" b="b"/>
            <a:pathLst>
              <a:path w="179704" h="8890">
                <a:moveTo>
                  <a:pt x="0" y="0"/>
                </a:moveTo>
                <a:lnTo>
                  <a:pt x="179481" y="0"/>
                </a:lnTo>
                <a:lnTo>
                  <a:pt x="179481" y="8889"/>
                </a:lnTo>
                <a:lnTo>
                  <a:pt x="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2928" y="8972486"/>
            <a:ext cx="17780" cy="88900"/>
          </a:xfrm>
          <a:custGeom>
            <a:avLst/>
            <a:gdLst/>
            <a:ahLst/>
            <a:cxnLst/>
            <a:rect l="l" t="t" r="r" b="b"/>
            <a:pathLst>
              <a:path w="17779" h="88900">
                <a:moveTo>
                  <a:pt x="0" y="0"/>
                </a:moveTo>
                <a:lnTo>
                  <a:pt x="17526" y="0"/>
                </a:lnTo>
                <a:lnTo>
                  <a:pt x="17526" y="88900"/>
                </a:lnTo>
                <a:lnTo>
                  <a:pt x="0" y="889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22910" y="9061386"/>
            <a:ext cx="158115" cy="8890"/>
          </a:xfrm>
          <a:custGeom>
            <a:avLst/>
            <a:gdLst/>
            <a:ahLst/>
            <a:cxnLst/>
            <a:rect l="l" t="t" r="r" b="b"/>
            <a:pathLst>
              <a:path w="158115" h="8890">
                <a:moveTo>
                  <a:pt x="0" y="0"/>
                </a:moveTo>
                <a:lnTo>
                  <a:pt x="157543" y="0"/>
                </a:lnTo>
                <a:lnTo>
                  <a:pt x="157543" y="8889"/>
                </a:lnTo>
                <a:lnTo>
                  <a:pt x="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22910" y="9070276"/>
            <a:ext cx="149225" cy="8890"/>
          </a:xfrm>
          <a:custGeom>
            <a:avLst/>
            <a:gdLst/>
            <a:ahLst/>
            <a:cxnLst/>
            <a:rect l="l" t="t" r="r" b="b"/>
            <a:pathLst>
              <a:path w="149225" h="8890">
                <a:moveTo>
                  <a:pt x="0" y="0"/>
                </a:moveTo>
                <a:lnTo>
                  <a:pt x="148780" y="0"/>
                </a:lnTo>
                <a:lnTo>
                  <a:pt x="148780" y="8889"/>
                </a:lnTo>
                <a:lnTo>
                  <a:pt x="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96716" y="9061608"/>
            <a:ext cx="184150" cy="53975"/>
          </a:xfrm>
          <a:custGeom>
            <a:avLst/>
            <a:gdLst/>
            <a:ahLst/>
            <a:cxnLst/>
            <a:rect l="l" t="t" r="r" b="b"/>
            <a:pathLst>
              <a:path w="184150" h="53975">
                <a:moveTo>
                  <a:pt x="183737" y="53435"/>
                </a:moveTo>
                <a:lnTo>
                  <a:pt x="8667" y="53435"/>
                </a:lnTo>
                <a:lnTo>
                  <a:pt x="0" y="44577"/>
                </a:lnTo>
                <a:lnTo>
                  <a:pt x="0" y="0"/>
                </a:lnTo>
                <a:lnTo>
                  <a:pt x="17430" y="0"/>
                </a:lnTo>
                <a:lnTo>
                  <a:pt x="17430" y="44577"/>
                </a:lnTo>
                <a:lnTo>
                  <a:pt x="183737" y="44577"/>
                </a:lnTo>
                <a:lnTo>
                  <a:pt x="183737" y="534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89121" y="8990361"/>
            <a:ext cx="114300" cy="18415"/>
          </a:xfrm>
          <a:custGeom>
            <a:avLst/>
            <a:gdLst/>
            <a:ahLst/>
            <a:cxnLst/>
            <a:rect l="l" t="t" r="r" b="b"/>
            <a:pathLst>
              <a:path w="114300" h="18415">
                <a:moveTo>
                  <a:pt x="113823" y="17811"/>
                </a:moveTo>
                <a:lnTo>
                  <a:pt x="0" y="17811"/>
                </a:lnTo>
                <a:lnTo>
                  <a:pt x="0" y="0"/>
                </a:lnTo>
                <a:lnTo>
                  <a:pt x="113823" y="0"/>
                </a:lnTo>
                <a:lnTo>
                  <a:pt x="113823" y="178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89121" y="9008173"/>
            <a:ext cx="70485" cy="107314"/>
          </a:xfrm>
          <a:custGeom>
            <a:avLst/>
            <a:gdLst/>
            <a:ahLst/>
            <a:cxnLst/>
            <a:rect l="l" t="t" r="r" b="b"/>
            <a:pathLst>
              <a:path w="70484" h="107315">
                <a:moveTo>
                  <a:pt x="17526" y="106870"/>
                </a:moveTo>
                <a:lnTo>
                  <a:pt x="0" y="106870"/>
                </a:lnTo>
                <a:lnTo>
                  <a:pt x="0" y="35623"/>
                </a:lnTo>
                <a:lnTo>
                  <a:pt x="8763" y="26765"/>
                </a:lnTo>
                <a:lnTo>
                  <a:pt x="8763" y="17811"/>
                </a:lnTo>
                <a:lnTo>
                  <a:pt x="52578" y="17811"/>
                </a:lnTo>
                <a:lnTo>
                  <a:pt x="52578" y="0"/>
                </a:lnTo>
                <a:lnTo>
                  <a:pt x="70008" y="0"/>
                </a:lnTo>
                <a:lnTo>
                  <a:pt x="70008" y="17811"/>
                </a:lnTo>
                <a:lnTo>
                  <a:pt x="61245" y="26765"/>
                </a:lnTo>
                <a:lnTo>
                  <a:pt x="26289" y="26765"/>
                </a:lnTo>
                <a:lnTo>
                  <a:pt x="17526" y="35623"/>
                </a:lnTo>
                <a:lnTo>
                  <a:pt x="17526" y="1068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24174" y="9043796"/>
            <a:ext cx="149225" cy="71755"/>
          </a:xfrm>
          <a:custGeom>
            <a:avLst/>
            <a:gdLst/>
            <a:ahLst/>
            <a:cxnLst/>
            <a:rect l="l" t="t" r="r" b="b"/>
            <a:pathLst>
              <a:path w="149225" h="71754">
                <a:moveTo>
                  <a:pt x="148780" y="71247"/>
                </a:moveTo>
                <a:lnTo>
                  <a:pt x="8763" y="71247"/>
                </a:lnTo>
                <a:lnTo>
                  <a:pt x="0" y="62388"/>
                </a:lnTo>
                <a:lnTo>
                  <a:pt x="0" y="0"/>
                </a:lnTo>
                <a:lnTo>
                  <a:pt x="17526" y="0"/>
                </a:lnTo>
                <a:lnTo>
                  <a:pt x="17526" y="53435"/>
                </a:lnTo>
                <a:lnTo>
                  <a:pt x="148780" y="53435"/>
                </a:lnTo>
                <a:lnTo>
                  <a:pt x="148780" y="712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55428" y="8919115"/>
            <a:ext cx="17780" cy="142240"/>
          </a:xfrm>
          <a:custGeom>
            <a:avLst/>
            <a:gdLst/>
            <a:ahLst/>
            <a:cxnLst/>
            <a:rect l="l" t="t" r="r" b="b"/>
            <a:pathLst>
              <a:path w="17779" h="142240">
                <a:moveTo>
                  <a:pt x="0" y="0"/>
                </a:moveTo>
                <a:lnTo>
                  <a:pt x="17526" y="0"/>
                </a:lnTo>
                <a:lnTo>
                  <a:pt x="17526" y="142240"/>
                </a:lnTo>
                <a:lnTo>
                  <a:pt x="0" y="14224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50367" y="9061354"/>
            <a:ext cx="123189" cy="8890"/>
          </a:xfrm>
          <a:custGeom>
            <a:avLst/>
            <a:gdLst/>
            <a:ahLst/>
            <a:cxnLst/>
            <a:rect l="l" t="t" r="r" b="b"/>
            <a:pathLst>
              <a:path w="123190" h="8890">
                <a:moveTo>
                  <a:pt x="0" y="0"/>
                </a:moveTo>
                <a:lnTo>
                  <a:pt x="122586" y="0"/>
                </a:lnTo>
                <a:lnTo>
                  <a:pt x="122586" y="8889"/>
                </a:lnTo>
                <a:lnTo>
                  <a:pt x="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50367" y="9070244"/>
            <a:ext cx="109855" cy="8890"/>
          </a:xfrm>
          <a:custGeom>
            <a:avLst/>
            <a:gdLst/>
            <a:ahLst/>
            <a:cxnLst/>
            <a:rect l="l" t="t" r="r" b="b"/>
            <a:pathLst>
              <a:path w="109854" h="8890">
                <a:moveTo>
                  <a:pt x="0" y="0"/>
                </a:moveTo>
                <a:lnTo>
                  <a:pt x="109740" y="0"/>
                </a:lnTo>
                <a:lnTo>
                  <a:pt x="109740" y="8890"/>
                </a:lnTo>
                <a:lnTo>
                  <a:pt x="0" y="889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11613" y="8919115"/>
            <a:ext cx="52705" cy="125095"/>
          </a:xfrm>
          <a:custGeom>
            <a:avLst/>
            <a:gdLst/>
            <a:ahLst/>
            <a:cxnLst/>
            <a:rect l="l" t="t" r="r" b="b"/>
            <a:pathLst>
              <a:path w="52704" h="125095">
                <a:moveTo>
                  <a:pt x="52578" y="124682"/>
                </a:moveTo>
                <a:lnTo>
                  <a:pt x="17526" y="124682"/>
                </a:lnTo>
                <a:lnTo>
                  <a:pt x="8763" y="115824"/>
                </a:lnTo>
                <a:lnTo>
                  <a:pt x="0" y="106870"/>
                </a:lnTo>
                <a:lnTo>
                  <a:pt x="0" y="0"/>
                </a:lnTo>
                <a:lnTo>
                  <a:pt x="17526" y="0"/>
                </a:lnTo>
                <a:lnTo>
                  <a:pt x="17526" y="106870"/>
                </a:lnTo>
                <a:lnTo>
                  <a:pt x="52578" y="106870"/>
                </a:lnTo>
                <a:lnTo>
                  <a:pt x="52578" y="12468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81621" y="8928068"/>
            <a:ext cx="131445" cy="8890"/>
          </a:xfrm>
          <a:custGeom>
            <a:avLst/>
            <a:gdLst/>
            <a:ahLst/>
            <a:cxnLst/>
            <a:rect l="l" t="t" r="r" b="b"/>
            <a:pathLst>
              <a:path w="131445" h="8890">
                <a:moveTo>
                  <a:pt x="131254" y="8858"/>
                </a:moveTo>
                <a:lnTo>
                  <a:pt x="0" y="8858"/>
                </a:lnTo>
                <a:lnTo>
                  <a:pt x="0" y="0"/>
                </a:lnTo>
                <a:lnTo>
                  <a:pt x="131254" y="0"/>
                </a:lnTo>
                <a:lnTo>
                  <a:pt x="131254" y="885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42867" y="8928068"/>
            <a:ext cx="8890" cy="36195"/>
          </a:xfrm>
          <a:custGeom>
            <a:avLst/>
            <a:gdLst/>
            <a:ahLst/>
            <a:cxnLst/>
            <a:rect l="l" t="t" r="r" b="b"/>
            <a:pathLst>
              <a:path w="8890" h="36195">
                <a:moveTo>
                  <a:pt x="8763" y="35623"/>
                </a:moveTo>
                <a:lnTo>
                  <a:pt x="0" y="35623"/>
                </a:lnTo>
                <a:lnTo>
                  <a:pt x="0" y="0"/>
                </a:lnTo>
                <a:lnTo>
                  <a:pt x="8763" y="0"/>
                </a:lnTo>
                <a:lnTo>
                  <a:pt x="8763" y="356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81621" y="8954737"/>
            <a:ext cx="131445" cy="160655"/>
          </a:xfrm>
          <a:custGeom>
            <a:avLst/>
            <a:gdLst/>
            <a:ahLst/>
            <a:cxnLst/>
            <a:rect l="l" t="t" r="r" b="b"/>
            <a:pathLst>
              <a:path w="131445" h="160654">
                <a:moveTo>
                  <a:pt x="17526" y="160305"/>
                </a:moveTo>
                <a:lnTo>
                  <a:pt x="0" y="160305"/>
                </a:lnTo>
                <a:lnTo>
                  <a:pt x="0" y="17811"/>
                </a:lnTo>
                <a:lnTo>
                  <a:pt x="8763" y="8953"/>
                </a:lnTo>
                <a:lnTo>
                  <a:pt x="8763" y="0"/>
                </a:lnTo>
                <a:lnTo>
                  <a:pt x="113823" y="0"/>
                </a:lnTo>
                <a:lnTo>
                  <a:pt x="122491" y="8953"/>
                </a:lnTo>
                <a:lnTo>
                  <a:pt x="26289" y="8953"/>
                </a:lnTo>
                <a:lnTo>
                  <a:pt x="17526" y="17811"/>
                </a:lnTo>
                <a:lnTo>
                  <a:pt x="17526" y="160305"/>
                </a:lnTo>
                <a:close/>
              </a:path>
              <a:path w="131445" h="160654">
                <a:moveTo>
                  <a:pt x="131254" y="89058"/>
                </a:moveTo>
                <a:lnTo>
                  <a:pt x="43815" y="89058"/>
                </a:lnTo>
                <a:lnTo>
                  <a:pt x="35052" y="80200"/>
                </a:lnTo>
                <a:lnTo>
                  <a:pt x="35052" y="35623"/>
                </a:lnTo>
                <a:lnTo>
                  <a:pt x="105060" y="35623"/>
                </a:lnTo>
                <a:lnTo>
                  <a:pt x="105060" y="8953"/>
                </a:lnTo>
                <a:lnTo>
                  <a:pt x="122491" y="8953"/>
                </a:lnTo>
                <a:lnTo>
                  <a:pt x="122491" y="35623"/>
                </a:lnTo>
                <a:lnTo>
                  <a:pt x="113823" y="44577"/>
                </a:lnTo>
                <a:lnTo>
                  <a:pt x="52578" y="44577"/>
                </a:lnTo>
                <a:lnTo>
                  <a:pt x="43815" y="53435"/>
                </a:lnTo>
                <a:lnTo>
                  <a:pt x="43815" y="71247"/>
                </a:lnTo>
                <a:lnTo>
                  <a:pt x="131254" y="71247"/>
                </a:lnTo>
                <a:lnTo>
                  <a:pt x="131254" y="8905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12876" y="8919115"/>
            <a:ext cx="52705" cy="160655"/>
          </a:xfrm>
          <a:custGeom>
            <a:avLst/>
            <a:gdLst/>
            <a:ahLst/>
            <a:cxnLst/>
            <a:rect l="l" t="t" r="r" b="b"/>
            <a:pathLst>
              <a:path w="52704" h="160654">
                <a:moveTo>
                  <a:pt x="52482" y="160305"/>
                </a:moveTo>
                <a:lnTo>
                  <a:pt x="43815" y="160305"/>
                </a:lnTo>
                <a:lnTo>
                  <a:pt x="43815" y="26765"/>
                </a:lnTo>
                <a:lnTo>
                  <a:pt x="35052" y="17811"/>
                </a:lnTo>
                <a:lnTo>
                  <a:pt x="0" y="17811"/>
                </a:lnTo>
                <a:lnTo>
                  <a:pt x="0" y="0"/>
                </a:lnTo>
                <a:lnTo>
                  <a:pt x="35052" y="0"/>
                </a:lnTo>
                <a:lnTo>
                  <a:pt x="43815" y="8953"/>
                </a:lnTo>
                <a:lnTo>
                  <a:pt x="52482" y="8953"/>
                </a:lnTo>
                <a:lnTo>
                  <a:pt x="52482" y="1603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42867" y="8945880"/>
            <a:ext cx="114300" cy="133985"/>
          </a:xfrm>
          <a:custGeom>
            <a:avLst/>
            <a:gdLst/>
            <a:ahLst/>
            <a:cxnLst/>
            <a:rect l="l" t="t" r="r" b="b"/>
            <a:pathLst>
              <a:path w="114300" h="133984">
                <a:moveTo>
                  <a:pt x="61245" y="133540"/>
                </a:moveTo>
                <a:lnTo>
                  <a:pt x="0" y="133540"/>
                </a:lnTo>
                <a:lnTo>
                  <a:pt x="0" y="115728"/>
                </a:lnTo>
                <a:lnTo>
                  <a:pt x="70008" y="115728"/>
                </a:lnTo>
                <a:lnTo>
                  <a:pt x="70008" y="17811"/>
                </a:lnTo>
                <a:lnTo>
                  <a:pt x="78771" y="8858"/>
                </a:lnTo>
                <a:lnTo>
                  <a:pt x="87534" y="8858"/>
                </a:lnTo>
                <a:lnTo>
                  <a:pt x="96297" y="0"/>
                </a:lnTo>
                <a:lnTo>
                  <a:pt x="113823" y="0"/>
                </a:lnTo>
                <a:lnTo>
                  <a:pt x="113823" y="17811"/>
                </a:lnTo>
                <a:lnTo>
                  <a:pt x="96297" y="17811"/>
                </a:lnTo>
                <a:lnTo>
                  <a:pt x="87534" y="26670"/>
                </a:lnTo>
                <a:lnTo>
                  <a:pt x="87534" y="115728"/>
                </a:lnTo>
                <a:lnTo>
                  <a:pt x="78771" y="124682"/>
                </a:lnTo>
                <a:lnTo>
                  <a:pt x="61245" y="1335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16673" y="9052750"/>
            <a:ext cx="8890" cy="44450"/>
          </a:xfrm>
          <a:custGeom>
            <a:avLst/>
            <a:gdLst/>
            <a:ahLst/>
            <a:cxnLst/>
            <a:rect l="l" t="t" r="r" b="b"/>
            <a:pathLst>
              <a:path w="8890" h="44450">
                <a:moveTo>
                  <a:pt x="0" y="0"/>
                </a:moveTo>
                <a:lnTo>
                  <a:pt x="8763" y="0"/>
                </a:lnTo>
                <a:lnTo>
                  <a:pt x="8763" y="44450"/>
                </a:lnTo>
                <a:lnTo>
                  <a:pt x="0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16673" y="9097200"/>
            <a:ext cx="149225" cy="8890"/>
          </a:xfrm>
          <a:custGeom>
            <a:avLst/>
            <a:gdLst/>
            <a:ahLst/>
            <a:cxnLst/>
            <a:rect l="l" t="t" r="r" b="b"/>
            <a:pathLst>
              <a:path w="149225" h="8890">
                <a:moveTo>
                  <a:pt x="0" y="0"/>
                </a:moveTo>
                <a:lnTo>
                  <a:pt x="148685" y="0"/>
                </a:lnTo>
                <a:lnTo>
                  <a:pt x="148685" y="8889"/>
                </a:lnTo>
                <a:lnTo>
                  <a:pt x="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20976" y="9106090"/>
            <a:ext cx="144780" cy="8890"/>
          </a:xfrm>
          <a:custGeom>
            <a:avLst/>
            <a:gdLst/>
            <a:ahLst/>
            <a:cxnLst/>
            <a:rect l="l" t="t" r="r" b="b"/>
            <a:pathLst>
              <a:path w="144779" h="8890">
                <a:moveTo>
                  <a:pt x="0" y="0"/>
                </a:moveTo>
                <a:lnTo>
                  <a:pt x="144382" y="0"/>
                </a:lnTo>
                <a:lnTo>
                  <a:pt x="144382" y="8889"/>
                </a:lnTo>
                <a:lnTo>
                  <a:pt x="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74122" y="8972550"/>
            <a:ext cx="87630" cy="36195"/>
          </a:xfrm>
          <a:custGeom>
            <a:avLst/>
            <a:gdLst/>
            <a:ahLst/>
            <a:cxnLst/>
            <a:rect l="l" t="t" r="r" b="b"/>
            <a:pathLst>
              <a:path w="87629" h="36195">
                <a:moveTo>
                  <a:pt x="87534" y="35623"/>
                </a:moveTo>
                <a:lnTo>
                  <a:pt x="78771" y="35623"/>
                </a:lnTo>
                <a:lnTo>
                  <a:pt x="70008" y="26765"/>
                </a:lnTo>
                <a:lnTo>
                  <a:pt x="70008" y="17811"/>
                </a:lnTo>
                <a:lnTo>
                  <a:pt x="0" y="17811"/>
                </a:lnTo>
                <a:lnTo>
                  <a:pt x="0" y="0"/>
                </a:lnTo>
                <a:lnTo>
                  <a:pt x="61245" y="0"/>
                </a:lnTo>
                <a:lnTo>
                  <a:pt x="70008" y="8953"/>
                </a:lnTo>
                <a:lnTo>
                  <a:pt x="78771" y="8953"/>
                </a:lnTo>
                <a:lnTo>
                  <a:pt x="87534" y="17811"/>
                </a:lnTo>
                <a:lnTo>
                  <a:pt x="87534" y="356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161656" y="8972550"/>
            <a:ext cx="96520" cy="36195"/>
          </a:xfrm>
          <a:custGeom>
            <a:avLst/>
            <a:gdLst/>
            <a:ahLst/>
            <a:cxnLst/>
            <a:rect l="l" t="t" r="r" b="b"/>
            <a:pathLst>
              <a:path w="96520" h="36195">
                <a:moveTo>
                  <a:pt x="17526" y="35623"/>
                </a:moveTo>
                <a:lnTo>
                  <a:pt x="0" y="35623"/>
                </a:lnTo>
                <a:lnTo>
                  <a:pt x="0" y="26765"/>
                </a:lnTo>
                <a:lnTo>
                  <a:pt x="8763" y="17811"/>
                </a:lnTo>
                <a:lnTo>
                  <a:pt x="8763" y="8953"/>
                </a:lnTo>
                <a:lnTo>
                  <a:pt x="17526" y="8953"/>
                </a:lnTo>
                <a:lnTo>
                  <a:pt x="26193" y="0"/>
                </a:lnTo>
                <a:lnTo>
                  <a:pt x="96202" y="0"/>
                </a:lnTo>
                <a:lnTo>
                  <a:pt x="96202" y="17811"/>
                </a:lnTo>
                <a:lnTo>
                  <a:pt x="26193" y="17811"/>
                </a:lnTo>
                <a:lnTo>
                  <a:pt x="26193" y="26765"/>
                </a:lnTo>
                <a:lnTo>
                  <a:pt x="17526" y="26765"/>
                </a:lnTo>
                <a:lnTo>
                  <a:pt x="17526" y="356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74122" y="9008173"/>
            <a:ext cx="184150" cy="8890"/>
          </a:xfrm>
          <a:custGeom>
            <a:avLst/>
            <a:gdLst/>
            <a:ahLst/>
            <a:cxnLst/>
            <a:rect l="l" t="t" r="r" b="b"/>
            <a:pathLst>
              <a:path w="184150" h="8890">
                <a:moveTo>
                  <a:pt x="0" y="0"/>
                </a:moveTo>
                <a:lnTo>
                  <a:pt x="183737" y="0"/>
                </a:lnTo>
                <a:lnTo>
                  <a:pt x="183737" y="8890"/>
                </a:lnTo>
                <a:lnTo>
                  <a:pt x="0" y="889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74122" y="9017063"/>
            <a:ext cx="8890" cy="97790"/>
          </a:xfrm>
          <a:custGeom>
            <a:avLst/>
            <a:gdLst/>
            <a:ahLst/>
            <a:cxnLst/>
            <a:rect l="l" t="t" r="r" b="b"/>
            <a:pathLst>
              <a:path w="8890" h="97790">
                <a:moveTo>
                  <a:pt x="0" y="0"/>
                </a:moveTo>
                <a:lnTo>
                  <a:pt x="8763" y="0"/>
                </a:lnTo>
                <a:lnTo>
                  <a:pt x="8763" y="97789"/>
                </a:lnTo>
                <a:lnTo>
                  <a:pt x="0" y="9778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40428" y="9017127"/>
            <a:ext cx="17780" cy="98425"/>
          </a:xfrm>
          <a:custGeom>
            <a:avLst/>
            <a:gdLst/>
            <a:ahLst/>
            <a:cxnLst/>
            <a:rect l="l" t="t" r="r" b="b"/>
            <a:pathLst>
              <a:path w="17779" h="98425">
                <a:moveTo>
                  <a:pt x="17430" y="97917"/>
                </a:moveTo>
                <a:lnTo>
                  <a:pt x="0" y="97917"/>
                </a:lnTo>
                <a:lnTo>
                  <a:pt x="0" y="0"/>
                </a:lnTo>
                <a:lnTo>
                  <a:pt x="17430" y="0"/>
                </a:lnTo>
                <a:lnTo>
                  <a:pt x="17430" y="979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100411" y="9025984"/>
            <a:ext cx="131445" cy="89535"/>
          </a:xfrm>
          <a:custGeom>
            <a:avLst/>
            <a:gdLst/>
            <a:ahLst/>
            <a:cxnLst/>
            <a:rect l="l" t="t" r="r" b="b"/>
            <a:pathLst>
              <a:path w="131445" h="89534">
                <a:moveTo>
                  <a:pt x="122491" y="71247"/>
                </a:moveTo>
                <a:lnTo>
                  <a:pt x="104965" y="71247"/>
                </a:lnTo>
                <a:lnTo>
                  <a:pt x="113728" y="62388"/>
                </a:lnTo>
                <a:lnTo>
                  <a:pt x="113728" y="26765"/>
                </a:lnTo>
                <a:lnTo>
                  <a:pt x="104965" y="26765"/>
                </a:lnTo>
                <a:lnTo>
                  <a:pt x="104965" y="17811"/>
                </a:lnTo>
                <a:lnTo>
                  <a:pt x="8763" y="17811"/>
                </a:lnTo>
                <a:lnTo>
                  <a:pt x="17526" y="8953"/>
                </a:lnTo>
                <a:lnTo>
                  <a:pt x="26193" y="0"/>
                </a:lnTo>
                <a:lnTo>
                  <a:pt x="104965" y="0"/>
                </a:lnTo>
                <a:lnTo>
                  <a:pt x="104965" y="8953"/>
                </a:lnTo>
                <a:lnTo>
                  <a:pt x="122491" y="17811"/>
                </a:lnTo>
                <a:lnTo>
                  <a:pt x="131254" y="26765"/>
                </a:lnTo>
                <a:lnTo>
                  <a:pt x="131254" y="62388"/>
                </a:lnTo>
                <a:lnTo>
                  <a:pt x="122491" y="71247"/>
                </a:lnTo>
                <a:close/>
              </a:path>
              <a:path w="131445" h="89534">
                <a:moveTo>
                  <a:pt x="104965" y="89058"/>
                </a:moveTo>
                <a:lnTo>
                  <a:pt x="17526" y="89058"/>
                </a:lnTo>
                <a:lnTo>
                  <a:pt x="8763" y="80200"/>
                </a:lnTo>
                <a:lnTo>
                  <a:pt x="0" y="71247"/>
                </a:lnTo>
                <a:lnTo>
                  <a:pt x="0" y="17811"/>
                </a:lnTo>
                <a:lnTo>
                  <a:pt x="26193" y="17811"/>
                </a:lnTo>
                <a:lnTo>
                  <a:pt x="17526" y="26765"/>
                </a:lnTo>
                <a:lnTo>
                  <a:pt x="8763" y="35623"/>
                </a:lnTo>
                <a:lnTo>
                  <a:pt x="8763" y="53435"/>
                </a:lnTo>
                <a:lnTo>
                  <a:pt x="17526" y="62388"/>
                </a:lnTo>
                <a:lnTo>
                  <a:pt x="17526" y="71247"/>
                </a:lnTo>
                <a:lnTo>
                  <a:pt x="122491" y="71247"/>
                </a:lnTo>
                <a:lnTo>
                  <a:pt x="122491" y="80200"/>
                </a:lnTo>
                <a:lnTo>
                  <a:pt x="104965" y="8905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74122" y="8919115"/>
            <a:ext cx="184150" cy="53975"/>
          </a:xfrm>
          <a:custGeom>
            <a:avLst/>
            <a:gdLst/>
            <a:ahLst/>
            <a:cxnLst/>
            <a:rect l="l" t="t" r="r" b="b"/>
            <a:pathLst>
              <a:path w="184150" h="53975">
                <a:moveTo>
                  <a:pt x="166306" y="8953"/>
                </a:moveTo>
                <a:lnTo>
                  <a:pt x="17526" y="8953"/>
                </a:lnTo>
                <a:lnTo>
                  <a:pt x="26289" y="0"/>
                </a:lnTo>
                <a:lnTo>
                  <a:pt x="157543" y="0"/>
                </a:lnTo>
                <a:lnTo>
                  <a:pt x="166306" y="8953"/>
                </a:lnTo>
                <a:close/>
              </a:path>
              <a:path w="184150" h="53975">
                <a:moveTo>
                  <a:pt x="166306" y="53435"/>
                </a:moveTo>
                <a:lnTo>
                  <a:pt x="17526" y="53435"/>
                </a:lnTo>
                <a:lnTo>
                  <a:pt x="8763" y="44577"/>
                </a:lnTo>
                <a:lnTo>
                  <a:pt x="0" y="35623"/>
                </a:lnTo>
                <a:lnTo>
                  <a:pt x="0" y="17811"/>
                </a:lnTo>
                <a:lnTo>
                  <a:pt x="8763" y="8953"/>
                </a:lnTo>
                <a:lnTo>
                  <a:pt x="174974" y="8953"/>
                </a:lnTo>
                <a:lnTo>
                  <a:pt x="183737" y="17811"/>
                </a:lnTo>
                <a:lnTo>
                  <a:pt x="17526" y="17811"/>
                </a:lnTo>
                <a:lnTo>
                  <a:pt x="17526" y="35623"/>
                </a:lnTo>
                <a:lnTo>
                  <a:pt x="183737" y="35623"/>
                </a:lnTo>
                <a:lnTo>
                  <a:pt x="166306" y="53435"/>
                </a:lnTo>
                <a:close/>
              </a:path>
              <a:path w="184150" h="53975">
                <a:moveTo>
                  <a:pt x="183737" y="35623"/>
                </a:moveTo>
                <a:lnTo>
                  <a:pt x="166306" y="35623"/>
                </a:lnTo>
                <a:lnTo>
                  <a:pt x="166306" y="17811"/>
                </a:lnTo>
                <a:lnTo>
                  <a:pt x="183737" y="17811"/>
                </a:lnTo>
                <a:lnTo>
                  <a:pt x="183737" y="356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89121" y="8919115"/>
            <a:ext cx="114300" cy="53975"/>
          </a:xfrm>
          <a:custGeom>
            <a:avLst/>
            <a:gdLst/>
            <a:ahLst/>
            <a:cxnLst/>
            <a:rect l="l" t="t" r="r" b="b"/>
            <a:pathLst>
              <a:path w="114300" h="53975">
                <a:moveTo>
                  <a:pt x="96297" y="53435"/>
                </a:moveTo>
                <a:lnTo>
                  <a:pt x="17526" y="53435"/>
                </a:lnTo>
                <a:lnTo>
                  <a:pt x="8763" y="44577"/>
                </a:lnTo>
                <a:lnTo>
                  <a:pt x="0" y="35623"/>
                </a:lnTo>
                <a:lnTo>
                  <a:pt x="0" y="17811"/>
                </a:lnTo>
                <a:lnTo>
                  <a:pt x="8763" y="8953"/>
                </a:lnTo>
                <a:lnTo>
                  <a:pt x="17526" y="0"/>
                </a:lnTo>
                <a:lnTo>
                  <a:pt x="96297" y="0"/>
                </a:lnTo>
                <a:lnTo>
                  <a:pt x="105060" y="8953"/>
                </a:lnTo>
                <a:lnTo>
                  <a:pt x="113823" y="17811"/>
                </a:lnTo>
                <a:lnTo>
                  <a:pt x="17526" y="17811"/>
                </a:lnTo>
                <a:lnTo>
                  <a:pt x="17526" y="35623"/>
                </a:lnTo>
                <a:lnTo>
                  <a:pt x="113823" y="35623"/>
                </a:lnTo>
                <a:lnTo>
                  <a:pt x="105060" y="44577"/>
                </a:lnTo>
                <a:lnTo>
                  <a:pt x="96297" y="53435"/>
                </a:lnTo>
                <a:close/>
              </a:path>
              <a:path w="114300" h="53975">
                <a:moveTo>
                  <a:pt x="113823" y="35623"/>
                </a:moveTo>
                <a:lnTo>
                  <a:pt x="96297" y="35623"/>
                </a:lnTo>
                <a:lnTo>
                  <a:pt x="96297" y="17811"/>
                </a:lnTo>
                <a:lnTo>
                  <a:pt x="113823" y="17811"/>
                </a:lnTo>
                <a:lnTo>
                  <a:pt x="113823" y="356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31673" y="8767762"/>
            <a:ext cx="175260" cy="62865"/>
          </a:xfrm>
          <a:custGeom>
            <a:avLst/>
            <a:gdLst/>
            <a:ahLst/>
            <a:cxnLst/>
            <a:rect l="l" t="t" r="r" b="b"/>
            <a:pathLst>
              <a:path w="175259" h="62865">
                <a:moveTo>
                  <a:pt x="157448" y="62293"/>
                </a:moveTo>
                <a:lnTo>
                  <a:pt x="17526" y="62293"/>
                </a:lnTo>
                <a:lnTo>
                  <a:pt x="8763" y="53435"/>
                </a:lnTo>
                <a:lnTo>
                  <a:pt x="0" y="44481"/>
                </a:lnTo>
                <a:lnTo>
                  <a:pt x="0" y="17811"/>
                </a:lnTo>
                <a:lnTo>
                  <a:pt x="8763" y="8858"/>
                </a:lnTo>
                <a:lnTo>
                  <a:pt x="17526" y="0"/>
                </a:lnTo>
                <a:lnTo>
                  <a:pt x="157448" y="0"/>
                </a:lnTo>
                <a:lnTo>
                  <a:pt x="166211" y="8858"/>
                </a:lnTo>
                <a:lnTo>
                  <a:pt x="174974" y="17811"/>
                </a:lnTo>
                <a:lnTo>
                  <a:pt x="17526" y="17811"/>
                </a:lnTo>
                <a:lnTo>
                  <a:pt x="17526" y="44481"/>
                </a:lnTo>
                <a:lnTo>
                  <a:pt x="174974" y="44481"/>
                </a:lnTo>
                <a:lnTo>
                  <a:pt x="166211" y="53435"/>
                </a:lnTo>
                <a:lnTo>
                  <a:pt x="157448" y="62293"/>
                </a:lnTo>
                <a:close/>
              </a:path>
              <a:path w="175259" h="62865">
                <a:moveTo>
                  <a:pt x="174974" y="44481"/>
                </a:moveTo>
                <a:lnTo>
                  <a:pt x="157448" y="44481"/>
                </a:lnTo>
                <a:lnTo>
                  <a:pt x="157448" y="17811"/>
                </a:lnTo>
                <a:lnTo>
                  <a:pt x="174974" y="17811"/>
                </a:lnTo>
                <a:lnTo>
                  <a:pt x="174974" y="444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94182" y="8749855"/>
            <a:ext cx="140017" cy="80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12876" y="8678609"/>
            <a:ext cx="192500" cy="712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60393" y="8393620"/>
            <a:ext cx="78771" cy="890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87953" y="8340184"/>
            <a:ext cx="140335" cy="45085"/>
          </a:xfrm>
          <a:custGeom>
            <a:avLst/>
            <a:gdLst/>
            <a:ahLst/>
            <a:cxnLst/>
            <a:rect l="l" t="t" r="r" b="b"/>
            <a:pathLst>
              <a:path w="140334" h="45084">
                <a:moveTo>
                  <a:pt x="131254" y="44577"/>
                </a:moveTo>
                <a:lnTo>
                  <a:pt x="8763" y="44577"/>
                </a:lnTo>
                <a:lnTo>
                  <a:pt x="0" y="35623"/>
                </a:lnTo>
                <a:lnTo>
                  <a:pt x="0" y="8953"/>
                </a:lnTo>
                <a:lnTo>
                  <a:pt x="8763" y="0"/>
                </a:lnTo>
                <a:lnTo>
                  <a:pt x="131254" y="0"/>
                </a:lnTo>
                <a:lnTo>
                  <a:pt x="139922" y="8953"/>
                </a:lnTo>
                <a:lnTo>
                  <a:pt x="139922" y="17811"/>
                </a:lnTo>
                <a:lnTo>
                  <a:pt x="17430" y="17811"/>
                </a:lnTo>
                <a:lnTo>
                  <a:pt x="17430" y="26765"/>
                </a:lnTo>
                <a:lnTo>
                  <a:pt x="26193" y="26765"/>
                </a:lnTo>
                <a:lnTo>
                  <a:pt x="26193" y="35623"/>
                </a:lnTo>
                <a:lnTo>
                  <a:pt x="139922" y="35623"/>
                </a:lnTo>
                <a:lnTo>
                  <a:pt x="131254" y="44577"/>
                </a:lnTo>
                <a:close/>
              </a:path>
              <a:path w="140334" h="45084">
                <a:moveTo>
                  <a:pt x="139922" y="35623"/>
                </a:moveTo>
                <a:lnTo>
                  <a:pt x="122491" y="35623"/>
                </a:lnTo>
                <a:lnTo>
                  <a:pt x="122491" y="17811"/>
                </a:lnTo>
                <a:lnTo>
                  <a:pt x="139922" y="17811"/>
                </a:lnTo>
                <a:lnTo>
                  <a:pt x="139922" y="356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96716" y="8990361"/>
            <a:ext cx="157480" cy="17780"/>
          </a:xfrm>
          <a:custGeom>
            <a:avLst/>
            <a:gdLst/>
            <a:ahLst/>
            <a:cxnLst/>
            <a:rect l="l" t="t" r="r" b="b"/>
            <a:pathLst>
              <a:path w="157479" h="17779">
                <a:moveTo>
                  <a:pt x="0" y="0"/>
                </a:moveTo>
                <a:lnTo>
                  <a:pt x="157448" y="0"/>
                </a:lnTo>
                <a:lnTo>
                  <a:pt x="157448" y="17780"/>
                </a:lnTo>
                <a:lnTo>
                  <a:pt x="0" y="1778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496716" y="9008141"/>
            <a:ext cx="8890" cy="26670"/>
          </a:xfrm>
          <a:custGeom>
            <a:avLst/>
            <a:gdLst/>
            <a:ahLst/>
            <a:cxnLst/>
            <a:rect l="l" t="t" r="r" b="b"/>
            <a:pathLst>
              <a:path w="8890" h="26670">
                <a:moveTo>
                  <a:pt x="0" y="0"/>
                </a:moveTo>
                <a:lnTo>
                  <a:pt x="8667" y="0"/>
                </a:lnTo>
                <a:lnTo>
                  <a:pt x="8667" y="26670"/>
                </a:lnTo>
                <a:lnTo>
                  <a:pt x="0" y="2667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496716" y="9034811"/>
            <a:ext cx="157480" cy="8890"/>
          </a:xfrm>
          <a:custGeom>
            <a:avLst/>
            <a:gdLst/>
            <a:ahLst/>
            <a:cxnLst/>
            <a:rect l="l" t="t" r="r" b="b"/>
            <a:pathLst>
              <a:path w="157479" h="8890">
                <a:moveTo>
                  <a:pt x="0" y="0"/>
                </a:moveTo>
                <a:lnTo>
                  <a:pt x="157448" y="0"/>
                </a:lnTo>
                <a:lnTo>
                  <a:pt x="157448" y="8889"/>
                </a:lnTo>
                <a:lnTo>
                  <a:pt x="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45402" y="9008173"/>
            <a:ext cx="8890" cy="27305"/>
          </a:xfrm>
          <a:custGeom>
            <a:avLst/>
            <a:gdLst/>
            <a:ahLst/>
            <a:cxnLst/>
            <a:rect l="l" t="t" r="r" b="b"/>
            <a:pathLst>
              <a:path w="8890" h="27304">
                <a:moveTo>
                  <a:pt x="8763" y="26765"/>
                </a:moveTo>
                <a:lnTo>
                  <a:pt x="0" y="26765"/>
                </a:lnTo>
                <a:lnTo>
                  <a:pt x="0" y="0"/>
                </a:lnTo>
                <a:lnTo>
                  <a:pt x="8763" y="0"/>
                </a:lnTo>
                <a:lnTo>
                  <a:pt x="8763" y="267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901188" y="944673"/>
            <a:ext cx="1807845" cy="314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spc="-10" dirty="0">
                <a:latin typeface="바탕체"/>
                <a:cs typeface="바탕체"/>
              </a:rPr>
              <a:t>성 적 증 명</a:t>
            </a:r>
            <a:r>
              <a:rPr sz="1900" spc="710" dirty="0">
                <a:latin typeface="바탕체"/>
                <a:cs typeface="바탕체"/>
              </a:rPr>
              <a:t> </a:t>
            </a:r>
            <a:r>
              <a:rPr sz="1900" spc="-10" dirty="0">
                <a:latin typeface="바탕체"/>
                <a:cs typeface="바탕체"/>
              </a:rPr>
              <a:t>서</a:t>
            </a:r>
            <a:endParaRPr sz="1900">
              <a:latin typeface="바탕체"/>
              <a:cs typeface="바탕체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67131" y="1105948"/>
            <a:ext cx="111188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10" dirty="0">
                <a:latin typeface="바탕체"/>
                <a:cs typeface="바탕체"/>
              </a:rPr>
              <a:t>제 </a:t>
            </a:r>
            <a:r>
              <a:rPr sz="900" spc="25" dirty="0">
                <a:latin typeface="바탕체"/>
                <a:cs typeface="바탕체"/>
              </a:rPr>
              <a:t>2023-0066556</a:t>
            </a:r>
            <a:r>
              <a:rPr sz="900" spc="-5" dirty="0">
                <a:latin typeface="바탕체"/>
                <a:cs typeface="바탕체"/>
              </a:rPr>
              <a:t> </a:t>
            </a:r>
            <a:r>
              <a:rPr sz="900" spc="10" dirty="0">
                <a:latin typeface="바탕체"/>
                <a:cs typeface="바탕체"/>
              </a:rPr>
              <a:t>호</a:t>
            </a:r>
            <a:endParaRPr sz="900">
              <a:latin typeface="바탕체"/>
              <a:cs typeface="바탕체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67131" y="9259923"/>
            <a:ext cx="3771265" cy="3187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34925" algn="r">
              <a:lnSpc>
                <a:spcPct val="100000"/>
              </a:lnSpc>
              <a:spcBef>
                <a:spcPts val="130"/>
              </a:spcBef>
            </a:pPr>
            <a:r>
              <a:rPr sz="600" spc="70" dirty="0">
                <a:latin typeface="바탕체"/>
                <a:cs typeface="바탕체"/>
              </a:rPr>
              <a:t>*성적등급평점:</a:t>
            </a:r>
            <a:r>
              <a:rPr sz="600" spc="75" dirty="0">
                <a:latin typeface="바탕체"/>
                <a:cs typeface="바탕체"/>
              </a:rPr>
              <a:t> </a:t>
            </a:r>
            <a:r>
              <a:rPr sz="600" spc="30" dirty="0">
                <a:latin typeface="바탕체"/>
                <a:cs typeface="바탕체"/>
              </a:rPr>
              <a:t>A+</a:t>
            </a:r>
            <a:r>
              <a:rPr sz="600" spc="75" dirty="0">
                <a:latin typeface="바탕체"/>
                <a:cs typeface="바탕체"/>
              </a:rPr>
              <a:t> </a:t>
            </a:r>
            <a:r>
              <a:rPr sz="600" spc="40" dirty="0">
                <a:latin typeface="바탕체"/>
                <a:cs typeface="바탕체"/>
              </a:rPr>
              <a:t>4.5(100-95)</a:t>
            </a:r>
            <a:r>
              <a:rPr sz="600" spc="85" dirty="0">
                <a:latin typeface="바탕체"/>
                <a:cs typeface="바탕체"/>
              </a:rPr>
              <a:t> </a:t>
            </a:r>
            <a:r>
              <a:rPr sz="600" spc="30" dirty="0">
                <a:latin typeface="바탕체"/>
                <a:cs typeface="바탕체"/>
              </a:rPr>
              <a:t>A0</a:t>
            </a:r>
            <a:r>
              <a:rPr sz="600" spc="75" dirty="0">
                <a:latin typeface="바탕체"/>
                <a:cs typeface="바탕체"/>
              </a:rPr>
              <a:t> </a:t>
            </a:r>
            <a:r>
              <a:rPr sz="600" spc="35" dirty="0">
                <a:latin typeface="바탕체"/>
                <a:cs typeface="바탕체"/>
              </a:rPr>
              <a:t>4.0(94-90)</a:t>
            </a:r>
            <a:r>
              <a:rPr sz="600" spc="85" dirty="0">
                <a:latin typeface="바탕체"/>
                <a:cs typeface="바탕체"/>
              </a:rPr>
              <a:t> </a:t>
            </a:r>
            <a:r>
              <a:rPr sz="600" spc="30" dirty="0">
                <a:latin typeface="바탕체"/>
                <a:cs typeface="바탕체"/>
              </a:rPr>
              <a:t>B+</a:t>
            </a:r>
            <a:r>
              <a:rPr sz="600" spc="85" dirty="0">
                <a:latin typeface="바탕체"/>
                <a:cs typeface="바탕체"/>
              </a:rPr>
              <a:t> </a:t>
            </a:r>
            <a:r>
              <a:rPr sz="600" spc="35" dirty="0">
                <a:latin typeface="바탕체"/>
                <a:cs typeface="바탕체"/>
              </a:rPr>
              <a:t>3.5(89-85)</a:t>
            </a:r>
            <a:r>
              <a:rPr sz="600" spc="85" dirty="0">
                <a:latin typeface="바탕체"/>
                <a:cs typeface="바탕체"/>
              </a:rPr>
              <a:t> </a:t>
            </a:r>
            <a:r>
              <a:rPr sz="600" spc="25" dirty="0">
                <a:latin typeface="바탕체"/>
                <a:cs typeface="바탕체"/>
              </a:rPr>
              <a:t>B0</a:t>
            </a:r>
            <a:r>
              <a:rPr sz="600" spc="90" dirty="0">
                <a:latin typeface="바탕체"/>
                <a:cs typeface="바탕체"/>
              </a:rPr>
              <a:t> </a:t>
            </a:r>
            <a:r>
              <a:rPr sz="600" spc="35" dirty="0">
                <a:latin typeface="바탕체"/>
                <a:cs typeface="바탕체"/>
              </a:rPr>
              <a:t>3.0(84-80)</a:t>
            </a:r>
            <a:r>
              <a:rPr sz="600" spc="95" dirty="0">
                <a:latin typeface="바탕체"/>
                <a:cs typeface="바탕체"/>
              </a:rPr>
              <a:t> </a:t>
            </a:r>
            <a:r>
              <a:rPr sz="600" spc="20" dirty="0">
                <a:latin typeface="바탕체"/>
                <a:cs typeface="바탕체"/>
              </a:rPr>
              <a:t>C+</a:t>
            </a:r>
            <a:r>
              <a:rPr sz="600" spc="90" dirty="0">
                <a:latin typeface="바탕체"/>
                <a:cs typeface="바탕체"/>
              </a:rPr>
              <a:t> </a:t>
            </a:r>
            <a:r>
              <a:rPr sz="600" spc="35" dirty="0">
                <a:latin typeface="바탕체"/>
                <a:cs typeface="바탕체"/>
              </a:rPr>
              <a:t>2.5(79-75)</a:t>
            </a:r>
            <a:endParaRPr sz="600">
              <a:latin typeface="바탕체"/>
              <a:cs typeface="바탕체"/>
            </a:endParaRPr>
          </a:p>
          <a:p>
            <a:pPr marR="5080" algn="r">
              <a:lnSpc>
                <a:spcPct val="100000"/>
              </a:lnSpc>
              <a:spcBef>
                <a:spcPts val="50"/>
              </a:spcBef>
            </a:pPr>
            <a:r>
              <a:rPr sz="600" spc="30" dirty="0">
                <a:latin typeface="바탕체"/>
                <a:cs typeface="바탕체"/>
              </a:rPr>
              <a:t>C0 </a:t>
            </a:r>
            <a:r>
              <a:rPr sz="600" spc="40" dirty="0">
                <a:latin typeface="바탕체"/>
                <a:cs typeface="바탕체"/>
              </a:rPr>
              <a:t>2.0(74-70) </a:t>
            </a:r>
            <a:r>
              <a:rPr sz="600" spc="30" dirty="0">
                <a:latin typeface="바탕체"/>
                <a:cs typeface="바탕체"/>
              </a:rPr>
              <a:t>D+ </a:t>
            </a:r>
            <a:r>
              <a:rPr sz="600" spc="40" dirty="0">
                <a:latin typeface="바탕체"/>
                <a:cs typeface="바탕체"/>
              </a:rPr>
              <a:t>1.5(69-65) </a:t>
            </a:r>
            <a:r>
              <a:rPr sz="600" spc="30" dirty="0">
                <a:latin typeface="바탕체"/>
                <a:cs typeface="바탕체"/>
              </a:rPr>
              <a:t>D0 </a:t>
            </a:r>
            <a:r>
              <a:rPr sz="600" spc="40" dirty="0">
                <a:latin typeface="바탕체"/>
                <a:cs typeface="바탕체"/>
              </a:rPr>
              <a:t>1.0(64-60) </a:t>
            </a:r>
            <a:r>
              <a:rPr sz="600" spc="15" dirty="0">
                <a:latin typeface="바탕체"/>
                <a:cs typeface="바탕체"/>
              </a:rPr>
              <a:t>F </a:t>
            </a:r>
            <a:r>
              <a:rPr sz="600" spc="40" dirty="0">
                <a:latin typeface="바탕체"/>
                <a:cs typeface="바탕체"/>
              </a:rPr>
              <a:t>0.0(59-0) </a:t>
            </a:r>
            <a:r>
              <a:rPr sz="600" spc="30" dirty="0">
                <a:latin typeface="바탕체"/>
                <a:cs typeface="바탕체"/>
              </a:rPr>
              <a:t>S: </a:t>
            </a:r>
            <a:r>
              <a:rPr sz="600" spc="55" dirty="0">
                <a:latin typeface="바탕체"/>
                <a:cs typeface="바탕체"/>
              </a:rPr>
              <a:t>합격 </a:t>
            </a:r>
            <a:r>
              <a:rPr sz="600" spc="30" dirty="0">
                <a:latin typeface="바탕체"/>
                <a:cs typeface="바탕체"/>
              </a:rPr>
              <a:t>U:</a:t>
            </a:r>
            <a:r>
              <a:rPr sz="600" spc="300" dirty="0">
                <a:latin typeface="바탕체"/>
                <a:cs typeface="바탕체"/>
              </a:rPr>
              <a:t> </a:t>
            </a:r>
            <a:r>
              <a:rPr sz="600" spc="65" dirty="0">
                <a:latin typeface="바탕체"/>
                <a:cs typeface="바탕체"/>
              </a:rPr>
              <a:t>불합격</a:t>
            </a:r>
            <a:endParaRPr sz="600">
              <a:latin typeface="바탕체"/>
              <a:cs typeface="바탕체"/>
            </a:endParaRPr>
          </a:p>
          <a:p>
            <a:pPr marL="624840">
              <a:lnSpc>
                <a:spcPct val="100000"/>
              </a:lnSpc>
              <a:spcBef>
                <a:spcPts val="60"/>
              </a:spcBef>
            </a:pPr>
            <a:r>
              <a:rPr sz="600" spc="15" dirty="0">
                <a:latin typeface="바탕체"/>
                <a:cs typeface="바탕체"/>
              </a:rPr>
              <a:t>( </a:t>
            </a:r>
            <a:r>
              <a:rPr sz="600" spc="30" dirty="0">
                <a:latin typeface="바탕체"/>
                <a:cs typeface="바탕체"/>
              </a:rPr>
              <a:t>S, </a:t>
            </a:r>
            <a:r>
              <a:rPr sz="600" spc="15" dirty="0">
                <a:latin typeface="바탕체"/>
                <a:cs typeface="바탕체"/>
              </a:rPr>
              <a:t>U </a:t>
            </a:r>
            <a:r>
              <a:rPr sz="600" spc="65" dirty="0">
                <a:latin typeface="바탕체"/>
                <a:cs typeface="바탕체"/>
              </a:rPr>
              <a:t>학점은 </a:t>
            </a:r>
            <a:r>
              <a:rPr sz="600" spc="70" dirty="0">
                <a:latin typeface="바탕체"/>
                <a:cs typeface="바탕체"/>
              </a:rPr>
              <a:t>평점평균 </a:t>
            </a:r>
            <a:r>
              <a:rPr sz="600" spc="65" dirty="0">
                <a:latin typeface="바탕체"/>
                <a:cs typeface="바탕체"/>
              </a:rPr>
              <a:t>산출에 </a:t>
            </a:r>
            <a:r>
              <a:rPr sz="600" spc="70" dirty="0">
                <a:latin typeface="바탕체"/>
                <a:cs typeface="바탕체"/>
              </a:rPr>
              <a:t>포함되지</a:t>
            </a:r>
            <a:r>
              <a:rPr sz="600" spc="340" dirty="0">
                <a:latin typeface="바탕체"/>
                <a:cs typeface="바탕체"/>
              </a:rPr>
              <a:t> </a:t>
            </a:r>
            <a:r>
              <a:rPr sz="600" spc="35" dirty="0">
                <a:latin typeface="바탕체"/>
                <a:cs typeface="바탕체"/>
              </a:rPr>
              <a:t>않음)</a:t>
            </a:r>
            <a:endParaRPr sz="600">
              <a:latin typeface="바탕체"/>
              <a:cs typeface="바탕체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005327" y="9079720"/>
            <a:ext cx="1327150" cy="0"/>
          </a:xfrm>
          <a:custGeom>
            <a:avLst/>
            <a:gdLst/>
            <a:ahLst/>
            <a:cxnLst/>
            <a:rect l="l" t="t" r="r" b="b"/>
            <a:pathLst>
              <a:path w="1327150">
                <a:moveTo>
                  <a:pt x="0" y="0"/>
                </a:moveTo>
                <a:lnTo>
                  <a:pt x="1326974" y="0"/>
                </a:lnTo>
              </a:path>
            </a:pathLst>
          </a:custGeom>
          <a:ln w="5771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7" name="object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832991"/>
              </p:ext>
            </p:extLst>
          </p:nvPr>
        </p:nvGraphicFramePr>
        <p:xfrm>
          <a:off x="166311" y="1263876"/>
          <a:ext cx="7180574" cy="7998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9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79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654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26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640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33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88328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49364"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850" dirty="0">
                          <a:latin typeface="바탕체"/>
                          <a:cs typeface="바탕체"/>
                        </a:rPr>
                        <a:t>성</a:t>
                      </a:r>
                      <a:endParaRPr sz="850">
                        <a:latin typeface="바탕체"/>
                        <a:cs typeface="바탕체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850" dirty="0">
                          <a:latin typeface="바탕체"/>
                          <a:cs typeface="바탕체"/>
                        </a:rPr>
                        <a:t>명</a:t>
                      </a:r>
                      <a:endParaRPr sz="850">
                        <a:latin typeface="바탕체"/>
                        <a:cs typeface="바탕체"/>
                      </a:endParaRPr>
                    </a:p>
                  </a:txBody>
                  <a:tcPr marL="0" marR="0" marT="5461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850" spc="-20" dirty="0">
                          <a:latin typeface="바탕체"/>
                          <a:cs typeface="바탕체"/>
                        </a:rPr>
                        <a:t>박상호</a:t>
                      </a:r>
                      <a:endParaRPr sz="850">
                        <a:latin typeface="바탕체"/>
                        <a:cs typeface="바탕체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430"/>
                        </a:spcBef>
                        <a:tabLst>
                          <a:tab pos="550545" algn="l"/>
                        </a:tabLst>
                      </a:pPr>
                      <a:r>
                        <a:rPr sz="850" spc="-10" dirty="0">
                          <a:latin typeface="바탕체"/>
                          <a:cs typeface="바탕체"/>
                        </a:rPr>
                        <a:t>학	번</a:t>
                      </a:r>
                      <a:endParaRPr sz="850">
                        <a:latin typeface="바탕체"/>
                        <a:cs typeface="바탕체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850" spc="-15" dirty="0">
                          <a:latin typeface="바탕체"/>
                          <a:cs typeface="바탕체"/>
                        </a:rPr>
                        <a:t>20172240</a:t>
                      </a:r>
                      <a:endParaRPr sz="850">
                        <a:latin typeface="바탕체"/>
                        <a:cs typeface="바탕체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850" spc="-25" dirty="0">
                          <a:latin typeface="바탕체"/>
                          <a:cs typeface="바탕체"/>
                        </a:rPr>
                        <a:t>생년월일</a:t>
                      </a:r>
                      <a:endParaRPr sz="850">
                        <a:latin typeface="바탕체"/>
                        <a:cs typeface="바탕체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850" spc="-15" dirty="0">
                          <a:latin typeface="바탕체"/>
                          <a:cs typeface="바탕체"/>
                        </a:rPr>
                        <a:t>1998년 </a:t>
                      </a:r>
                      <a:r>
                        <a:rPr sz="850" spc="-50" dirty="0">
                          <a:latin typeface="바탕체"/>
                          <a:cs typeface="바탕체"/>
                        </a:rPr>
                        <a:t>5월</a:t>
                      </a:r>
                      <a:r>
                        <a:rPr sz="850" spc="-114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850" spc="-10" dirty="0">
                          <a:latin typeface="바탕체"/>
                          <a:cs typeface="바탕체"/>
                        </a:rPr>
                        <a:t>29일</a:t>
                      </a:r>
                      <a:endParaRPr sz="850">
                        <a:latin typeface="바탕체"/>
                        <a:cs typeface="바탕체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850" spc="-30" dirty="0">
                          <a:latin typeface="바탕체"/>
                          <a:cs typeface="바탕체"/>
                        </a:rPr>
                        <a:t>학위등록번호</a:t>
                      </a:r>
                      <a:endParaRPr sz="850">
                        <a:latin typeface="바탕체"/>
                        <a:cs typeface="바탕체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600" spc="65" dirty="0">
                          <a:latin typeface="바탕체"/>
                          <a:cs typeface="바탕체"/>
                        </a:rPr>
                        <a:t>울산대</a:t>
                      </a:r>
                      <a:r>
                        <a:rPr sz="600" spc="-250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600" spc="35" dirty="0">
                          <a:latin typeface="바탕체"/>
                          <a:cs typeface="바탕체"/>
                        </a:rPr>
                        <a:t>2020(학)2591</a:t>
                      </a:r>
                      <a:endParaRPr sz="600">
                        <a:latin typeface="바탕체"/>
                        <a:cs typeface="바탕체"/>
                      </a:endParaRPr>
                    </a:p>
                  </a:txBody>
                  <a:tcPr marL="0" marR="0" marT="635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64"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850" dirty="0">
                          <a:latin typeface="바탕체"/>
                          <a:cs typeface="바탕체"/>
                        </a:rPr>
                        <a:t>대</a:t>
                      </a:r>
                      <a:endParaRPr sz="850">
                        <a:latin typeface="바탕체"/>
                        <a:cs typeface="바탕체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850" dirty="0">
                          <a:latin typeface="바탕체"/>
                          <a:cs typeface="바탕체"/>
                        </a:rPr>
                        <a:t>학</a:t>
                      </a:r>
                      <a:endParaRPr sz="850">
                        <a:latin typeface="바탕체"/>
                        <a:cs typeface="바탕체"/>
                      </a:endParaRPr>
                    </a:p>
                  </a:txBody>
                  <a:tcPr marL="0" marR="0" marT="4635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850" spc="-25" dirty="0">
                          <a:latin typeface="바탕체"/>
                          <a:cs typeface="바탕체"/>
                        </a:rPr>
                        <a:t>공과대학</a:t>
                      </a:r>
                      <a:endParaRPr sz="850">
                        <a:latin typeface="바탕체"/>
                        <a:cs typeface="바탕체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850" spc="-35" dirty="0">
                          <a:latin typeface="바탕체"/>
                          <a:cs typeface="바탕체"/>
                        </a:rPr>
                        <a:t>학부(과)</a:t>
                      </a:r>
                      <a:endParaRPr sz="850">
                        <a:latin typeface="바탕체"/>
                        <a:cs typeface="바탕체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850" spc="-25" dirty="0">
                          <a:latin typeface="바탕체"/>
                          <a:cs typeface="바탕체"/>
                        </a:rPr>
                        <a:t>첨단소재공학부</a:t>
                      </a:r>
                      <a:endParaRPr sz="850">
                        <a:latin typeface="바탕체"/>
                        <a:cs typeface="바탕체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850" spc="-20" dirty="0">
                          <a:latin typeface="바탕체"/>
                          <a:cs typeface="바탕체"/>
                        </a:rPr>
                        <a:t>제1</a:t>
                      </a:r>
                      <a:endParaRPr sz="850">
                        <a:latin typeface="바탕체"/>
                        <a:cs typeface="바탕체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6060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850" spc="-20" dirty="0">
                          <a:latin typeface="바탕체"/>
                          <a:cs typeface="바탕체"/>
                        </a:rPr>
                        <a:t>전</a:t>
                      </a:r>
                      <a:r>
                        <a:rPr sz="850" dirty="0">
                          <a:latin typeface="바탕체"/>
                          <a:cs typeface="바탕체"/>
                        </a:rPr>
                        <a:t>공</a:t>
                      </a:r>
                      <a:endParaRPr sz="850">
                        <a:latin typeface="바탕체"/>
                        <a:cs typeface="바탕체"/>
                      </a:endParaRPr>
                    </a:p>
                  </a:txBody>
                  <a:tcPr marL="0" marR="0" marT="4635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600" spc="70" dirty="0">
                          <a:latin typeface="바탕체"/>
                          <a:cs typeface="바탕체"/>
                        </a:rPr>
                        <a:t>재료공학</a:t>
                      </a:r>
                      <a:endParaRPr sz="600">
                        <a:latin typeface="바탕체"/>
                        <a:cs typeface="바탕체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850" spc="-20" dirty="0">
                          <a:latin typeface="바탕체"/>
                          <a:cs typeface="바탕체"/>
                        </a:rPr>
                        <a:t>제1학위명</a:t>
                      </a:r>
                      <a:endParaRPr sz="850">
                        <a:latin typeface="바탕체"/>
                        <a:cs typeface="바탕체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50" spc="55" dirty="0">
                          <a:latin typeface="바탕체"/>
                          <a:cs typeface="바탕체"/>
                        </a:rPr>
                        <a:t>공학사</a:t>
                      </a:r>
                      <a:endParaRPr sz="750">
                        <a:latin typeface="바탕체"/>
                        <a:cs typeface="바탕체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459">
                <a:tc gridSpan="3"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25" dirty="0">
                          <a:latin typeface="바탕체"/>
                          <a:cs typeface="바탕체"/>
                        </a:rPr>
                        <a:t>입학일자</a:t>
                      </a:r>
                      <a:endParaRPr sz="850">
                        <a:latin typeface="바탕체"/>
                        <a:cs typeface="바탕체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15" dirty="0">
                          <a:latin typeface="바탕체"/>
                          <a:cs typeface="바탕체"/>
                        </a:rPr>
                        <a:t>2017년</a:t>
                      </a:r>
                      <a:endParaRPr sz="850">
                        <a:latin typeface="바탕체"/>
                        <a:cs typeface="바탕체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50" dirty="0">
                          <a:latin typeface="바탕체"/>
                          <a:cs typeface="바탕체"/>
                        </a:rPr>
                        <a:t>3월</a:t>
                      </a:r>
                      <a:endParaRPr sz="850">
                        <a:latin typeface="바탕체"/>
                        <a:cs typeface="바탕체"/>
                      </a:endParaRPr>
                    </a:p>
                  </a:txBody>
                  <a:tcPr marL="0" marR="0" marT="4508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15" dirty="0">
                          <a:latin typeface="바탕체"/>
                          <a:cs typeface="바탕체"/>
                        </a:rPr>
                        <a:t>2일</a:t>
                      </a:r>
                      <a:endParaRPr sz="850">
                        <a:latin typeface="바탕체"/>
                        <a:cs typeface="바탕체"/>
                      </a:endParaRPr>
                    </a:p>
                  </a:txBody>
                  <a:tcPr marL="0" marR="0" marT="4508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30" dirty="0">
                          <a:latin typeface="바탕체"/>
                          <a:cs typeface="바탕체"/>
                        </a:rPr>
                        <a:t>졸업일자</a:t>
                      </a:r>
                      <a:endParaRPr sz="850">
                        <a:latin typeface="바탕체"/>
                        <a:cs typeface="바탕체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15" dirty="0">
                          <a:latin typeface="바탕체"/>
                          <a:cs typeface="바탕체"/>
                        </a:rPr>
                        <a:t>2021년</a:t>
                      </a:r>
                      <a:endParaRPr sz="850">
                        <a:latin typeface="바탕체"/>
                        <a:cs typeface="바탕체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55" dirty="0">
                          <a:latin typeface="바탕체"/>
                          <a:cs typeface="바탕체"/>
                        </a:rPr>
                        <a:t>8월</a:t>
                      </a:r>
                      <a:r>
                        <a:rPr sz="850" spc="-70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850" spc="-15" dirty="0">
                          <a:latin typeface="바탕체"/>
                          <a:cs typeface="바탕체"/>
                        </a:rPr>
                        <a:t>13일</a:t>
                      </a:r>
                      <a:endParaRPr sz="850">
                        <a:latin typeface="바탕체"/>
                        <a:cs typeface="바탕체"/>
                      </a:endParaRPr>
                    </a:p>
                  </a:txBody>
                  <a:tcPr marL="0" marR="0" marT="4508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20" dirty="0">
                          <a:latin typeface="바탕체"/>
                          <a:cs typeface="바탕체"/>
                        </a:rPr>
                        <a:t>제2</a:t>
                      </a:r>
                      <a:r>
                        <a:rPr sz="850" spc="-35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850" spc="-20" dirty="0">
                          <a:latin typeface="바탕체"/>
                          <a:cs typeface="바탕체"/>
                        </a:rPr>
                        <a:t>전공</a:t>
                      </a:r>
                      <a:endParaRPr sz="850">
                        <a:latin typeface="바탕체"/>
                        <a:cs typeface="바탕체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20" dirty="0">
                          <a:latin typeface="바탕체"/>
                          <a:cs typeface="바탕체"/>
                        </a:rPr>
                        <a:t>제2학위명</a:t>
                      </a:r>
                      <a:endParaRPr sz="850">
                        <a:latin typeface="바탕체"/>
                        <a:cs typeface="바탕체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364"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850" dirty="0">
                          <a:latin typeface="바탕체"/>
                          <a:cs typeface="바탕체"/>
                        </a:rPr>
                        <a:t>부</a:t>
                      </a:r>
                      <a:endParaRPr sz="850">
                        <a:latin typeface="바탕체"/>
                        <a:cs typeface="바탕체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850" dirty="0">
                          <a:latin typeface="바탕체"/>
                          <a:cs typeface="바탕체"/>
                        </a:rPr>
                        <a:t>전</a:t>
                      </a:r>
                      <a:endParaRPr sz="850">
                        <a:latin typeface="바탕체"/>
                        <a:cs typeface="바탕체"/>
                      </a:endParaRPr>
                    </a:p>
                  </a:txBody>
                  <a:tcPr marL="0" marR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850" dirty="0">
                          <a:latin typeface="바탕체"/>
                          <a:cs typeface="바탕체"/>
                        </a:rPr>
                        <a:t>공</a:t>
                      </a:r>
                      <a:endParaRPr sz="850">
                        <a:latin typeface="바탕체"/>
                        <a:cs typeface="바탕체"/>
                      </a:endParaRPr>
                    </a:p>
                  </a:txBody>
                  <a:tcPr marL="0" marR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850" spc="-25" dirty="0">
                          <a:latin typeface="바탕체"/>
                          <a:cs typeface="바탕체"/>
                        </a:rPr>
                        <a:t>마이크로특화전공</a:t>
                      </a:r>
                      <a:endParaRPr sz="850">
                        <a:latin typeface="바탕체"/>
                        <a:cs typeface="바탕체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850" dirty="0">
                          <a:latin typeface="바탕체"/>
                          <a:cs typeface="바탕체"/>
                        </a:rPr>
                        <a:t>교</a:t>
                      </a:r>
                      <a:endParaRPr sz="850">
                        <a:latin typeface="바탕체"/>
                        <a:cs typeface="바탕체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850" dirty="0">
                          <a:latin typeface="바탕체"/>
                          <a:cs typeface="바탕체"/>
                        </a:rPr>
                        <a:t>직</a:t>
                      </a:r>
                      <a:endParaRPr sz="850">
                        <a:latin typeface="바탕체"/>
                        <a:cs typeface="바탕체"/>
                      </a:endParaRPr>
                    </a:p>
                  </a:txBody>
                  <a:tcPr marL="0" marR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850" dirty="0">
                          <a:latin typeface="바탕체"/>
                          <a:cs typeface="바탕체"/>
                        </a:rPr>
                        <a:t>인</a:t>
                      </a:r>
                      <a:endParaRPr sz="850">
                        <a:latin typeface="바탕체"/>
                        <a:cs typeface="바탕체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850" dirty="0">
                          <a:latin typeface="바탕체"/>
                          <a:cs typeface="바탕체"/>
                        </a:rPr>
                        <a:t>증</a:t>
                      </a:r>
                      <a:endParaRPr sz="850">
                        <a:latin typeface="바탕체"/>
                        <a:cs typeface="바탕체"/>
                      </a:endParaRPr>
                    </a:p>
                  </a:txBody>
                  <a:tcPr marL="0" marR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333">
                <a:tc rowSpan="36" gridSpan="7">
                  <a:txBody>
                    <a:bodyPr/>
                    <a:lstStyle/>
                    <a:p>
                      <a:pPr marL="52705" marR="417195" indent="603250">
                        <a:lnSpc>
                          <a:spcPts val="910"/>
                        </a:lnSpc>
                        <a:spcBef>
                          <a:spcPts val="195"/>
                        </a:spcBef>
                      </a:pPr>
                      <a:r>
                        <a:rPr sz="850" spc="-55" dirty="0">
                          <a:latin typeface="새굴림"/>
                          <a:cs typeface="새굴림"/>
                        </a:rPr>
                        <a:t>2017학년도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1학기  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교필</a:t>
                      </a:r>
                      <a:r>
                        <a:rPr sz="850" spc="-1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영어회화I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52705">
                        <a:lnSpc>
                          <a:spcPts val="955"/>
                        </a:lnSpc>
                      </a:pPr>
                      <a:r>
                        <a:rPr sz="850" spc="-25" dirty="0">
                          <a:latin typeface="새굴림"/>
                          <a:cs typeface="새굴림"/>
                        </a:rPr>
                        <a:t>교선</a:t>
                      </a:r>
                      <a:r>
                        <a:rPr sz="850" spc="-1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철학의이해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52705" marR="751840">
                        <a:lnSpc>
                          <a:spcPts val="980"/>
                        </a:lnSpc>
                        <a:spcBef>
                          <a:spcPts val="50"/>
                        </a:spcBef>
                      </a:pPr>
                      <a:r>
                        <a:rPr sz="850" spc="-25" dirty="0">
                          <a:latin typeface="새굴림"/>
                          <a:cs typeface="새굴림"/>
                        </a:rPr>
                        <a:t>교선 보고서작성및발표  기필</a:t>
                      </a:r>
                      <a:r>
                        <a:rPr sz="850" spc="-2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일반화학I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52705">
                        <a:lnSpc>
                          <a:spcPts val="869"/>
                        </a:lnSpc>
                      </a:pPr>
                      <a:r>
                        <a:rPr sz="850" spc="-25" dirty="0">
                          <a:latin typeface="새굴림"/>
                          <a:cs typeface="새굴림"/>
                        </a:rPr>
                        <a:t>기필</a:t>
                      </a:r>
                      <a:r>
                        <a:rPr sz="850" spc="-1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일반물리학I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52705" marR="942340">
                        <a:lnSpc>
                          <a:spcPct val="95900"/>
                        </a:lnSpc>
                        <a:spcBef>
                          <a:spcPts val="25"/>
                        </a:spcBef>
                      </a:pPr>
                      <a:r>
                        <a:rPr sz="850" spc="-25" dirty="0">
                          <a:latin typeface="새굴림"/>
                          <a:cs typeface="새굴림"/>
                        </a:rPr>
                        <a:t>기필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일반물리실험I  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기필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미적분학I  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기필</a:t>
                      </a:r>
                      <a:r>
                        <a:rPr sz="850" spc="18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일반화학실험I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656590" marR="8890" indent="-490855">
                        <a:lnSpc>
                          <a:spcPts val="1970"/>
                        </a:lnSpc>
                        <a:spcBef>
                          <a:spcPts val="150"/>
                        </a:spcBef>
                      </a:pPr>
                      <a:r>
                        <a:rPr sz="850" spc="-35" dirty="0">
                          <a:latin typeface="새굴림"/>
                          <a:cs typeface="새굴림"/>
                        </a:rPr>
                        <a:t>취득학점: </a:t>
                      </a:r>
                      <a:r>
                        <a:rPr sz="850" spc="-45" dirty="0">
                          <a:latin typeface="새굴림"/>
                          <a:cs typeface="새굴림"/>
                        </a:rPr>
                        <a:t>17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평점평균: </a:t>
                      </a:r>
                      <a:r>
                        <a:rPr sz="850" spc="-45" dirty="0">
                          <a:latin typeface="새굴림"/>
                          <a:cs typeface="새굴림"/>
                        </a:rPr>
                        <a:t>3.68 </a:t>
                      </a:r>
                      <a:r>
                        <a:rPr sz="850" spc="-40" dirty="0">
                          <a:latin typeface="새굴림"/>
                          <a:cs typeface="새굴림"/>
                        </a:rPr>
                        <a:t>백분율:  </a:t>
                      </a:r>
                      <a:r>
                        <a:rPr sz="850" spc="-55" dirty="0">
                          <a:latin typeface="새굴림"/>
                          <a:cs typeface="새굴림"/>
                        </a:rPr>
                        <a:t>2017학년도</a:t>
                      </a:r>
                      <a:r>
                        <a:rPr sz="850" spc="16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2학기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52705">
                        <a:lnSpc>
                          <a:spcPts val="660"/>
                        </a:lnSpc>
                      </a:pPr>
                      <a:r>
                        <a:rPr sz="850" spc="-25" dirty="0">
                          <a:latin typeface="새굴림"/>
                          <a:cs typeface="새굴림"/>
                        </a:rPr>
                        <a:t>교필</a:t>
                      </a:r>
                      <a:r>
                        <a:rPr sz="850" spc="16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영어회화II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52705" marR="751840">
                        <a:lnSpc>
                          <a:spcPts val="980"/>
                        </a:lnSpc>
                        <a:spcBef>
                          <a:spcPts val="40"/>
                        </a:spcBef>
                      </a:pPr>
                      <a:r>
                        <a:rPr sz="850" spc="-25" dirty="0">
                          <a:latin typeface="새굴림"/>
                          <a:cs typeface="새굴림"/>
                        </a:rPr>
                        <a:t>교선 과학과기술의역사  기필</a:t>
                      </a:r>
                      <a:r>
                        <a:rPr sz="850" spc="-2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일반화학II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52705" marR="916305">
                        <a:lnSpc>
                          <a:spcPct val="94100"/>
                        </a:lnSpc>
                        <a:spcBef>
                          <a:spcPts val="5"/>
                        </a:spcBef>
                      </a:pPr>
                      <a:r>
                        <a:rPr sz="850" spc="-25" dirty="0">
                          <a:latin typeface="새굴림"/>
                          <a:cs typeface="새굴림"/>
                        </a:rPr>
                        <a:t>기필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일반물리학II  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기필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일반물리실험II  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기필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미적분학II  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기필</a:t>
                      </a:r>
                      <a:r>
                        <a:rPr sz="850" spc="19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일반화학실험II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656590" marR="8890" indent="-490855">
                        <a:lnSpc>
                          <a:spcPts val="1970"/>
                        </a:lnSpc>
                        <a:spcBef>
                          <a:spcPts val="135"/>
                        </a:spcBef>
                      </a:pPr>
                      <a:r>
                        <a:rPr sz="850" spc="-35" dirty="0">
                          <a:latin typeface="새굴림"/>
                          <a:cs typeface="새굴림"/>
                        </a:rPr>
                        <a:t>취득학점: </a:t>
                      </a:r>
                      <a:r>
                        <a:rPr sz="850" spc="-45" dirty="0">
                          <a:latin typeface="새굴림"/>
                          <a:cs typeface="새굴림"/>
                        </a:rPr>
                        <a:t>15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평점평균: </a:t>
                      </a:r>
                      <a:r>
                        <a:rPr sz="850" spc="-45" dirty="0">
                          <a:latin typeface="새굴림"/>
                          <a:cs typeface="새굴림"/>
                        </a:rPr>
                        <a:t>3.53 </a:t>
                      </a:r>
                      <a:r>
                        <a:rPr sz="850" spc="-40" dirty="0">
                          <a:latin typeface="새굴림"/>
                          <a:cs typeface="새굴림"/>
                        </a:rPr>
                        <a:t>백분율:  </a:t>
                      </a:r>
                      <a:r>
                        <a:rPr sz="850" spc="-55" dirty="0">
                          <a:latin typeface="새굴림"/>
                          <a:cs typeface="새굴림"/>
                        </a:rPr>
                        <a:t>2018학년도</a:t>
                      </a:r>
                      <a:r>
                        <a:rPr sz="850" spc="16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1학기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52705">
                        <a:lnSpc>
                          <a:spcPts val="705"/>
                        </a:lnSpc>
                      </a:pPr>
                      <a:r>
                        <a:rPr sz="850" spc="-25" dirty="0">
                          <a:latin typeface="새굴림"/>
                          <a:cs typeface="새굴림"/>
                        </a:rPr>
                        <a:t>교선</a:t>
                      </a:r>
                      <a:r>
                        <a:rPr sz="850" spc="-1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결혼과가족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52705">
                        <a:lnSpc>
                          <a:spcPts val="950"/>
                        </a:lnSpc>
                      </a:pPr>
                      <a:r>
                        <a:rPr sz="850" spc="-25" dirty="0">
                          <a:latin typeface="새굴림"/>
                          <a:cs typeface="새굴림"/>
                        </a:rPr>
                        <a:t>교선</a:t>
                      </a:r>
                      <a:r>
                        <a:rPr sz="850" spc="-1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인간관계및리더십훈련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52705" marR="121285">
                        <a:lnSpc>
                          <a:spcPts val="980"/>
                        </a:lnSpc>
                        <a:spcBef>
                          <a:spcPts val="50"/>
                        </a:spcBef>
                      </a:pPr>
                      <a:r>
                        <a:rPr sz="850" spc="-25" dirty="0">
                          <a:latin typeface="새굴림"/>
                          <a:cs typeface="새굴림"/>
                        </a:rPr>
                        <a:t>교선 한국의글로벌비즈니스및대기업  기필</a:t>
                      </a:r>
                      <a:r>
                        <a:rPr sz="850" spc="-1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공업수학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52705" marR="942340">
                        <a:lnSpc>
                          <a:spcPct val="92900"/>
                        </a:lnSpc>
                      </a:pPr>
                      <a:r>
                        <a:rPr sz="850" spc="-25" dirty="0">
                          <a:latin typeface="새굴림"/>
                          <a:cs typeface="새굴림"/>
                        </a:rPr>
                        <a:t>전필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재료열역학I  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전필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재료과학I  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전필</a:t>
                      </a:r>
                      <a:r>
                        <a:rPr sz="850" spc="18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소재공학실험I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52705">
                        <a:lnSpc>
                          <a:spcPts val="985"/>
                        </a:lnSpc>
                      </a:pPr>
                      <a:r>
                        <a:rPr sz="850" spc="-25" dirty="0">
                          <a:latin typeface="새굴림"/>
                          <a:cs typeface="새굴림"/>
                        </a:rPr>
                        <a:t>전선</a:t>
                      </a:r>
                      <a:r>
                        <a:rPr sz="850" spc="-1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미래산업신기술세미나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656590" marR="8890" indent="-490855">
                        <a:lnSpc>
                          <a:spcPts val="1960"/>
                        </a:lnSpc>
                        <a:spcBef>
                          <a:spcPts val="160"/>
                        </a:spcBef>
                      </a:pPr>
                      <a:r>
                        <a:rPr sz="850" spc="-35" dirty="0">
                          <a:latin typeface="새굴림"/>
                          <a:cs typeface="새굴림"/>
                        </a:rPr>
                        <a:t>취득학점: </a:t>
                      </a:r>
                      <a:r>
                        <a:rPr sz="850" spc="-45" dirty="0">
                          <a:latin typeface="새굴림"/>
                          <a:cs typeface="새굴림"/>
                        </a:rPr>
                        <a:t>17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평점평균: </a:t>
                      </a:r>
                      <a:r>
                        <a:rPr sz="850" spc="-45" dirty="0">
                          <a:latin typeface="새굴림"/>
                          <a:cs typeface="새굴림"/>
                        </a:rPr>
                        <a:t>3.29 </a:t>
                      </a:r>
                      <a:r>
                        <a:rPr sz="850" spc="-40" dirty="0">
                          <a:latin typeface="새굴림"/>
                          <a:cs typeface="새굴림"/>
                        </a:rPr>
                        <a:t>백분율:  </a:t>
                      </a:r>
                      <a:r>
                        <a:rPr sz="850" spc="-55" dirty="0">
                          <a:latin typeface="새굴림"/>
                          <a:cs typeface="새굴림"/>
                        </a:rPr>
                        <a:t>2018학년도</a:t>
                      </a:r>
                      <a:r>
                        <a:rPr sz="850" spc="16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2학기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52705">
                        <a:lnSpc>
                          <a:spcPts val="705"/>
                        </a:lnSpc>
                      </a:pPr>
                      <a:r>
                        <a:rPr sz="850" spc="-25" dirty="0">
                          <a:latin typeface="새굴림"/>
                          <a:cs typeface="새굴림"/>
                        </a:rPr>
                        <a:t>교선</a:t>
                      </a:r>
                      <a:r>
                        <a:rPr sz="850" spc="-1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진로탐색세미나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332105" marR="15240" indent="-279400">
                        <a:lnSpc>
                          <a:spcPts val="980"/>
                        </a:lnSpc>
                        <a:spcBef>
                          <a:spcPts val="10"/>
                        </a:spcBef>
                      </a:pPr>
                      <a:r>
                        <a:rPr sz="850" spc="-25" dirty="0">
                          <a:latin typeface="새굴림"/>
                          <a:cs typeface="새굴림"/>
                        </a:rPr>
                        <a:t>교선 사례를통해서배우는갈등해결의지  </a:t>
                      </a:r>
                      <a:r>
                        <a:rPr sz="850" spc="-10" dirty="0">
                          <a:latin typeface="새굴림"/>
                          <a:cs typeface="새굴림"/>
                        </a:rPr>
                        <a:t>혜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52705" marR="916305">
                        <a:lnSpc>
                          <a:spcPct val="92900"/>
                        </a:lnSpc>
                        <a:spcBef>
                          <a:spcPts val="15"/>
                        </a:spcBef>
                      </a:pPr>
                      <a:r>
                        <a:rPr sz="850" spc="-25" dirty="0">
                          <a:latin typeface="새굴림"/>
                          <a:cs typeface="새굴림"/>
                        </a:rPr>
                        <a:t>전필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재료과학II  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전필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소재공학실험II  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전필 재료역학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52705" marR="960119">
                        <a:lnSpc>
                          <a:spcPts val="980"/>
                        </a:lnSpc>
                        <a:spcBef>
                          <a:spcPts val="20"/>
                        </a:spcBef>
                      </a:pPr>
                      <a:r>
                        <a:rPr sz="850" spc="-25" dirty="0">
                          <a:latin typeface="새굴림"/>
                          <a:cs typeface="새굴림"/>
                        </a:rPr>
                        <a:t>전필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재료열역학II  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전선</a:t>
                      </a:r>
                      <a:r>
                        <a:rPr sz="850" spc="17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재료수치해석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656590" marR="8890" indent="-490855">
                        <a:lnSpc>
                          <a:spcPts val="1970"/>
                        </a:lnSpc>
                        <a:spcBef>
                          <a:spcPts val="125"/>
                        </a:spcBef>
                      </a:pPr>
                      <a:r>
                        <a:rPr sz="850" spc="-35" dirty="0">
                          <a:latin typeface="새굴림"/>
                          <a:cs typeface="새굴림"/>
                        </a:rPr>
                        <a:t>취득학점: </a:t>
                      </a:r>
                      <a:r>
                        <a:rPr sz="850" spc="-45" dirty="0">
                          <a:latin typeface="새굴림"/>
                          <a:cs typeface="새굴림"/>
                        </a:rPr>
                        <a:t>16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평점평균: </a:t>
                      </a:r>
                      <a:r>
                        <a:rPr sz="850" spc="-45" dirty="0">
                          <a:latin typeface="새굴림"/>
                          <a:cs typeface="새굴림"/>
                        </a:rPr>
                        <a:t>3.37 </a:t>
                      </a:r>
                      <a:r>
                        <a:rPr sz="850" spc="-40" dirty="0">
                          <a:latin typeface="새굴림"/>
                          <a:cs typeface="새굴림"/>
                        </a:rPr>
                        <a:t>백분율:  </a:t>
                      </a:r>
                      <a:r>
                        <a:rPr sz="850" spc="-55" dirty="0">
                          <a:latin typeface="새굴림"/>
                          <a:cs typeface="새굴림"/>
                        </a:rPr>
                        <a:t>2019학년도</a:t>
                      </a:r>
                      <a:r>
                        <a:rPr sz="850" spc="16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1학기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52705">
                        <a:lnSpc>
                          <a:spcPts val="705"/>
                        </a:lnSpc>
                      </a:pPr>
                      <a:r>
                        <a:rPr sz="850" spc="-25" dirty="0">
                          <a:latin typeface="새굴림"/>
                          <a:cs typeface="새굴림"/>
                        </a:rPr>
                        <a:t>교선</a:t>
                      </a:r>
                      <a:r>
                        <a:rPr sz="850" spc="16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재미학개론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52705" marR="1066165">
                        <a:lnSpc>
                          <a:spcPts val="969"/>
                        </a:lnSpc>
                        <a:spcBef>
                          <a:spcPts val="20"/>
                        </a:spcBef>
                      </a:pPr>
                      <a:r>
                        <a:rPr sz="850" spc="-25" dirty="0">
                          <a:latin typeface="새굴림"/>
                          <a:cs typeface="새굴림"/>
                        </a:rPr>
                        <a:t>전필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금속재료I  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전필</a:t>
                      </a:r>
                      <a:r>
                        <a:rPr sz="850" spc="16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재료강도학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52705" marR="960119">
                        <a:lnSpc>
                          <a:spcPct val="94100"/>
                        </a:lnSpc>
                        <a:spcBef>
                          <a:spcPts val="5"/>
                        </a:spcBef>
                      </a:pPr>
                      <a:r>
                        <a:rPr sz="850" spc="-25" dirty="0">
                          <a:latin typeface="새굴림"/>
                          <a:cs typeface="새굴림"/>
                        </a:rPr>
                        <a:t>전필 세라믹공학  전필 소재물성실험  전필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재료물성학I  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전선 박막공학</a:t>
                      </a:r>
                      <a:endParaRPr sz="850">
                        <a:latin typeface="새굴림"/>
                        <a:cs typeface="새굴림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36" gridSpan="6"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850" spc="-40" dirty="0">
                          <a:latin typeface="새굴림"/>
                          <a:cs typeface="새굴림"/>
                        </a:rPr>
                        <a:t>취득학점: 18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평점평균: </a:t>
                      </a:r>
                      <a:r>
                        <a:rPr sz="850" spc="-45" dirty="0">
                          <a:latin typeface="새굴림"/>
                          <a:cs typeface="새굴림"/>
                        </a:rPr>
                        <a:t>3.42 </a:t>
                      </a:r>
                      <a:r>
                        <a:rPr sz="850" spc="-40" dirty="0">
                          <a:latin typeface="새굴림"/>
                          <a:cs typeface="새굴림"/>
                        </a:rPr>
                        <a:t>백분율:</a:t>
                      </a:r>
                      <a:r>
                        <a:rPr sz="850" spc="5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50" dirty="0">
                          <a:latin typeface="새굴림"/>
                          <a:cs typeface="새굴림"/>
                        </a:rPr>
                        <a:t>87.66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455295">
                        <a:lnSpc>
                          <a:spcPts val="1000"/>
                        </a:lnSpc>
                      </a:pPr>
                      <a:r>
                        <a:rPr sz="850" spc="-55" dirty="0">
                          <a:latin typeface="새굴림"/>
                          <a:cs typeface="새굴림"/>
                        </a:rPr>
                        <a:t>2019학년도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 상반기특별학점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69850">
                        <a:lnSpc>
                          <a:spcPts val="1000"/>
                        </a:lnSpc>
                        <a:tabLst>
                          <a:tab pos="2055495" algn="l"/>
                        </a:tabLst>
                      </a:pPr>
                      <a:r>
                        <a:rPr sz="850" spc="-20" dirty="0">
                          <a:latin typeface="새굴림"/>
                          <a:cs typeface="새굴림"/>
                        </a:rPr>
                        <a:t>교선</a:t>
                      </a:r>
                      <a:r>
                        <a:rPr sz="850" spc="19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사회봉사I	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1</a:t>
                      </a:r>
                      <a:r>
                        <a:rPr sz="850" spc="22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10" dirty="0">
                          <a:latin typeface="새굴림"/>
                          <a:cs typeface="새굴림"/>
                        </a:rPr>
                        <a:t>S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841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50" spc="-40" dirty="0">
                          <a:latin typeface="새굴림"/>
                          <a:cs typeface="새굴림"/>
                        </a:rPr>
                        <a:t>취득학점:</a:t>
                      </a:r>
                      <a:r>
                        <a:rPr sz="850" spc="-3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1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73100">
                        <a:lnSpc>
                          <a:spcPts val="1000"/>
                        </a:lnSpc>
                      </a:pPr>
                      <a:r>
                        <a:rPr sz="850" spc="-55" dirty="0">
                          <a:latin typeface="새굴림"/>
                          <a:cs typeface="새굴림"/>
                        </a:rPr>
                        <a:t>2019학년도 </a:t>
                      </a:r>
                      <a:r>
                        <a:rPr sz="850" spc="-40" dirty="0">
                          <a:latin typeface="새굴림"/>
                          <a:cs typeface="새굴림"/>
                        </a:rPr>
                        <a:t>2학기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69850">
                        <a:lnSpc>
                          <a:spcPts val="950"/>
                        </a:lnSpc>
                        <a:tabLst>
                          <a:tab pos="2055495" algn="l"/>
                        </a:tabLst>
                      </a:pPr>
                      <a:r>
                        <a:rPr sz="850" spc="-20" dirty="0">
                          <a:latin typeface="새굴림"/>
                          <a:cs typeface="새굴림"/>
                        </a:rPr>
                        <a:t>전필</a:t>
                      </a:r>
                      <a:r>
                        <a:rPr sz="850" spc="19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금속재료II	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3</a:t>
                      </a:r>
                      <a:r>
                        <a:rPr sz="850" spc="16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5" dirty="0">
                          <a:latin typeface="새굴림"/>
                          <a:cs typeface="새굴림"/>
                        </a:rPr>
                        <a:t>C+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69850">
                        <a:lnSpc>
                          <a:spcPts val="950"/>
                        </a:lnSpc>
                        <a:tabLst>
                          <a:tab pos="2055495" algn="l"/>
                        </a:tabLst>
                      </a:pPr>
                      <a:r>
                        <a:rPr sz="850" spc="-20" dirty="0">
                          <a:latin typeface="새굴림"/>
                          <a:cs typeface="새굴림"/>
                        </a:rPr>
                        <a:t>전필</a:t>
                      </a:r>
                      <a:r>
                        <a:rPr sz="850" spc="19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재료상변태	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3</a:t>
                      </a:r>
                      <a:r>
                        <a:rPr sz="850" spc="16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15" dirty="0">
                          <a:latin typeface="새굴림"/>
                          <a:cs typeface="새굴림"/>
                        </a:rPr>
                        <a:t>B+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69850">
                        <a:lnSpc>
                          <a:spcPts val="985"/>
                        </a:lnSpc>
                        <a:tabLst>
                          <a:tab pos="2055495" algn="l"/>
                        </a:tabLst>
                      </a:pPr>
                      <a:r>
                        <a:rPr sz="850" spc="-20" dirty="0">
                          <a:latin typeface="새굴림"/>
                          <a:cs typeface="새굴림"/>
                        </a:rPr>
                        <a:t>전필</a:t>
                      </a:r>
                      <a:r>
                        <a:rPr sz="850" spc="19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결정학및재료분석	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3</a:t>
                      </a:r>
                      <a:r>
                        <a:rPr sz="850" spc="16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15" dirty="0">
                          <a:latin typeface="새굴림"/>
                          <a:cs typeface="새굴림"/>
                        </a:rPr>
                        <a:t>B+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69850">
                        <a:lnSpc>
                          <a:spcPts val="985"/>
                        </a:lnSpc>
                        <a:tabLst>
                          <a:tab pos="2055495" algn="l"/>
                        </a:tabLst>
                      </a:pPr>
                      <a:r>
                        <a:rPr sz="850" spc="-20" dirty="0">
                          <a:latin typeface="새굴림"/>
                          <a:cs typeface="새굴림"/>
                        </a:rPr>
                        <a:t>전필</a:t>
                      </a:r>
                      <a:r>
                        <a:rPr sz="850" spc="19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소재공정실험	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1</a:t>
                      </a:r>
                      <a:r>
                        <a:rPr sz="850" spc="16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15" dirty="0">
                          <a:latin typeface="새굴림"/>
                          <a:cs typeface="새굴림"/>
                        </a:rPr>
                        <a:t>B+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69850">
                        <a:lnSpc>
                          <a:spcPts val="950"/>
                        </a:lnSpc>
                        <a:tabLst>
                          <a:tab pos="2055495" algn="l"/>
                        </a:tabLst>
                      </a:pPr>
                      <a:r>
                        <a:rPr sz="850" spc="-20" dirty="0">
                          <a:latin typeface="새굴림"/>
                          <a:cs typeface="새굴림"/>
                        </a:rPr>
                        <a:t>전필</a:t>
                      </a:r>
                      <a:r>
                        <a:rPr sz="850" spc="19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재료물성학II	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3</a:t>
                      </a:r>
                      <a:r>
                        <a:rPr sz="850" spc="16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5" dirty="0">
                          <a:latin typeface="새굴림"/>
                          <a:cs typeface="새굴림"/>
                        </a:rPr>
                        <a:t>C+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69850">
                        <a:lnSpc>
                          <a:spcPts val="940"/>
                        </a:lnSpc>
                        <a:tabLst>
                          <a:tab pos="2055495" algn="l"/>
                        </a:tabLst>
                      </a:pPr>
                      <a:r>
                        <a:rPr sz="850" spc="-20" dirty="0">
                          <a:latin typeface="새굴림"/>
                          <a:cs typeface="새굴림"/>
                        </a:rPr>
                        <a:t>전선</a:t>
                      </a:r>
                      <a:r>
                        <a:rPr sz="850" spc="20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캡스톤디자인I	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2</a:t>
                      </a:r>
                      <a:r>
                        <a:rPr sz="850" spc="229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10" dirty="0">
                          <a:latin typeface="새굴림"/>
                          <a:cs typeface="새굴림"/>
                        </a:rPr>
                        <a:t>S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69850">
                        <a:lnSpc>
                          <a:spcPts val="994"/>
                        </a:lnSpc>
                        <a:tabLst>
                          <a:tab pos="2055495" algn="l"/>
                        </a:tabLst>
                      </a:pPr>
                      <a:r>
                        <a:rPr sz="850" spc="-20" dirty="0">
                          <a:latin typeface="새굴림"/>
                          <a:cs typeface="새굴림"/>
                        </a:rPr>
                        <a:t>전선</a:t>
                      </a:r>
                      <a:r>
                        <a:rPr sz="850" spc="19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재료전기화학	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3</a:t>
                      </a:r>
                      <a:r>
                        <a:rPr sz="850" spc="22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A0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673100" marR="175260" indent="-489584">
                        <a:lnSpc>
                          <a:spcPct val="185900"/>
                        </a:lnSpc>
                        <a:spcBef>
                          <a:spcPts val="70"/>
                        </a:spcBef>
                      </a:pPr>
                      <a:r>
                        <a:rPr sz="850" spc="-40" dirty="0">
                          <a:latin typeface="새굴림"/>
                          <a:cs typeface="새굴림"/>
                        </a:rPr>
                        <a:t>취득학점: 18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평점평균: </a:t>
                      </a:r>
                      <a:r>
                        <a:rPr sz="850" spc="-45" dirty="0">
                          <a:latin typeface="새굴림"/>
                          <a:cs typeface="새굴림"/>
                        </a:rPr>
                        <a:t>3.22 </a:t>
                      </a:r>
                      <a:r>
                        <a:rPr sz="850" spc="-40" dirty="0">
                          <a:latin typeface="새굴림"/>
                          <a:cs typeface="새굴림"/>
                        </a:rPr>
                        <a:t>백분율: </a:t>
                      </a:r>
                      <a:r>
                        <a:rPr sz="850" spc="-50" dirty="0">
                          <a:latin typeface="새굴림"/>
                          <a:cs typeface="새굴림"/>
                        </a:rPr>
                        <a:t>85.37  </a:t>
                      </a:r>
                      <a:r>
                        <a:rPr sz="850" spc="-55" dirty="0">
                          <a:latin typeface="새굴림"/>
                          <a:cs typeface="새굴림"/>
                        </a:rPr>
                        <a:t>2020학년도</a:t>
                      </a:r>
                      <a:r>
                        <a:rPr sz="850" spc="17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40" dirty="0">
                          <a:latin typeface="새굴림"/>
                          <a:cs typeface="새굴림"/>
                        </a:rPr>
                        <a:t>2학기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69850">
                        <a:lnSpc>
                          <a:spcPts val="960"/>
                        </a:lnSpc>
                        <a:tabLst>
                          <a:tab pos="2055495" algn="l"/>
                        </a:tabLst>
                      </a:pPr>
                      <a:r>
                        <a:rPr sz="850" spc="-20" dirty="0">
                          <a:latin typeface="새굴림"/>
                          <a:cs typeface="새굴림"/>
                        </a:rPr>
                        <a:t>교선</a:t>
                      </a:r>
                      <a:r>
                        <a:rPr sz="850" spc="19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교양합창	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2</a:t>
                      </a:r>
                      <a:r>
                        <a:rPr sz="850" spc="22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10" dirty="0">
                          <a:latin typeface="새굴림"/>
                          <a:cs typeface="새굴림"/>
                        </a:rPr>
                        <a:t>S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69850">
                        <a:lnSpc>
                          <a:spcPts val="940"/>
                        </a:lnSpc>
                        <a:tabLst>
                          <a:tab pos="2055495" algn="l"/>
                        </a:tabLst>
                      </a:pPr>
                      <a:r>
                        <a:rPr sz="850" spc="-20" dirty="0">
                          <a:latin typeface="새굴림"/>
                          <a:cs typeface="새굴림"/>
                        </a:rPr>
                        <a:t>교선</a:t>
                      </a:r>
                      <a:r>
                        <a:rPr sz="850" spc="19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논어에서배우는삶의지혜	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2</a:t>
                      </a:r>
                      <a:r>
                        <a:rPr sz="850" spc="16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15" dirty="0">
                          <a:latin typeface="새굴림"/>
                          <a:cs typeface="새굴림"/>
                        </a:rPr>
                        <a:t>B0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69850">
                        <a:lnSpc>
                          <a:spcPts val="950"/>
                        </a:lnSpc>
                        <a:tabLst>
                          <a:tab pos="2055495" algn="l"/>
                        </a:tabLst>
                      </a:pPr>
                      <a:r>
                        <a:rPr sz="850" spc="-20" dirty="0">
                          <a:latin typeface="새굴림"/>
                          <a:cs typeface="새굴림"/>
                        </a:rPr>
                        <a:t>교선</a:t>
                      </a:r>
                      <a:r>
                        <a:rPr sz="850" spc="19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10" dirty="0">
                          <a:latin typeface="새굴림"/>
                          <a:cs typeface="새굴림"/>
                        </a:rPr>
                        <a:t>NCS직업기초	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3</a:t>
                      </a:r>
                      <a:r>
                        <a:rPr sz="850" spc="16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15" dirty="0">
                          <a:latin typeface="새굴림"/>
                          <a:cs typeface="새굴림"/>
                        </a:rPr>
                        <a:t>B+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69850">
                        <a:lnSpc>
                          <a:spcPts val="985"/>
                        </a:lnSpc>
                        <a:tabLst>
                          <a:tab pos="2055495" algn="l"/>
                        </a:tabLst>
                      </a:pPr>
                      <a:r>
                        <a:rPr sz="850" spc="-20" dirty="0">
                          <a:latin typeface="새굴림"/>
                          <a:cs typeface="새굴림"/>
                        </a:rPr>
                        <a:t>전선</a:t>
                      </a:r>
                      <a:r>
                        <a:rPr sz="850" spc="19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표면공학	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3</a:t>
                      </a:r>
                      <a:r>
                        <a:rPr sz="850" spc="16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A+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69850">
                        <a:lnSpc>
                          <a:spcPts val="985"/>
                        </a:lnSpc>
                        <a:tabLst>
                          <a:tab pos="2055495" algn="l"/>
                        </a:tabLst>
                      </a:pPr>
                      <a:r>
                        <a:rPr sz="850" spc="-20" dirty="0">
                          <a:latin typeface="새굴림"/>
                          <a:cs typeface="새굴림"/>
                        </a:rPr>
                        <a:t>전선</a:t>
                      </a:r>
                      <a:r>
                        <a:rPr sz="850" spc="19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전자세라믹스	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3</a:t>
                      </a:r>
                      <a:r>
                        <a:rPr sz="850" spc="17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A+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69850">
                        <a:lnSpc>
                          <a:spcPts val="950"/>
                        </a:lnSpc>
                        <a:tabLst>
                          <a:tab pos="2055495" algn="l"/>
                        </a:tabLst>
                      </a:pPr>
                      <a:r>
                        <a:rPr sz="850" spc="-20" dirty="0">
                          <a:latin typeface="새굴림"/>
                          <a:cs typeface="새굴림"/>
                        </a:rPr>
                        <a:t>전선</a:t>
                      </a:r>
                      <a:r>
                        <a:rPr sz="850" spc="19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나노소재공정	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3</a:t>
                      </a:r>
                      <a:r>
                        <a:rPr sz="850" spc="17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A+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69850">
                        <a:lnSpc>
                          <a:spcPts val="950"/>
                        </a:lnSpc>
                        <a:tabLst>
                          <a:tab pos="2055495" algn="l"/>
                        </a:tabLst>
                      </a:pPr>
                      <a:r>
                        <a:rPr sz="850" spc="-20" dirty="0">
                          <a:latin typeface="새굴림"/>
                          <a:cs typeface="새굴림"/>
                        </a:rPr>
                        <a:t>전선</a:t>
                      </a:r>
                      <a:r>
                        <a:rPr sz="850" spc="19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30" dirty="0">
                          <a:latin typeface="새굴림"/>
                          <a:cs typeface="새굴림"/>
                        </a:rPr>
                        <a:t>첨단소재과제세미나II	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1</a:t>
                      </a:r>
                      <a:r>
                        <a:rPr sz="850" spc="22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10" dirty="0">
                          <a:latin typeface="새굴림"/>
                          <a:cs typeface="새굴림"/>
                        </a:rPr>
                        <a:t>S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69850">
                        <a:lnSpc>
                          <a:spcPts val="1000"/>
                        </a:lnSpc>
                        <a:tabLst>
                          <a:tab pos="2055495" algn="l"/>
                        </a:tabLst>
                      </a:pPr>
                      <a:r>
                        <a:rPr sz="850" spc="-20" dirty="0">
                          <a:latin typeface="새굴림"/>
                          <a:cs typeface="새굴림"/>
                        </a:rPr>
                        <a:t>전선</a:t>
                      </a:r>
                      <a:r>
                        <a:rPr sz="850" spc="19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첨단소재가공공정	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2</a:t>
                      </a:r>
                      <a:r>
                        <a:rPr sz="850" spc="21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A+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455295" marR="175260" indent="-271780">
                        <a:lnSpc>
                          <a:spcPct val="185900"/>
                        </a:lnSpc>
                        <a:spcBef>
                          <a:spcPts val="60"/>
                        </a:spcBef>
                      </a:pPr>
                      <a:r>
                        <a:rPr sz="850" spc="-40" dirty="0">
                          <a:latin typeface="새굴림"/>
                          <a:cs typeface="새굴림"/>
                        </a:rPr>
                        <a:t>취득학점: 19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평점평균: </a:t>
                      </a:r>
                      <a:r>
                        <a:rPr sz="850" spc="-45" dirty="0">
                          <a:latin typeface="새굴림"/>
                          <a:cs typeface="새굴림"/>
                        </a:rPr>
                        <a:t>4.13 </a:t>
                      </a:r>
                      <a:r>
                        <a:rPr sz="850" spc="-40" dirty="0">
                          <a:latin typeface="새굴림"/>
                          <a:cs typeface="새굴림"/>
                        </a:rPr>
                        <a:t>백분율: </a:t>
                      </a:r>
                      <a:r>
                        <a:rPr sz="850" spc="-50" dirty="0">
                          <a:latin typeface="새굴림"/>
                          <a:cs typeface="새굴림"/>
                        </a:rPr>
                        <a:t>95.77  </a:t>
                      </a:r>
                      <a:r>
                        <a:rPr sz="850" spc="-55" dirty="0">
                          <a:latin typeface="새굴림"/>
                          <a:cs typeface="새굴림"/>
                        </a:rPr>
                        <a:t>2020학년도</a:t>
                      </a:r>
                      <a:r>
                        <a:rPr sz="850" spc="-3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하반기특별학점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69850">
                        <a:lnSpc>
                          <a:spcPts val="985"/>
                        </a:lnSpc>
                        <a:tabLst>
                          <a:tab pos="2055495" algn="l"/>
                        </a:tabLst>
                      </a:pPr>
                      <a:r>
                        <a:rPr sz="850" spc="-20" dirty="0">
                          <a:latin typeface="새굴림"/>
                          <a:cs typeface="새굴림"/>
                        </a:rPr>
                        <a:t>교선</a:t>
                      </a:r>
                      <a:r>
                        <a:rPr sz="850" spc="20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온라인공개강좌I	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1</a:t>
                      </a:r>
                      <a:r>
                        <a:rPr sz="850" spc="229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10" dirty="0">
                          <a:latin typeface="새굴림"/>
                          <a:cs typeface="새굴림"/>
                        </a:rPr>
                        <a:t>S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84150">
                        <a:lnSpc>
                          <a:spcPct val="100000"/>
                        </a:lnSpc>
                      </a:pPr>
                      <a:r>
                        <a:rPr sz="850" spc="-40" dirty="0">
                          <a:latin typeface="새굴림"/>
                          <a:cs typeface="새굴림"/>
                        </a:rPr>
                        <a:t>취득학점:</a:t>
                      </a:r>
                      <a:r>
                        <a:rPr sz="850" spc="-3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1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73100">
                        <a:lnSpc>
                          <a:spcPts val="1000"/>
                        </a:lnSpc>
                      </a:pPr>
                      <a:r>
                        <a:rPr sz="850" spc="-55" dirty="0">
                          <a:latin typeface="새굴림"/>
                          <a:cs typeface="새굴림"/>
                        </a:rPr>
                        <a:t>2021학년도 </a:t>
                      </a:r>
                      <a:r>
                        <a:rPr sz="850" spc="-40" dirty="0">
                          <a:latin typeface="새굴림"/>
                          <a:cs typeface="새굴림"/>
                        </a:rPr>
                        <a:t>1학기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69850">
                        <a:lnSpc>
                          <a:spcPts val="950"/>
                        </a:lnSpc>
                        <a:tabLst>
                          <a:tab pos="2055495" algn="l"/>
                        </a:tabLst>
                      </a:pPr>
                      <a:r>
                        <a:rPr sz="850" spc="-20" dirty="0">
                          <a:latin typeface="새굴림"/>
                          <a:cs typeface="새굴림"/>
                        </a:rPr>
                        <a:t>전선</a:t>
                      </a:r>
                      <a:r>
                        <a:rPr sz="850" spc="19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부식및방식	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3</a:t>
                      </a:r>
                      <a:r>
                        <a:rPr sz="850" spc="21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A0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69850">
                        <a:lnSpc>
                          <a:spcPts val="950"/>
                        </a:lnSpc>
                        <a:tabLst>
                          <a:tab pos="2055495" algn="l"/>
                        </a:tabLst>
                      </a:pPr>
                      <a:r>
                        <a:rPr sz="850" spc="-20" dirty="0">
                          <a:latin typeface="새굴림"/>
                          <a:cs typeface="새굴림"/>
                        </a:rPr>
                        <a:t>전선</a:t>
                      </a:r>
                      <a:r>
                        <a:rPr sz="850" spc="204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캡스톤디자인II	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2</a:t>
                      </a:r>
                      <a:r>
                        <a:rPr sz="850" spc="22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10" dirty="0">
                          <a:latin typeface="새굴림"/>
                          <a:cs typeface="새굴림"/>
                        </a:rPr>
                        <a:t>S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69850">
                        <a:lnSpc>
                          <a:spcPts val="985"/>
                        </a:lnSpc>
                        <a:tabLst>
                          <a:tab pos="2055495" algn="l"/>
                        </a:tabLst>
                      </a:pPr>
                      <a:r>
                        <a:rPr sz="850" spc="-20" dirty="0">
                          <a:latin typeface="새굴림"/>
                          <a:cs typeface="새굴림"/>
                        </a:rPr>
                        <a:t>전선</a:t>
                      </a:r>
                      <a:r>
                        <a:rPr sz="850" spc="19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재료화학개론	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2</a:t>
                      </a:r>
                      <a:r>
                        <a:rPr sz="850" spc="17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A+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69850">
                        <a:lnSpc>
                          <a:spcPts val="985"/>
                        </a:lnSpc>
                        <a:tabLst>
                          <a:tab pos="2055495" algn="l"/>
                        </a:tabLst>
                      </a:pPr>
                      <a:r>
                        <a:rPr sz="850" spc="-20" dirty="0">
                          <a:latin typeface="새굴림"/>
                          <a:cs typeface="새굴림"/>
                        </a:rPr>
                        <a:t>전선</a:t>
                      </a:r>
                      <a:r>
                        <a:rPr sz="850" spc="19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재료전산모사	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3</a:t>
                      </a:r>
                      <a:r>
                        <a:rPr sz="850" spc="17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A+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69850">
                        <a:lnSpc>
                          <a:spcPts val="950"/>
                        </a:lnSpc>
                        <a:tabLst>
                          <a:tab pos="2055495" algn="l"/>
                        </a:tabLst>
                      </a:pPr>
                      <a:r>
                        <a:rPr sz="850" spc="-20" dirty="0">
                          <a:latin typeface="새굴림"/>
                          <a:cs typeface="새굴림"/>
                        </a:rPr>
                        <a:t>전선</a:t>
                      </a:r>
                      <a:r>
                        <a:rPr sz="850" spc="19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소재생산공정품질관리	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1</a:t>
                      </a:r>
                      <a:r>
                        <a:rPr sz="850" spc="229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10" dirty="0">
                          <a:latin typeface="새굴림"/>
                          <a:cs typeface="새굴림"/>
                        </a:rPr>
                        <a:t>S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69850">
                        <a:lnSpc>
                          <a:spcPts val="965"/>
                        </a:lnSpc>
                        <a:tabLst>
                          <a:tab pos="2055495" algn="l"/>
                        </a:tabLst>
                      </a:pPr>
                      <a:r>
                        <a:rPr sz="850" spc="-20" dirty="0">
                          <a:latin typeface="새굴림"/>
                          <a:cs typeface="새굴림"/>
                        </a:rPr>
                        <a:t>전선</a:t>
                      </a:r>
                      <a:r>
                        <a:rPr sz="850" spc="21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30" dirty="0">
                          <a:latin typeface="새굴림"/>
                          <a:cs typeface="새굴림"/>
                        </a:rPr>
                        <a:t>디스플레이소재공학	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3</a:t>
                      </a:r>
                      <a:r>
                        <a:rPr sz="850" spc="21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A0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455295" marR="175260" indent="-271780">
                        <a:lnSpc>
                          <a:spcPct val="185900"/>
                        </a:lnSpc>
                        <a:spcBef>
                          <a:spcPts val="60"/>
                        </a:spcBef>
                      </a:pPr>
                      <a:r>
                        <a:rPr sz="850" spc="-40" dirty="0">
                          <a:latin typeface="새굴림"/>
                          <a:cs typeface="새굴림"/>
                        </a:rPr>
                        <a:t>취득학점: 14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평점평균: </a:t>
                      </a:r>
                      <a:r>
                        <a:rPr sz="850" spc="-45" dirty="0">
                          <a:latin typeface="새굴림"/>
                          <a:cs typeface="새굴림"/>
                        </a:rPr>
                        <a:t>4.23 </a:t>
                      </a:r>
                      <a:r>
                        <a:rPr sz="850" spc="-40" dirty="0">
                          <a:latin typeface="새굴림"/>
                          <a:cs typeface="새굴림"/>
                        </a:rPr>
                        <a:t>백분율: </a:t>
                      </a:r>
                      <a:r>
                        <a:rPr sz="850" spc="-50" dirty="0">
                          <a:latin typeface="새굴림"/>
                          <a:cs typeface="새굴림"/>
                        </a:rPr>
                        <a:t>96.91  </a:t>
                      </a:r>
                      <a:r>
                        <a:rPr sz="850" spc="-55" dirty="0">
                          <a:latin typeface="새굴림"/>
                          <a:cs typeface="새굴림"/>
                        </a:rPr>
                        <a:t>2021학년도</a:t>
                      </a:r>
                      <a:r>
                        <a:rPr sz="850" spc="-3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25" dirty="0">
                          <a:latin typeface="새굴림"/>
                          <a:cs typeface="새굴림"/>
                        </a:rPr>
                        <a:t>상반기특별학점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69850">
                        <a:lnSpc>
                          <a:spcPts val="985"/>
                        </a:lnSpc>
                        <a:tabLst>
                          <a:tab pos="2055495" algn="l"/>
                        </a:tabLst>
                      </a:pPr>
                      <a:r>
                        <a:rPr sz="850" spc="-20" dirty="0">
                          <a:latin typeface="새굴림"/>
                          <a:cs typeface="새굴림"/>
                        </a:rPr>
                        <a:t>교선</a:t>
                      </a:r>
                      <a:r>
                        <a:rPr sz="850" spc="204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온라인공개강좌II	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1</a:t>
                      </a:r>
                      <a:r>
                        <a:rPr sz="850" spc="22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10" dirty="0">
                          <a:latin typeface="새굴림"/>
                          <a:cs typeface="새굴림"/>
                        </a:rPr>
                        <a:t>S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841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50" spc="-40" dirty="0">
                          <a:latin typeface="새굴림"/>
                          <a:cs typeface="새굴림"/>
                        </a:rPr>
                        <a:t>취득학점:</a:t>
                      </a:r>
                      <a:r>
                        <a:rPr sz="850" spc="-3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1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436880">
                        <a:lnSpc>
                          <a:spcPts val="1000"/>
                        </a:lnSpc>
                      </a:pPr>
                      <a:r>
                        <a:rPr sz="850" spc="-120" dirty="0">
                          <a:latin typeface="새굴림"/>
                          <a:cs typeface="새굴림"/>
                        </a:rPr>
                        <a:t>-------------------------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394335" marR="883919">
                        <a:lnSpc>
                          <a:spcPct val="94100"/>
                        </a:lnSpc>
                        <a:spcBef>
                          <a:spcPts val="40"/>
                        </a:spcBef>
                      </a:pPr>
                      <a:r>
                        <a:rPr sz="850" spc="-30" dirty="0">
                          <a:latin typeface="새굴림"/>
                          <a:cs typeface="새굴림"/>
                        </a:rPr>
                        <a:t>누계취득학점 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: </a:t>
                      </a:r>
                      <a:r>
                        <a:rPr sz="850" spc="-55" dirty="0">
                          <a:latin typeface="새굴림"/>
                          <a:cs typeface="새굴림"/>
                        </a:rPr>
                        <a:t>137  </a:t>
                      </a:r>
                      <a:r>
                        <a:rPr sz="850" spc="-30" dirty="0">
                          <a:latin typeface="새굴림"/>
                          <a:cs typeface="새굴림"/>
                        </a:rPr>
                        <a:t>누계평점평균</a:t>
                      </a:r>
                      <a:r>
                        <a:rPr sz="850" spc="-12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:</a:t>
                      </a:r>
                      <a:r>
                        <a:rPr sz="850" spc="-5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3.59/4.5 </a:t>
                      </a:r>
                      <a:r>
                        <a:rPr sz="85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30" dirty="0">
                          <a:latin typeface="새굴림"/>
                          <a:cs typeface="새굴림"/>
                        </a:rPr>
                        <a:t>전공평점평균</a:t>
                      </a:r>
                      <a:r>
                        <a:rPr sz="850" spc="-12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:</a:t>
                      </a:r>
                      <a:r>
                        <a:rPr sz="850" spc="-5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35" dirty="0">
                          <a:latin typeface="새굴림"/>
                          <a:cs typeface="새굴림"/>
                        </a:rPr>
                        <a:t>3.64/4.5 </a:t>
                      </a:r>
                      <a:r>
                        <a:rPr sz="85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30" dirty="0">
                          <a:latin typeface="새굴림"/>
                          <a:cs typeface="새굴림"/>
                        </a:rPr>
                        <a:t>누계백 </a:t>
                      </a:r>
                      <a:r>
                        <a:rPr sz="850" spc="-10" dirty="0">
                          <a:latin typeface="새굴림"/>
                          <a:cs typeface="새굴림"/>
                        </a:rPr>
                        <a:t>분 율 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:</a:t>
                      </a:r>
                      <a:r>
                        <a:rPr sz="850" spc="-13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45" dirty="0">
                          <a:latin typeface="새굴림"/>
                          <a:cs typeface="새굴림"/>
                        </a:rPr>
                        <a:t>89.6</a:t>
                      </a:r>
                      <a:endParaRPr sz="850">
                        <a:latin typeface="새굴림"/>
                        <a:cs typeface="새굴림"/>
                      </a:endParaRPr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393065">
                        <a:lnSpc>
                          <a:spcPts val="905"/>
                        </a:lnSpc>
                        <a:spcBef>
                          <a:spcPts val="75"/>
                        </a:spcBef>
                      </a:pPr>
                      <a:r>
                        <a:rPr sz="850" spc="-25" dirty="0">
                          <a:latin typeface="새굴림"/>
                          <a:cs typeface="새굴림"/>
                        </a:rPr>
                        <a:t>누계석차 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:</a:t>
                      </a:r>
                      <a:r>
                        <a:rPr sz="850" spc="-8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45" dirty="0">
                          <a:latin typeface="새굴림"/>
                          <a:cs typeface="새굴림"/>
                        </a:rPr>
                        <a:t>64/127</a:t>
                      </a:r>
                      <a:endParaRPr sz="850">
                        <a:latin typeface="새굴림"/>
                        <a:cs typeface="새굴림"/>
                      </a:endParaRPr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395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7630" algn="r">
                        <a:lnSpc>
                          <a:spcPts val="850"/>
                        </a:lnSpc>
                      </a:pPr>
                      <a:r>
                        <a:rPr sz="850" spc="-5" dirty="0">
                          <a:latin typeface="새굴림"/>
                          <a:cs typeface="새굴림"/>
                        </a:rPr>
                        <a:t>2</a:t>
                      </a:r>
                      <a:r>
                        <a:rPr sz="850" spc="16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15" dirty="0">
                          <a:latin typeface="새굴림"/>
                          <a:cs typeface="새굴림"/>
                        </a:rPr>
                        <a:t>B0</a:t>
                      </a:r>
                      <a:endParaRPr sz="850">
                        <a:latin typeface="새굴림"/>
                        <a:cs typeface="새굴림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968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885"/>
                        </a:lnSpc>
                      </a:pPr>
                      <a:r>
                        <a:rPr sz="850" spc="-5" dirty="0">
                          <a:latin typeface="새굴림"/>
                          <a:cs typeface="새굴림"/>
                        </a:rPr>
                        <a:t>2</a:t>
                      </a:r>
                      <a:r>
                        <a:rPr sz="850" spc="16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15" dirty="0">
                          <a:latin typeface="새굴림"/>
                          <a:cs typeface="새굴림"/>
                        </a:rPr>
                        <a:t>B+</a:t>
                      </a:r>
                      <a:endParaRPr sz="850">
                        <a:latin typeface="새굴림"/>
                        <a:cs typeface="새굴림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4968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885"/>
                        </a:lnSpc>
                      </a:pPr>
                      <a:r>
                        <a:rPr sz="850" spc="-5" dirty="0">
                          <a:latin typeface="새굴림"/>
                          <a:cs typeface="새굴림"/>
                        </a:rPr>
                        <a:t>2</a:t>
                      </a:r>
                      <a:r>
                        <a:rPr sz="850" spc="16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15" dirty="0">
                          <a:latin typeface="새굴림"/>
                          <a:cs typeface="새굴림"/>
                        </a:rPr>
                        <a:t>B+</a:t>
                      </a:r>
                      <a:endParaRPr sz="850">
                        <a:latin typeface="새굴림"/>
                        <a:cs typeface="새굴림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91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910"/>
                        </a:lnSpc>
                      </a:pPr>
                      <a:r>
                        <a:rPr sz="850" spc="-5" dirty="0">
                          <a:latin typeface="새굴림"/>
                          <a:cs typeface="새굴림"/>
                        </a:rPr>
                        <a:t>3</a:t>
                      </a:r>
                      <a:r>
                        <a:rPr sz="850" spc="16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A+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105410">
                        <a:lnSpc>
                          <a:spcPts val="885"/>
                        </a:lnSpc>
                      </a:pPr>
                      <a:r>
                        <a:rPr sz="850" spc="-5" dirty="0">
                          <a:latin typeface="새굴림"/>
                          <a:cs typeface="새굴림"/>
                        </a:rPr>
                        <a:t>3</a:t>
                      </a:r>
                      <a:r>
                        <a:rPr sz="850" spc="16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A0</a:t>
                      </a:r>
                      <a:endParaRPr sz="850">
                        <a:latin typeface="새굴림"/>
                        <a:cs typeface="새굴림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4205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880"/>
                        </a:lnSpc>
                      </a:pPr>
                      <a:r>
                        <a:rPr sz="850" spc="-5" dirty="0">
                          <a:latin typeface="새굴림"/>
                          <a:cs typeface="새굴림"/>
                        </a:rPr>
                        <a:t>1</a:t>
                      </a:r>
                      <a:r>
                        <a:rPr sz="850" spc="16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5" dirty="0">
                          <a:latin typeface="새굴림"/>
                          <a:cs typeface="새굴림"/>
                        </a:rPr>
                        <a:t>C0</a:t>
                      </a:r>
                      <a:endParaRPr sz="850">
                        <a:latin typeface="새굴림"/>
                        <a:cs typeface="새굴림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4205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880"/>
                        </a:lnSpc>
                      </a:pPr>
                      <a:r>
                        <a:rPr sz="850" spc="-5" dirty="0">
                          <a:latin typeface="새굴림"/>
                          <a:cs typeface="새굴림"/>
                        </a:rPr>
                        <a:t>3</a:t>
                      </a:r>
                      <a:r>
                        <a:rPr sz="850" spc="16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15" dirty="0">
                          <a:latin typeface="새굴림"/>
                          <a:cs typeface="새굴림"/>
                        </a:rPr>
                        <a:t>B+</a:t>
                      </a:r>
                      <a:endParaRPr sz="850">
                        <a:latin typeface="새굴림"/>
                        <a:cs typeface="새굴림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79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965"/>
                        </a:lnSpc>
                      </a:pPr>
                      <a:r>
                        <a:rPr sz="850" spc="-5" dirty="0">
                          <a:latin typeface="새굴림"/>
                          <a:cs typeface="새굴림"/>
                        </a:rPr>
                        <a:t>1</a:t>
                      </a:r>
                      <a:r>
                        <a:rPr sz="850" spc="16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A+</a:t>
                      </a:r>
                      <a:endParaRPr sz="850">
                        <a:latin typeface="새굴림"/>
                        <a:cs typeface="새굴림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275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850" spc="-50" dirty="0">
                          <a:latin typeface="새굴림"/>
                          <a:cs typeface="새굴림"/>
                        </a:rPr>
                        <a:t>90.63</a:t>
                      </a:r>
                      <a:endParaRPr sz="850">
                        <a:latin typeface="새굴림"/>
                        <a:cs typeface="새굴림"/>
                      </a:endParaRPr>
                    </a:p>
                  </a:txBody>
                  <a:tcPr marL="0" marR="0" marT="5080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602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87630" algn="r">
                        <a:lnSpc>
                          <a:spcPts val="935"/>
                        </a:lnSpc>
                        <a:spcBef>
                          <a:spcPts val="5"/>
                        </a:spcBef>
                      </a:pPr>
                      <a:r>
                        <a:rPr sz="850" spc="-5" dirty="0">
                          <a:latin typeface="새굴림"/>
                          <a:cs typeface="새굴림"/>
                        </a:rPr>
                        <a:t>2</a:t>
                      </a:r>
                      <a:r>
                        <a:rPr sz="850" spc="16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15" dirty="0">
                          <a:latin typeface="새굴림"/>
                          <a:cs typeface="새굴림"/>
                        </a:rPr>
                        <a:t>B0</a:t>
                      </a:r>
                      <a:endParaRPr sz="850">
                        <a:latin typeface="새굴림"/>
                        <a:cs typeface="새굴림"/>
                      </a:endParaRPr>
                    </a:p>
                  </a:txBody>
                  <a:tcPr marL="0" marR="0" marT="317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4206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7630" algn="r">
                        <a:lnSpc>
                          <a:spcPts val="880"/>
                        </a:lnSpc>
                      </a:pPr>
                      <a:r>
                        <a:rPr sz="850" spc="-5" dirty="0">
                          <a:latin typeface="새굴림"/>
                          <a:cs typeface="새굴림"/>
                        </a:rPr>
                        <a:t>2</a:t>
                      </a:r>
                      <a:r>
                        <a:rPr sz="850" spc="16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15" dirty="0">
                          <a:latin typeface="새굴림"/>
                          <a:cs typeface="새굴림"/>
                        </a:rPr>
                        <a:t>B0</a:t>
                      </a:r>
                      <a:endParaRPr sz="850">
                        <a:latin typeface="새굴림"/>
                        <a:cs typeface="새굴림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4967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885"/>
                        </a:lnSpc>
                      </a:pPr>
                      <a:r>
                        <a:rPr sz="850" spc="-5" dirty="0">
                          <a:latin typeface="새굴림"/>
                          <a:cs typeface="새굴림"/>
                        </a:rPr>
                        <a:t>3</a:t>
                      </a:r>
                      <a:r>
                        <a:rPr sz="850" spc="16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15" dirty="0">
                          <a:latin typeface="새굴림"/>
                          <a:cs typeface="새굴림"/>
                        </a:rPr>
                        <a:t>B+</a:t>
                      </a:r>
                      <a:endParaRPr sz="850">
                        <a:latin typeface="새굴림"/>
                        <a:cs typeface="새굴림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0791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910"/>
                        </a:lnSpc>
                      </a:pPr>
                      <a:r>
                        <a:rPr sz="850" spc="-5" dirty="0">
                          <a:latin typeface="새굴림"/>
                          <a:cs typeface="새굴림"/>
                        </a:rPr>
                        <a:t>3</a:t>
                      </a:r>
                      <a:r>
                        <a:rPr sz="850" spc="16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15" dirty="0">
                          <a:latin typeface="새굴림"/>
                          <a:cs typeface="새굴림"/>
                        </a:rPr>
                        <a:t>B+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105410">
                        <a:lnSpc>
                          <a:spcPts val="885"/>
                        </a:lnSpc>
                      </a:pPr>
                      <a:r>
                        <a:rPr sz="850" spc="-5" dirty="0">
                          <a:latin typeface="새굴림"/>
                          <a:cs typeface="새굴림"/>
                        </a:rPr>
                        <a:t>1</a:t>
                      </a:r>
                      <a:r>
                        <a:rPr sz="850" spc="16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A0</a:t>
                      </a:r>
                      <a:endParaRPr sz="850">
                        <a:latin typeface="새굴림"/>
                        <a:cs typeface="새굴림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4967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7630" algn="r">
                        <a:lnSpc>
                          <a:spcPts val="885"/>
                        </a:lnSpc>
                      </a:pPr>
                      <a:r>
                        <a:rPr sz="850" spc="-5" dirty="0">
                          <a:latin typeface="새굴림"/>
                          <a:cs typeface="새굴림"/>
                        </a:rPr>
                        <a:t>3</a:t>
                      </a:r>
                      <a:r>
                        <a:rPr sz="850" spc="16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A0</a:t>
                      </a:r>
                      <a:endParaRPr sz="850">
                        <a:latin typeface="새굴림"/>
                        <a:cs typeface="새굴림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118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7630" algn="r">
                        <a:lnSpc>
                          <a:spcPts val="965"/>
                        </a:lnSpc>
                      </a:pPr>
                      <a:r>
                        <a:rPr sz="850" spc="-5" dirty="0">
                          <a:latin typeface="새굴림"/>
                          <a:cs typeface="새굴림"/>
                        </a:rPr>
                        <a:t>1</a:t>
                      </a:r>
                      <a:r>
                        <a:rPr sz="850" spc="16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A0</a:t>
                      </a:r>
                      <a:endParaRPr sz="850">
                        <a:latin typeface="새굴림"/>
                        <a:cs typeface="새굴림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07086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850" spc="-50" dirty="0">
                          <a:latin typeface="새굴림"/>
                          <a:cs typeface="새굴림"/>
                        </a:rPr>
                        <a:t>88.91</a:t>
                      </a:r>
                      <a:endParaRPr sz="850">
                        <a:latin typeface="새굴림"/>
                        <a:cs typeface="새굴림"/>
                      </a:endParaRPr>
                    </a:p>
                  </a:txBody>
                  <a:tcPr marL="0" marR="0" marT="4953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65759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05410">
                        <a:lnSpc>
                          <a:spcPts val="965"/>
                        </a:lnSpc>
                      </a:pPr>
                      <a:r>
                        <a:rPr sz="850" spc="-5" dirty="0">
                          <a:latin typeface="새굴림"/>
                          <a:cs typeface="새굴림"/>
                        </a:rPr>
                        <a:t>2</a:t>
                      </a:r>
                      <a:r>
                        <a:rPr sz="850" spc="16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10" dirty="0">
                          <a:latin typeface="새굴림"/>
                          <a:cs typeface="새굴림"/>
                        </a:rPr>
                        <a:t>S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105410">
                        <a:lnSpc>
                          <a:spcPts val="885"/>
                        </a:lnSpc>
                      </a:pPr>
                      <a:r>
                        <a:rPr sz="850" spc="-5" dirty="0">
                          <a:latin typeface="새굴림"/>
                          <a:cs typeface="새굴림"/>
                        </a:rPr>
                        <a:t>2</a:t>
                      </a:r>
                      <a:r>
                        <a:rPr sz="850" spc="16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10" dirty="0">
                          <a:latin typeface="새굴림"/>
                          <a:cs typeface="새굴림"/>
                        </a:rPr>
                        <a:t>S</a:t>
                      </a:r>
                      <a:endParaRPr sz="850">
                        <a:latin typeface="새굴림"/>
                        <a:cs typeface="새굴림"/>
                      </a:endParaRPr>
                    </a:p>
                  </a:txBody>
                  <a:tcPr marL="0" marR="0" marT="63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4968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885"/>
                        </a:lnSpc>
                      </a:pPr>
                      <a:r>
                        <a:rPr sz="850" spc="-5" dirty="0">
                          <a:latin typeface="새굴림"/>
                          <a:cs typeface="새굴림"/>
                        </a:rPr>
                        <a:t>2</a:t>
                      </a:r>
                      <a:r>
                        <a:rPr sz="850" spc="16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15" dirty="0">
                          <a:latin typeface="새굴림"/>
                          <a:cs typeface="새굴림"/>
                        </a:rPr>
                        <a:t>B+</a:t>
                      </a:r>
                      <a:endParaRPr sz="850">
                        <a:latin typeface="새굴림"/>
                        <a:cs typeface="새굴림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4206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880"/>
                        </a:lnSpc>
                      </a:pPr>
                      <a:r>
                        <a:rPr sz="850" spc="-5" dirty="0">
                          <a:latin typeface="새굴림"/>
                          <a:cs typeface="새굴림"/>
                        </a:rPr>
                        <a:t>3</a:t>
                      </a:r>
                      <a:r>
                        <a:rPr sz="850" spc="16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15" dirty="0">
                          <a:latin typeface="새굴림"/>
                          <a:cs typeface="새굴림"/>
                        </a:rPr>
                        <a:t>B+</a:t>
                      </a:r>
                      <a:endParaRPr sz="850">
                        <a:latin typeface="새굴림"/>
                        <a:cs typeface="새굴림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40030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905"/>
                        </a:lnSpc>
                      </a:pPr>
                      <a:r>
                        <a:rPr sz="850" spc="-5" dirty="0">
                          <a:latin typeface="새굴림"/>
                          <a:cs typeface="새굴림"/>
                        </a:rPr>
                        <a:t>3</a:t>
                      </a:r>
                      <a:r>
                        <a:rPr sz="850" spc="16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A0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105410">
                        <a:lnSpc>
                          <a:spcPts val="885"/>
                        </a:lnSpc>
                      </a:pPr>
                      <a:r>
                        <a:rPr sz="850" spc="-5" dirty="0">
                          <a:latin typeface="새굴림"/>
                          <a:cs typeface="새굴림"/>
                        </a:rPr>
                        <a:t>3</a:t>
                      </a:r>
                      <a:r>
                        <a:rPr sz="850" spc="16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5" dirty="0">
                          <a:latin typeface="새굴림"/>
                          <a:cs typeface="새굴림"/>
                        </a:rPr>
                        <a:t>C+</a:t>
                      </a:r>
                      <a:endParaRPr sz="850">
                        <a:latin typeface="새굴림"/>
                        <a:cs typeface="새굴림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4967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885"/>
                        </a:lnSpc>
                      </a:pPr>
                      <a:r>
                        <a:rPr sz="850" spc="-5" dirty="0">
                          <a:latin typeface="새굴림"/>
                          <a:cs typeface="새굴림"/>
                        </a:rPr>
                        <a:t>1</a:t>
                      </a:r>
                      <a:r>
                        <a:rPr sz="850" spc="16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5" dirty="0">
                          <a:latin typeface="새굴림"/>
                          <a:cs typeface="새굴림"/>
                        </a:rPr>
                        <a:t>C+</a:t>
                      </a:r>
                      <a:endParaRPr sz="850">
                        <a:latin typeface="새굴림"/>
                        <a:cs typeface="새굴림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2879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965"/>
                        </a:lnSpc>
                      </a:pPr>
                      <a:r>
                        <a:rPr sz="850" spc="-5" dirty="0">
                          <a:latin typeface="새굴림"/>
                          <a:cs typeface="새굴림"/>
                        </a:rPr>
                        <a:t>1</a:t>
                      </a:r>
                      <a:r>
                        <a:rPr sz="850" spc="22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10" dirty="0">
                          <a:latin typeface="새굴림"/>
                          <a:cs typeface="새굴림"/>
                        </a:rPr>
                        <a:t>S</a:t>
                      </a:r>
                      <a:endParaRPr sz="850">
                        <a:latin typeface="새굴림"/>
                        <a:cs typeface="새굴림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307085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850" spc="-50" dirty="0">
                          <a:latin typeface="새굴림"/>
                          <a:cs typeface="새굴림"/>
                        </a:rPr>
                        <a:t>86.17</a:t>
                      </a:r>
                      <a:endParaRPr sz="850">
                        <a:latin typeface="새굴림"/>
                        <a:cs typeface="새굴림"/>
                      </a:endParaRPr>
                    </a:p>
                  </a:txBody>
                  <a:tcPr marL="0" marR="0" marT="5080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307086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sz="850" spc="-5" dirty="0">
                          <a:latin typeface="새굴림"/>
                          <a:cs typeface="새굴림"/>
                        </a:rPr>
                        <a:t>1</a:t>
                      </a:r>
                      <a:r>
                        <a:rPr sz="850" spc="22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10" dirty="0">
                          <a:latin typeface="새굴림"/>
                          <a:cs typeface="새굴림"/>
                        </a:rPr>
                        <a:t>S</a:t>
                      </a:r>
                      <a:endParaRPr sz="850">
                        <a:latin typeface="새굴림"/>
                        <a:cs typeface="새굴림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2880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265" algn="r">
                        <a:lnSpc>
                          <a:spcPts val="940"/>
                        </a:lnSpc>
                        <a:spcBef>
                          <a:spcPts val="400"/>
                        </a:spcBef>
                      </a:pPr>
                      <a:r>
                        <a:rPr sz="850" spc="-5" dirty="0">
                          <a:latin typeface="새굴림"/>
                          <a:cs typeface="새굴림"/>
                        </a:rPr>
                        <a:t>3</a:t>
                      </a:r>
                      <a:r>
                        <a:rPr sz="850" spc="17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20" dirty="0">
                          <a:latin typeface="새굴림"/>
                          <a:cs typeface="새굴림"/>
                        </a:rPr>
                        <a:t>B0</a:t>
                      </a:r>
                      <a:endParaRPr sz="850">
                        <a:latin typeface="새굴림"/>
                        <a:cs typeface="새굴림"/>
                      </a:endParaRPr>
                    </a:p>
                  </a:txBody>
                  <a:tcPr marL="0" marR="0" marT="5080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24967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885"/>
                        </a:lnSpc>
                      </a:pPr>
                      <a:r>
                        <a:rPr sz="850" spc="-5" dirty="0">
                          <a:latin typeface="새굴림"/>
                          <a:cs typeface="새굴림"/>
                        </a:rPr>
                        <a:t>3</a:t>
                      </a:r>
                      <a:r>
                        <a:rPr sz="850" spc="16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15" dirty="0">
                          <a:latin typeface="새굴림"/>
                          <a:cs typeface="새굴림"/>
                        </a:rPr>
                        <a:t>B+</a:t>
                      </a:r>
                      <a:endParaRPr sz="850">
                        <a:latin typeface="새굴림"/>
                        <a:cs typeface="새굴림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40029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220" indent="-131445">
                        <a:lnSpc>
                          <a:spcPts val="910"/>
                        </a:lnSpc>
                        <a:buAutoNum type="arabicPlain"/>
                        <a:tabLst>
                          <a:tab pos="236854" algn="l"/>
                        </a:tabLst>
                      </a:pPr>
                      <a:r>
                        <a:rPr sz="850" spc="-15" dirty="0">
                          <a:latin typeface="새굴림"/>
                          <a:cs typeface="새굴림"/>
                        </a:rPr>
                        <a:t>B+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236220" indent="-131445">
                        <a:lnSpc>
                          <a:spcPts val="880"/>
                        </a:lnSpc>
                        <a:buAutoNum type="arabicPlain"/>
                        <a:tabLst>
                          <a:tab pos="236854" algn="l"/>
                        </a:tabLst>
                      </a:pPr>
                      <a:r>
                        <a:rPr sz="850" spc="-5" dirty="0">
                          <a:latin typeface="새굴림"/>
                          <a:cs typeface="새굴림"/>
                        </a:rPr>
                        <a:t>A0</a:t>
                      </a:r>
                      <a:endParaRPr sz="850">
                        <a:latin typeface="새굴림"/>
                        <a:cs typeface="새굴림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24206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880"/>
                        </a:lnSpc>
                      </a:pPr>
                      <a:r>
                        <a:rPr sz="850" spc="-5" dirty="0">
                          <a:latin typeface="새굴림"/>
                          <a:cs typeface="새굴림"/>
                        </a:rPr>
                        <a:t>3</a:t>
                      </a:r>
                      <a:r>
                        <a:rPr sz="850" spc="16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5" dirty="0">
                          <a:latin typeface="새굴림"/>
                          <a:cs typeface="새굴림"/>
                        </a:rPr>
                        <a:t>C+</a:t>
                      </a:r>
                      <a:endParaRPr sz="850">
                        <a:latin typeface="새굴림"/>
                        <a:cs typeface="새굴림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07744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05410">
                        <a:lnSpc>
                          <a:spcPts val="965"/>
                        </a:lnSpc>
                      </a:pPr>
                      <a:r>
                        <a:rPr sz="850" spc="-5" dirty="0">
                          <a:latin typeface="새굴림"/>
                          <a:cs typeface="새굴림"/>
                        </a:rPr>
                        <a:t>3</a:t>
                      </a:r>
                      <a:r>
                        <a:rPr sz="850" spc="22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A0</a:t>
                      </a:r>
                      <a:endParaRPr sz="850">
                        <a:latin typeface="새굴림"/>
                        <a:cs typeface="새굴림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75135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7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50" dirty="0">
                        <a:latin typeface="Times New Roman"/>
                        <a:cs typeface="Times New Roman"/>
                      </a:endParaRPr>
                    </a:p>
                    <a:p>
                      <a:pPr marL="18415" algn="ctr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바탕체"/>
                          <a:cs typeface="바탕체"/>
                        </a:rPr>
                        <a:t>위와 </a:t>
                      </a:r>
                      <a:r>
                        <a:rPr sz="1100" dirty="0">
                          <a:latin typeface="바탕체"/>
                          <a:cs typeface="바탕체"/>
                        </a:rPr>
                        <a:t>같이</a:t>
                      </a:r>
                      <a:r>
                        <a:rPr sz="1100" spc="-55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10" dirty="0">
                          <a:latin typeface="바탕체"/>
                          <a:cs typeface="바탕체"/>
                        </a:rPr>
                        <a:t>증명합니다.</a:t>
                      </a:r>
                      <a:endParaRPr sz="1100" dirty="0">
                        <a:latin typeface="바탕체"/>
                        <a:cs typeface="바탕체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dirty="0">
                          <a:latin typeface="바탕체"/>
                          <a:cs typeface="바탕체"/>
                        </a:rPr>
                        <a:t>2023년 </a:t>
                      </a:r>
                      <a:r>
                        <a:rPr sz="1100" spc="-20" dirty="0">
                          <a:latin typeface="바탕체"/>
                          <a:cs typeface="바탕체"/>
                        </a:rPr>
                        <a:t>10월</a:t>
                      </a:r>
                      <a:r>
                        <a:rPr sz="1100" spc="-60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dirty="0">
                          <a:latin typeface="바탕체"/>
                          <a:cs typeface="바탕체"/>
                        </a:rPr>
                        <a:t>2</a:t>
                      </a:r>
                      <a:r>
                        <a:rPr lang="en-US" sz="1100" dirty="0">
                          <a:latin typeface="바탕체"/>
                          <a:cs typeface="바탕체"/>
                        </a:rPr>
                        <a:t>2</a:t>
                      </a:r>
                      <a:r>
                        <a:rPr sz="1100" dirty="0">
                          <a:latin typeface="바탕체"/>
                          <a:cs typeface="바탕체"/>
                        </a:rPr>
                        <a:t>일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236220">
                        <a:lnSpc>
                          <a:spcPct val="100000"/>
                        </a:lnSpc>
                        <a:tabLst>
                          <a:tab pos="1451610" algn="l"/>
                        </a:tabLst>
                      </a:pPr>
                      <a:r>
                        <a:rPr sz="1450" spc="105" dirty="0">
                          <a:latin typeface="바탕체"/>
                          <a:cs typeface="바탕체"/>
                        </a:rPr>
                        <a:t>울산대학교	</a:t>
                      </a:r>
                      <a:r>
                        <a:rPr sz="1450" spc="80" dirty="0">
                          <a:latin typeface="바탕체"/>
                          <a:cs typeface="바탕체"/>
                        </a:rPr>
                        <a:t>총장</a:t>
                      </a:r>
                      <a:endParaRPr sz="1450" dirty="0">
                        <a:latin typeface="바탕체"/>
                        <a:cs typeface="바탕체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7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7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307848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850" spc="-50" dirty="0">
                          <a:latin typeface="새굴림"/>
                          <a:cs typeface="새굴림"/>
                        </a:rPr>
                        <a:t>87.09</a:t>
                      </a:r>
                      <a:endParaRPr sz="850">
                        <a:latin typeface="새굴림"/>
                        <a:cs typeface="새굴림"/>
                      </a:endParaRPr>
                    </a:p>
                  </a:txBody>
                  <a:tcPr marL="0" marR="0" marT="5080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364998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36220" indent="-131445">
                        <a:lnSpc>
                          <a:spcPts val="965"/>
                        </a:lnSpc>
                        <a:buAutoNum type="arabicPlain" startAt="2"/>
                        <a:tabLst>
                          <a:tab pos="236854" algn="l"/>
                        </a:tabLst>
                      </a:pPr>
                      <a:r>
                        <a:rPr sz="850" spc="-15" dirty="0">
                          <a:latin typeface="새굴림"/>
                          <a:cs typeface="새굴림"/>
                        </a:rPr>
                        <a:t>B+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236220" indent="-131445">
                        <a:lnSpc>
                          <a:spcPts val="880"/>
                        </a:lnSpc>
                        <a:buAutoNum type="arabicPlain" startAt="2"/>
                        <a:tabLst>
                          <a:tab pos="236854" algn="l"/>
                        </a:tabLst>
                      </a:pPr>
                      <a:r>
                        <a:rPr sz="850" spc="-15" dirty="0">
                          <a:latin typeface="새굴림"/>
                          <a:cs typeface="새굴림"/>
                        </a:rPr>
                        <a:t>B+</a:t>
                      </a:r>
                      <a:endParaRPr sz="850">
                        <a:latin typeface="새굴림"/>
                        <a:cs typeface="새굴림"/>
                      </a:endParaRPr>
                    </a:p>
                  </a:txBody>
                  <a:tcPr marL="0" marR="0" marT="63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24206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880"/>
                        </a:lnSpc>
                      </a:pPr>
                      <a:r>
                        <a:rPr sz="850" spc="-5" dirty="0">
                          <a:latin typeface="새굴림"/>
                          <a:cs typeface="새굴림"/>
                        </a:rPr>
                        <a:t>3</a:t>
                      </a:r>
                      <a:r>
                        <a:rPr sz="850" spc="16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A+</a:t>
                      </a:r>
                      <a:endParaRPr sz="850">
                        <a:latin typeface="새굴림"/>
                        <a:cs typeface="새굴림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24967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885"/>
                        </a:lnSpc>
                      </a:pPr>
                      <a:r>
                        <a:rPr sz="850" spc="-5" dirty="0">
                          <a:latin typeface="새굴림"/>
                          <a:cs typeface="새굴림"/>
                        </a:rPr>
                        <a:t>3</a:t>
                      </a:r>
                      <a:r>
                        <a:rPr sz="850" spc="16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5" dirty="0">
                          <a:latin typeface="새굴림"/>
                          <a:cs typeface="새굴림"/>
                        </a:rPr>
                        <a:t>C+</a:t>
                      </a:r>
                      <a:endParaRPr sz="850">
                        <a:latin typeface="새굴림"/>
                        <a:cs typeface="새굴림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240791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910"/>
                        </a:lnSpc>
                      </a:pPr>
                      <a:r>
                        <a:rPr sz="850" spc="-5" dirty="0">
                          <a:latin typeface="새굴림"/>
                          <a:cs typeface="새굴림"/>
                        </a:rPr>
                        <a:t>1</a:t>
                      </a:r>
                      <a:r>
                        <a:rPr sz="850" spc="16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15" dirty="0">
                          <a:latin typeface="새굴림"/>
                          <a:cs typeface="새굴림"/>
                        </a:rPr>
                        <a:t>B+</a:t>
                      </a:r>
                      <a:endParaRPr sz="850">
                        <a:latin typeface="새굴림"/>
                        <a:cs typeface="새굴림"/>
                      </a:endParaRPr>
                    </a:p>
                    <a:p>
                      <a:pPr marL="105410">
                        <a:lnSpc>
                          <a:spcPts val="885"/>
                        </a:lnSpc>
                      </a:pPr>
                      <a:r>
                        <a:rPr sz="850" spc="-5" dirty="0">
                          <a:latin typeface="새굴림"/>
                          <a:cs typeface="새굴림"/>
                        </a:rPr>
                        <a:t>3</a:t>
                      </a:r>
                      <a:r>
                        <a:rPr sz="850" spc="160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5" dirty="0">
                          <a:latin typeface="새굴림"/>
                          <a:cs typeface="새굴림"/>
                        </a:rPr>
                        <a:t>C0</a:t>
                      </a:r>
                      <a:endParaRPr sz="850">
                        <a:latin typeface="새굴림"/>
                        <a:cs typeface="새굴림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374158"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965"/>
                        </a:lnSpc>
                      </a:pPr>
                      <a:r>
                        <a:rPr sz="850" spc="-5" dirty="0">
                          <a:latin typeface="새굴림"/>
                          <a:cs typeface="새굴림"/>
                        </a:rPr>
                        <a:t>3</a:t>
                      </a:r>
                      <a:r>
                        <a:rPr sz="850" spc="165" dirty="0">
                          <a:latin typeface="새굴림"/>
                          <a:cs typeface="새굴림"/>
                        </a:rPr>
                        <a:t> </a:t>
                      </a:r>
                      <a:r>
                        <a:rPr sz="850" spc="-5" dirty="0">
                          <a:latin typeface="새굴림"/>
                          <a:cs typeface="새굴림"/>
                        </a:rPr>
                        <a:t>A+</a:t>
                      </a:r>
                      <a:endParaRPr sz="850" dirty="0">
                        <a:latin typeface="새굴림"/>
                        <a:cs typeface="새굴림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</a:tbl>
          </a:graphicData>
        </a:graphic>
      </p:graphicFrame>
      <p:sp>
        <p:nvSpPr>
          <p:cNvPr id="68" name="object 68"/>
          <p:cNvSpPr txBox="1"/>
          <p:nvPr/>
        </p:nvSpPr>
        <p:spPr>
          <a:xfrm>
            <a:off x="914400" y="113284"/>
            <a:ext cx="65913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335" dirty="0">
                <a:latin typeface="Arial Unicode MS"/>
                <a:cs typeface="Arial Unicode MS"/>
              </a:rPr>
              <a:t>───────────────────────────────────────────────────────</a:t>
            </a:r>
            <a:endParaRPr sz="1000">
              <a:latin typeface="Arial Unicode MS"/>
              <a:cs typeface="Arial Unicode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14400" y="659384"/>
            <a:ext cx="65913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335" dirty="0">
                <a:latin typeface="Arial Unicode MS"/>
                <a:cs typeface="Arial Unicode MS"/>
              </a:rPr>
              <a:t>───────────────────────────────────────────────────────</a:t>
            </a:r>
            <a:endParaRPr sz="1000">
              <a:latin typeface="Arial Unicode MS"/>
              <a:cs typeface="Arial Unicode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193800" y="288544"/>
            <a:ext cx="1596390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  <a:tabLst>
                <a:tab pos="334645" algn="l"/>
                <a:tab pos="657225" algn="l"/>
              </a:tabLst>
            </a:pPr>
            <a:r>
              <a:rPr sz="900" spc="-55" dirty="0">
                <a:latin typeface="Arial Unicode MS"/>
                <a:cs typeface="Arial Unicode MS"/>
              </a:rPr>
              <a:t>제 출 용 도 </a:t>
            </a:r>
            <a:r>
              <a:rPr sz="900" spc="20" dirty="0">
                <a:latin typeface="Arial Unicode MS"/>
                <a:cs typeface="Arial Unicode MS"/>
              </a:rPr>
              <a:t>: </a:t>
            </a:r>
            <a:r>
              <a:rPr sz="900" spc="-55" dirty="0">
                <a:latin typeface="Arial Unicode MS"/>
                <a:cs typeface="Arial Unicode MS"/>
              </a:rPr>
              <a:t>취업 제출용  제	출	처 </a:t>
            </a:r>
            <a:r>
              <a:rPr sz="900" spc="20" dirty="0">
                <a:latin typeface="Arial Unicode MS"/>
                <a:cs typeface="Arial Unicode MS"/>
              </a:rPr>
              <a:t>:</a:t>
            </a:r>
            <a:r>
              <a:rPr sz="900" spc="60" dirty="0">
                <a:latin typeface="Arial Unicode MS"/>
                <a:cs typeface="Arial Unicode MS"/>
              </a:rPr>
              <a:t> </a:t>
            </a:r>
            <a:r>
              <a:rPr sz="900" spc="-55" dirty="0">
                <a:latin typeface="Arial Unicode MS"/>
                <a:cs typeface="Arial Unicode MS"/>
              </a:rPr>
              <a:t>잡코리아</a:t>
            </a:r>
            <a:endParaRPr sz="900">
              <a:latin typeface="Arial Unicode MS"/>
              <a:cs typeface="Arial Unicode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813300" y="288544"/>
            <a:ext cx="1666875" cy="331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  <a:tabLst>
                <a:tab pos="334645" algn="l"/>
                <a:tab pos="657225" algn="l"/>
              </a:tabLst>
            </a:pPr>
            <a:r>
              <a:rPr sz="900" spc="-55" dirty="0">
                <a:latin typeface="Arial Unicode MS"/>
                <a:cs typeface="Arial Unicode MS"/>
              </a:rPr>
              <a:t>발	급	일 </a:t>
            </a:r>
            <a:r>
              <a:rPr sz="900" spc="20" dirty="0">
                <a:latin typeface="Arial Unicode MS"/>
                <a:cs typeface="Arial Unicode MS"/>
              </a:rPr>
              <a:t>: </a:t>
            </a:r>
            <a:r>
              <a:rPr sz="900" spc="50" dirty="0">
                <a:latin typeface="Arial Unicode MS"/>
                <a:cs typeface="Arial Unicode MS"/>
              </a:rPr>
              <a:t>2023/10/2</a:t>
            </a:r>
            <a:r>
              <a:rPr lang="en-US" sz="900" spc="50" dirty="0">
                <a:latin typeface="Arial Unicode MS"/>
                <a:cs typeface="Arial Unicode MS"/>
              </a:rPr>
              <a:t>2</a:t>
            </a:r>
            <a:r>
              <a:rPr sz="900" spc="50" dirty="0">
                <a:latin typeface="Arial Unicode MS"/>
                <a:cs typeface="Arial Unicode MS"/>
              </a:rPr>
              <a:t>  </a:t>
            </a:r>
            <a:r>
              <a:rPr sz="900" spc="-55" dirty="0">
                <a:latin typeface="Arial Unicode MS"/>
                <a:cs typeface="Arial Unicode MS"/>
              </a:rPr>
              <a:t>유</a:t>
            </a:r>
            <a:r>
              <a:rPr sz="900" spc="-5" dirty="0">
                <a:latin typeface="Arial Unicode MS"/>
                <a:cs typeface="Arial Unicode MS"/>
              </a:rPr>
              <a:t> </a:t>
            </a:r>
            <a:r>
              <a:rPr sz="900" spc="-55" dirty="0">
                <a:latin typeface="Arial Unicode MS"/>
                <a:cs typeface="Arial Unicode MS"/>
              </a:rPr>
              <a:t>효</a:t>
            </a:r>
            <a:r>
              <a:rPr sz="900" dirty="0">
                <a:latin typeface="Arial Unicode MS"/>
                <a:cs typeface="Arial Unicode MS"/>
              </a:rPr>
              <a:t> </a:t>
            </a:r>
            <a:r>
              <a:rPr sz="900" spc="-55" dirty="0">
                <a:latin typeface="Arial Unicode MS"/>
                <a:cs typeface="Arial Unicode MS"/>
              </a:rPr>
              <a:t>기</a:t>
            </a:r>
            <a:r>
              <a:rPr sz="900" spc="-5" dirty="0">
                <a:latin typeface="Arial Unicode MS"/>
                <a:cs typeface="Arial Unicode MS"/>
              </a:rPr>
              <a:t> </a:t>
            </a:r>
            <a:r>
              <a:rPr sz="900" spc="-55" dirty="0">
                <a:latin typeface="Arial Unicode MS"/>
                <a:cs typeface="Arial Unicode MS"/>
              </a:rPr>
              <a:t>간</a:t>
            </a:r>
            <a:r>
              <a:rPr sz="900" dirty="0">
                <a:latin typeface="Arial Unicode MS"/>
                <a:cs typeface="Arial Unicode MS"/>
              </a:rPr>
              <a:t> </a:t>
            </a:r>
            <a:r>
              <a:rPr sz="900" spc="20" dirty="0">
                <a:latin typeface="Arial Unicode MS"/>
                <a:cs typeface="Arial Unicode MS"/>
              </a:rPr>
              <a:t>:</a:t>
            </a:r>
            <a:r>
              <a:rPr sz="900" spc="45" dirty="0">
                <a:latin typeface="Arial Unicode MS"/>
                <a:cs typeface="Arial Unicode MS"/>
              </a:rPr>
              <a:t> </a:t>
            </a:r>
            <a:r>
              <a:rPr sz="900" spc="50" dirty="0">
                <a:latin typeface="Arial Unicode MS"/>
                <a:cs typeface="Arial Unicode MS"/>
              </a:rPr>
              <a:t>2024/0</a:t>
            </a:r>
            <a:r>
              <a:rPr lang="en-US" sz="900" spc="50" dirty="0">
                <a:latin typeface="Arial Unicode MS"/>
                <a:cs typeface="Arial Unicode MS"/>
              </a:rPr>
              <a:t>2</a:t>
            </a:r>
            <a:r>
              <a:rPr sz="900" spc="50" dirty="0">
                <a:latin typeface="Arial Unicode MS"/>
                <a:cs typeface="Arial Unicode MS"/>
              </a:rPr>
              <a:t>/22</a:t>
            </a:r>
            <a:endParaRPr sz="900" dirty="0">
              <a:latin typeface="Arial Unicode MS"/>
              <a:cs typeface="Arial Unicode M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2700" y="12700"/>
            <a:ext cx="977900" cy="977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167131" y="9752859"/>
            <a:ext cx="5393690" cy="10604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30" dirty="0">
                <a:latin typeface="바탕체"/>
                <a:cs typeface="바탕체"/>
              </a:rPr>
              <a:t>본</a:t>
            </a:r>
            <a:r>
              <a:rPr sz="600" spc="95" dirty="0">
                <a:latin typeface="바탕체"/>
                <a:cs typeface="바탕체"/>
              </a:rPr>
              <a:t> </a:t>
            </a:r>
            <a:r>
              <a:rPr sz="600" spc="70" dirty="0">
                <a:latin typeface="바탕체"/>
                <a:cs typeface="바탕체"/>
              </a:rPr>
              <a:t>증명서는</a:t>
            </a:r>
            <a:r>
              <a:rPr sz="600" spc="105" dirty="0">
                <a:latin typeface="바탕체"/>
                <a:cs typeface="바탕체"/>
              </a:rPr>
              <a:t> </a:t>
            </a:r>
            <a:r>
              <a:rPr sz="600" spc="70" dirty="0">
                <a:latin typeface="바탕체"/>
                <a:cs typeface="바탕체"/>
              </a:rPr>
              <a:t>전자증명서(파일)이므로</a:t>
            </a:r>
            <a:r>
              <a:rPr sz="600" spc="120" dirty="0">
                <a:latin typeface="바탕체"/>
                <a:cs typeface="바탕체"/>
              </a:rPr>
              <a:t> </a:t>
            </a:r>
            <a:r>
              <a:rPr sz="600" spc="70" dirty="0">
                <a:latin typeface="바탕체"/>
                <a:cs typeface="바탕체"/>
              </a:rPr>
              <a:t>타임스탬프</a:t>
            </a:r>
            <a:r>
              <a:rPr sz="600" spc="100" dirty="0">
                <a:latin typeface="바탕체"/>
                <a:cs typeface="바탕체"/>
              </a:rPr>
              <a:t> </a:t>
            </a:r>
            <a:r>
              <a:rPr sz="600" spc="30" dirty="0">
                <a:latin typeface="바탕체"/>
                <a:cs typeface="바탕체"/>
              </a:rPr>
              <a:t>및</a:t>
            </a:r>
            <a:r>
              <a:rPr sz="600" spc="105" dirty="0">
                <a:latin typeface="바탕체"/>
                <a:cs typeface="바탕체"/>
              </a:rPr>
              <a:t> </a:t>
            </a:r>
            <a:r>
              <a:rPr sz="600" spc="75" dirty="0">
                <a:latin typeface="바탕체"/>
                <a:cs typeface="바탕체"/>
              </a:rPr>
              <a:t>전자서명이</a:t>
            </a:r>
            <a:r>
              <a:rPr sz="600" spc="105" dirty="0">
                <a:latin typeface="바탕체"/>
                <a:cs typeface="바탕체"/>
              </a:rPr>
              <a:t> </a:t>
            </a:r>
            <a:r>
              <a:rPr sz="600" spc="60" dirty="0">
                <a:latin typeface="바탕체"/>
                <a:cs typeface="바탕체"/>
              </a:rPr>
              <a:t>없는</a:t>
            </a:r>
            <a:r>
              <a:rPr sz="600" spc="95" dirty="0">
                <a:latin typeface="바탕체"/>
                <a:cs typeface="바탕체"/>
              </a:rPr>
              <a:t> </a:t>
            </a:r>
            <a:r>
              <a:rPr sz="600" spc="70" dirty="0">
                <a:latin typeface="바탕체"/>
                <a:cs typeface="바탕체"/>
              </a:rPr>
              <a:t>증명서는</a:t>
            </a:r>
            <a:r>
              <a:rPr sz="600" spc="105" dirty="0">
                <a:latin typeface="바탕체"/>
                <a:cs typeface="바탕체"/>
              </a:rPr>
              <a:t> </a:t>
            </a:r>
            <a:r>
              <a:rPr sz="600" spc="65" dirty="0">
                <a:latin typeface="바탕체"/>
                <a:cs typeface="바탕체"/>
              </a:rPr>
              <a:t>위조로</a:t>
            </a:r>
            <a:r>
              <a:rPr sz="600" spc="100" dirty="0">
                <a:latin typeface="바탕체"/>
                <a:cs typeface="바탕체"/>
              </a:rPr>
              <a:t> </a:t>
            </a:r>
            <a:r>
              <a:rPr sz="600" spc="55" dirty="0">
                <a:latin typeface="바탕체"/>
                <a:cs typeface="바탕체"/>
              </a:rPr>
              <a:t>간주</a:t>
            </a:r>
            <a:r>
              <a:rPr sz="600" spc="120" dirty="0">
                <a:latin typeface="바탕체"/>
                <a:cs typeface="바탕체"/>
              </a:rPr>
              <a:t> </a:t>
            </a:r>
            <a:r>
              <a:rPr sz="600" spc="55" dirty="0">
                <a:latin typeface="바탕체"/>
                <a:cs typeface="바탕체"/>
              </a:rPr>
              <a:t>되며</a:t>
            </a:r>
            <a:r>
              <a:rPr sz="600" spc="105" dirty="0">
                <a:latin typeface="바탕체"/>
                <a:cs typeface="바탕체"/>
              </a:rPr>
              <a:t> </a:t>
            </a:r>
            <a:r>
              <a:rPr sz="600" spc="55" dirty="0">
                <a:latin typeface="바탕체"/>
                <a:cs typeface="바탕체"/>
              </a:rPr>
              <a:t>파일</a:t>
            </a:r>
            <a:r>
              <a:rPr sz="600" spc="114" dirty="0">
                <a:latin typeface="바탕체"/>
                <a:cs typeface="바탕체"/>
              </a:rPr>
              <a:t> </a:t>
            </a:r>
            <a:r>
              <a:rPr sz="600" spc="65" dirty="0">
                <a:latin typeface="바탕체"/>
                <a:cs typeface="바탕체"/>
              </a:rPr>
              <a:t>이외의</a:t>
            </a:r>
            <a:r>
              <a:rPr sz="600" spc="114" dirty="0">
                <a:latin typeface="바탕체"/>
                <a:cs typeface="바탕체"/>
              </a:rPr>
              <a:t> </a:t>
            </a:r>
            <a:r>
              <a:rPr sz="600" spc="70" dirty="0">
                <a:latin typeface="바탕체"/>
                <a:cs typeface="바탕체"/>
              </a:rPr>
              <a:t>출력물은</a:t>
            </a:r>
            <a:r>
              <a:rPr sz="600" spc="100" dirty="0">
                <a:latin typeface="바탕체"/>
                <a:cs typeface="바탕체"/>
              </a:rPr>
              <a:t> </a:t>
            </a:r>
            <a:r>
              <a:rPr sz="600" spc="60" dirty="0">
                <a:latin typeface="바탕체"/>
                <a:cs typeface="바탕체"/>
              </a:rPr>
              <a:t>사본입니다.</a:t>
            </a:r>
            <a:endParaRPr sz="600">
              <a:latin typeface="바탕체"/>
              <a:cs typeface="바탕체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5400" y="9965944"/>
            <a:ext cx="7426959" cy="66421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28600">
              <a:lnSpc>
                <a:spcPts val="1050"/>
              </a:lnSpc>
              <a:spcBef>
                <a:spcPts val="20"/>
              </a:spcBef>
            </a:pPr>
            <a:r>
              <a:rPr sz="1000" spc="-50" dirty="0">
                <a:latin typeface="Arial Unicode MS"/>
                <a:cs typeface="Arial Unicode MS"/>
              </a:rPr>
              <a:t>(INTERNET </a:t>
            </a:r>
            <a:r>
              <a:rPr sz="1000" spc="10" dirty="0">
                <a:latin typeface="Arial Unicode MS"/>
                <a:cs typeface="Arial Unicode MS"/>
              </a:rPr>
              <a:t>NO)</a:t>
            </a:r>
            <a:r>
              <a:rPr sz="1000" spc="50" dirty="0">
                <a:latin typeface="Arial Unicode MS"/>
                <a:cs typeface="Arial Unicode MS"/>
              </a:rPr>
              <a:t> </a:t>
            </a:r>
            <a:r>
              <a:rPr sz="1000" spc="45" dirty="0">
                <a:latin typeface="Arial Unicode MS"/>
                <a:cs typeface="Arial Unicode MS"/>
              </a:rPr>
              <a:t>3734636111053999</a:t>
            </a:r>
            <a:endParaRPr sz="1000">
              <a:latin typeface="Arial Unicode MS"/>
              <a:cs typeface="Arial Unicode MS"/>
            </a:endParaRPr>
          </a:p>
          <a:p>
            <a:pPr marL="12700">
              <a:lnSpc>
                <a:spcPts val="1000"/>
              </a:lnSpc>
            </a:pPr>
            <a:r>
              <a:rPr sz="1000" spc="335" dirty="0">
                <a:latin typeface="Arial Unicode MS"/>
                <a:cs typeface="Arial Unicode MS"/>
              </a:rPr>
              <a:t>──────────────────────────────────────────────────────────────</a:t>
            </a:r>
            <a:endParaRPr sz="1000">
              <a:latin typeface="Arial Unicode MS"/>
              <a:cs typeface="Arial Unicode MS"/>
            </a:endParaRPr>
          </a:p>
          <a:p>
            <a:pPr marL="228600" marR="1626235">
              <a:lnSpc>
                <a:spcPts val="1000"/>
              </a:lnSpc>
              <a:spcBef>
                <a:spcPts val="50"/>
              </a:spcBef>
            </a:pPr>
            <a:r>
              <a:rPr sz="900" spc="-55" dirty="0">
                <a:latin typeface="Arial Unicode MS"/>
                <a:cs typeface="Arial Unicode MS"/>
              </a:rPr>
              <a:t>본 증명서는 </a:t>
            </a:r>
            <a:r>
              <a:rPr sz="900" spc="-45" dirty="0">
                <a:latin typeface="Arial Unicode MS"/>
                <a:cs typeface="Arial Unicode MS"/>
              </a:rPr>
              <a:t>전자증명서(PDF파일)로 발급되었습니다. </a:t>
            </a:r>
            <a:r>
              <a:rPr sz="900" spc="-55" dirty="0">
                <a:latin typeface="Arial Unicode MS"/>
                <a:cs typeface="Arial Unicode MS"/>
              </a:rPr>
              <a:t>전자증명서는 출력시 출력물은 사본으로 </a:t>
            </a:r>
            <a:r>
              <a:rPr sz="900" spc="-45" dirty="0">
                <a:latin typeface="Arial Unicode MS"/>
                <a:cs typeface="Arial Unicode MS"/>
              </a:rPr>
              <a:t>인정됩니다.  </a:t>
            </a:r>
            <a:r>
              <a:rPr sz="900" spc="-55" dirty="0">
                <a:latin typeface="Arial Unicode MS"/>
                <a:cs typeface="Arial Unicode MS"/>
              </a:rPr>
              <a:t>전자증명서 확인용 전용뷰어가 아닌 경우 진본 여부 및 전자서명을 확인 할 수 없으며 진본여부가 표시되지 </a:t>
            </a:r>
            <a:r>
              <a:rPr sz="900" spc="-40" dirty="0">
                <a:latin typeface="Arial Unicode MS"/>
                <a:cs typeface="Arial Unicode MS"/>
              </a:rPr>
              <a:t>않습니다.  </a:t>
            </a:r>
            <a:r>
              <a:rPr sz="900" spc="-55" dirty="0">
                <a:latin typeface="Arial Unicode MS"/>
                <a:cs typeface="Arial Unicode MS"/>
              </a:rPr>
              <a:t>전자증명서 확인용 전용뷰어는 </a:t>
            </a:r>
            <a:r>
              <a:rPr sz="900" spc="40" dirty="0">
                <a:latin typeface="Arial Unicode MS"/>
                <a:cs typeface="Arial Unicode MS"/>
                <a:hlinkClick r:id="rId8"/>
              </a:rPr>
              <a:t>www.certpia.com/eDown</a:t>
            </a:r>
            <a:r>
              <a:rPr sz="900" spc="90" dirty="0">
                <a:latin typeface="Arial Unicode MS"/>
                <a:cs typeface="Arial Unicode MS"/>
                <a:hlinkClick r:id="rId8"/>
              </a:rPr>
              <a:t> </a:t>
            </a:r>
            <a:r>
              <a:rPr sz="900" spc="-55" dirty="0">
                <a:latin typeface="Arial Unicode MS"/>
                <a:cs typeface="Arial Unicode MS"/>
              </a:rPr>
              <a:t>에서 다운 받을 수 </a:t>
            </a:r>
            <a:r>
              <a:rPr sz="900" spc="-40" dirty="0">
                <a:latin typeface="Arial Unicode MS"/>
                <a:cs typeface="Arial Unicode MS"/>
              </a:rPr>
              <a:t>있습니다.</a:t>
            </a:r>
            <a:endParaRPr sz="9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9187" y="4038123"/>
            <a:ext cx="3721227" cy="31656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0688" y="9712356"/>
            <a:ext cx="7200900" cy="0"/>
          </a:xfrm>
          <a:custGeom>
            <a:avLst/>
            <a:gdLst/>
            <a:ahLst/>
            <a:cxnLst/>
            <a:rect l="l" t="t" r="r" b="b"/>
            <a:pathLst>
              <a:path w="7200900">
                <a:moveTo>
                  <a:pt x="0" y="0"/>
                </a:moveTo>
                <a:lnTo>
                  <a:pt x="7200900" y="0"/>
                </a:lnTo>
              </a:path>
            </a:pathLst>
          </a:custGeom>
          <a:ln w="89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641" y="8282178"/>
            <a:ext cx="7192009" cy="0"/>
          </a:xfrm>
          <a:custGeom>
            <a:avLst/>
            <a:gdLst/>
            <a:ahLst/>
            <a:cxnLst/>
            <a:rect l="l" t="t" r="r" b="b"/>
            <a:pathLst>
              <a:path w="7192009">
                <a:moveTo>
                  <a:pt x="0" y="0"/>
                </a:moveTo>
                <a:lnTo>
                  <a:pt x="7191946" y="0"/>
                </a:lnTo>
              </a:path>
            </a:pathLst>
          </a:custGeom>
          <a:ln w="89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4520" y="8058067"/>
            <a:ext cx="94615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25" dirty="0">
                <a:latin typeface="바탕체"/>
                <a:cs typeface="바탕체"/>
              </a:rPr>
              <a:t>총취득학점 </a:t>
            </a:r>
            <a:r>
              <a:rPr sz="950" dirty="0">
                <a:latin typeface="바탕체"/>
                <a:cs typeface="바탕체"/>
              </a:rPr>
              <a:t>:</a:t>
            </a:r>
            <a:r>
              <a:rPr sz="950" spc="-155" dirty="0">
                <a:latin typeface="바탕체"/>
                <a:cs typeface="바탕체"/>
              </a:rPr>
              <a:t> </a:t>
            </a:r>
            <a:r>
              <a:rPr sz="950" spc="5" dirty="0">
                <a:latin typeface="바탕체"/>
                <a:cs typeface="바탕체"/>
              </a:rPr>
              <a:t>24</a:t>
            </a:r>
            <a:endParaRPr sz="950">
              <a:latin typeface="바탕체"/>
              <a:cs typeface="바탕체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1275" y="8058067"/>
            <a:ext cx="84645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20" dirty="0">
                <a:latin typeface="바탕체"/>
                <a:cs typeface="바탕체"/>
              </a:rPr>
              <a:t>총평점 </a:t>
            </a:r>
            <a:r>
              <a:rPr sz="950" dirty="0">
                <a:latin typeface="바탕체"/>
                <a:cs typeface="바탕체"/>
              </a:rPr>
              <a:t>:</a:t>
            </a:r>
            <a:r>
              <a:rPr sz="950" spc="65" dirty="0">
                <a:latin typeface="바탕체"/>
                <a:cs typeface="바탕체"/>
              </a:rPr>
              <a:t> </a:t>
            </a:r>
            <a:r>
              <a:rPr sz="950" spc="5" dirty="0">
                <a:latin typeface="바탕체"/>
                <a:cs typeface="바탕체"/>
              </a:rPr>
              <a:t>90.0</a:t>
            </a:r>
            <a:endParaRPr sz="950">
              <a:latin typeface="바탕체"/>
              <a:cs typeface="바탕체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11372" y="8058067"/>
            <a:ext cx="138239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20" dirty="0">
                <a:latin typeface="바탕체"/>
                <a:cs typeface="바탕체"/>
              </a:rPr>
              <a:t>총평점평균 </a:t>
            </a:r>
            <a:r>
              <a:rPr sz="950" dirty="0">
                <a:latin typeface="바탕체"/>
                <a:cs typeface="바탕체"/>
              </a:rPr>
              <a:t>:</a:t>
            </a:r>
            <a:r>
              <a:rPr sz="950" spc="-125" dirty="0">
                <a:latin typeface="바탕체"/>
                <a:cs typeface="바탕체"/>
              </a:rPr>
              <a:t> </a:t>
            </a:r>
            <a:r>
              <a:rPr sz="950" spc="10" dirty="0">
                <a:latin typeface="바탕체"/>
                <a:cs typeface="바탕체"/>
              </a:rPr>
              <a:t>4.29/4.50</a:t>
            </a:r>
            <a:endParaRPr sz="950">
              <a:latin typeface="바탕체"/>
              <a:cs typeface="바탕체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0567" y="8058067"/>
            <a:ext cx="101663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latin typeface="바탕체"/>
                <a:cs typeface="바탕체"/>
              </a:rPr>
              <a:t>백 분 율 :</a:t>
            </a:r>
            <a:r>
              <a:rPr sz="950" spc="30" dirty="0">
                <a:latin typeface="바탕체"/>
                <a:cs typeface="바탕체"/>
              </a:rPr>
              <a:t> </a:t>
            </a:r>
            <a:r>
              <a:rPr sz="950" spc="10" dirty="0">
                <a:latin typeface="바탕체"/>
                <a:cs typeface="바탕체"/>
              </a:rPr>
              <a:t>97.60</a:t>
            </a:r>
            <a:endParaRPr sz="950">
              <a:latin typeface="바탕체"/>
              <a:cs typeface="바탕체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85007" y="8351770"/>
            <a:ext cx="1539875" cy="530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150" spc="-5" dirty="0">
                <a:latin typeface="바탕체"/>
                <a:cs typeface="바탕체"/>
              </a:rPr>
              <a:t>위와 </a:t>
            </a:r>
            <a:r>
              <a:rPr sz="1150" spc="-10" dirty="0">
                <a:latin typeface="바탕체"/>
                <a:cs typeface="바탕체"/>
              </a:rPr>
              <a:t>같이</a:t>
            </a:r>
            <a:r>
              <a:rPr sz="1150" spc="-180" dirty="0">
                <a:latin typeface="바탕체"/>
                <a:cs typeface="바탕체"/>
              </a:rPr>
              <a:t> </a:t>
            </a:r>
            <a:r>
              <a:rPr sz="1150" spc="-10" dirty="0">
                <a:latin typeface="바탕체"/>
                <a:cs typeface="바탕체"/>
              </a:rPr>
              <a:t>증명합니다.</a:t>
            </a:r>
            <a:endParaRPr sz="1150" dirty="0">
              <a:latin typeface="바탕체"/>
              <a:cs typeface="바탕체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 dirty="0">
              <a:latin typeface="바탕체"/>
              <a:cs typeface="바탕체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50" spc="-10" dirty="0">
                <a:latin typeface="바탕체"/>
                <a:cs typeface="바탕체"/>
              </a:rPr>
              <a:t>2023년 </a:t>
            </a:r>
            <a:r>
              <a:rPr sz="1150" dirty="0">
                <a:latin typeface="바탕체"/>
                <a:cs typeface="바탕체"/>
              </a:rPr>
              <a:t>10월</a:t>
            </a:r>
            <a:r>
              <a:rPr sz="1150" spc="-155" dirty="0">
                <a:latin typeface="바탕체"/>
                <a:cs typeface="바탕체"/>
              </a:rPr>
              <a:t> </a:t>
            </a:r>
            <a:r>
              <a:rPr sz="1150" dirty="0">
                <a:latin typeface="바탕체"/>
                <a:cs typeface="바탕체"/>
              </a:rPr>
              <a:t>2</a:t>
            </a:r>
            <a:r>
              <a:rPr lang="en-US" sz="1150" dirty="0">
                <a:latin typeface="바탕체"/>
                <a:cs typeface="바탕체"/>
              </a:rPr>
              <a:t>5</a:t>
            </a:r>
            <a:r>
              <a:rPr sz="1150" dirty="0">
                <a:latin typeface="바탕체"/>
                <a:cs typeface="바탕체"/>
              </a:rPr>
              <a:t>일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90420" y="9071857"/>
            <a:ext cx="3303904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47620" algn="l"/>
              </a:tabLst>
            </a:pPr>
            <a:r>
              <a:rPr sz="2350" spc="-10" dirty="0">
                <a:latin typeface="바탕체"/>
                <a:cs typeface="바탕체"/>
              </a:rPr>
              <a:t>울 산 대</a:t>
            </a:r>
            <a:r>
              <a:rPr sz="2350" spc="25" dirty="0">
                <a:latin typeface="바탕체"/>
                <a:cs typeface="바탕체"/>
              </a:rPr>
              <a:t> </a:t>
            </a:r>
            <a:r>
              <a:rPr sz="2350" spc="-10" dirty="0">
                <a:latin typeface="바탕체"/>
                <a:cs typeface="바탕체"/>
              </a:rPr>
              <a:t>학</a:t>
            </a:r>
            <a:r>
              <a:rPr sz="2350" spc="15" dirty="0">
                <a:latin typeface="바탕체"/>
                <a:cs typeface="바탕체"/>
              </a:rPr>
              <a:t> </a:t>
            </a:r>
            <a:r>
              <a:rPr sz="2350" spc="-10" dirty="0">
                <a:latin typeface="바탕체"/>
                <a:cs typeface="바탕체"/>
              </a:rPr>
              <a:t>교	총</a:t>
            </a:r>
            <a:r>
              <a:rPr sz="2350" spc="-100" dirty="0">
                <a:latin typeface="바탕체"/>
                <a:cs typeface="바탕체"/>
              </a:rPr>
              <a:t> </a:t>
            </a:r>
            <a:r>
              <a:rPr sz="2350" spc="-10" dirty="0">
                <a:latin typeface="바탕체"/>
                <a:cs typeface="바탕체"/>
              </a:rPr>
              <a:t>장</a:t>
            </a:r>
            <a:endParaRPr sz="2350">
              <a:latin typeface="바탕체"/>
              <a:cs typeface="바탕체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5419" y="1265313"/>
            <a:ext cx="131000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바탕체"/>
                <a:cs typeface="바탕체"/>
              </a:rPr>
              <a:t>제 </a:t>
            </a:r>
            <a:r>
              <a:rPr sz="1100" spc="10" dirty="0">
                <a:latin typeface="바탕체"/>
                <a:cs typeface="바탕체"/>
              </a:rPr>
              <a:t>2023-0067385</a:t>
            </a:r>
            <a:r>
              <a:rPr sz="1100" spc="-5" dirty="0">
                <a:latin typeface="바탕체"/>
                <a:cs typeface="바탕체"/>
              </a:rPr>
              <a:t> 호</a:t>
            </a:r>
            <a:endParaRPr sz="1100">
              <a:latin typeface="바탕체"/>
              <a:cs typeface="바탕체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82316" y="1052998"/>
            <a:ext cx="1978025" cy="348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20" dirty="0">
                <a:latin typeface="바탕체"/>
                <a:cs typeface="바탕체"/>
              </a:rPr>
              <a:t>성 적 증 명</a:t>
            </a:r>
            <a:r>
              <a:rPr sz="2100" spc="405" dirty="0">
                <a:latin typeface="바탕체"/>
                <a:cs typeface="바탕체"/>
              </a:rPr>
              <a:t> </a:t>
            </a:r>
            <a:r>
              <a:rPr sz="2100" spc="20" dirty="0">
                <a:latin typeface="바탕체"/>
                <a:cs typeface="바탕체"/>
              </a:rPr>
              <a:t>서</a:t>
            </a:r>
            <a:endParaRPr sz="2100">
              <a:latin typeface="바탕체"/>
              <a:cs typeface="바탕체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66216" y="1479808"/>
          <a:ext cx="7200258" cy="872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03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21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6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864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41813"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525"/>
                        </a:spcBef>
                        <a:tabLst>
                          <a:tab pos="375285" algn="l"/>
                        </a:tabLst>
                      </a:pPr>
                      <a:r>
                        <a:rPr sz="950" dirty="0">
                          <a:latin typeface="바탕체"/>
                          <a:cs typeface="바탕체"/>
                        </a:rPr>
                        <a:t>학	번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6667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dirty="0">
                          <a:latin typeface="바탕체"/>
                          <a:cs typeface="바탕체"/>
                        </a:rPr>
                        <a:t>: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6667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10" dirty="0">
                          <a:latin typeface="바탕체"/>
                          <a:cs typeface="바탕체"/>
                        </a:rPr>
                        <a:t>20215805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6667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dirty="0">
                          <a:latin typeface="바탕체"/>
                          <a:cs typeface="바탕체"/>
                        </a:rPr>
                        <a:t>대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6667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dirty="0">
                          <a:latin typeface="바탕체"/>
                          <a:cs typeface="바탕체"/>
                        </a:rPr>
                        <a:t>학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6667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dirty="0">
                          <a:latin typeface="바탕체"/>
                          <a:cs typeface="바탕체"/>
                        </a:rPr>
                        <a:t>원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6667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dirty="0">
                          <a:latin typeface="바탕체"/>
                          <a:cs typeface="바탕체"/>
                        </a:rPr>
                        <a:t>: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6667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spc="25" dirty="0">
                          <a:latin typeface="바탕체"/>
                          <a:cs typeface="바탕체"/>
                        </a:rPr>
                        <a:t>일반대학원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6667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525"/>
                        </a:spcBef>
                        <a:tabLst>
                          <a:tab pos="351155" algn="l"/>
                          <a:tab pos="664845" algn="l"/>
                        </a:tabLst>
                      </a:pPr>
                      <a:r>
                        <a:rPr sz="950" dirty="0">
                          <a:latin typeface="바탕체"/>
                          <a:cs typeface="바탕체"/>
                        </a:rPr>
                        <a:t>학	위	명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6667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50" dirty="0">
                          <a:latin typeface="바탕체"/>
                          <a:cs typeface="바탕체"/>
                        </a:rPr>
                        <a:t>: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6667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643"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155"/>
                        </a:spcBef>
                        <a:tabLst>
                          <a:tab pos="375285" algn="l"/>
                        </a:tabLst>
                      </a:pPr>
                      <a:r>
                        <a:rPr sz="950" dirty="0">
                          <a:latin typeface="바탕체"/>
                          <a:cs typeface="바탕체"/>
                        </a:rPr>
                        <a:t>성	명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50" dirty="0">
                          <a:latin typeface="바탕체"/>
                          <a:cs typeface="바탕체"/>
                        </a:rPr>
                        <a:t>: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50" spc="20" dirty="0">
                          <a:latin typeface="바탕체"/>
                          <a:cs typeface="바탕체"/>
                        </a:rPr>
                        <a:t>박상호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50" dirty="0">
                          <a:latin typeface="바탕체"/>
                          <a:cs typeface="바탕체"/>
                        </a:rPr>
                        <a:t>과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50" dirty="0">
                          <a:latin typeface="바탕체"/>
                          <a:cs typeface="바탕체"/>
                        </a:rPr>
                        <a:t>정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50" dirty="0">
                          <a:latin typeface="바탕체"/>
                          <a:cs typeface="바탕체"/>
                        </a:rPr>
                        <a:t>: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50" spc="20" dirty="0">
                          <a:latin typeface="바탕체"/>
                          <a:cs typeface="바탕체"/>
                        </a:rPr>
                        <a:t>석사과정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1968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50" spc="25" dirty="0">
                          <a:latin typeface="바탕체"/>
                          <a:cs typeface="바탕체"/>
                        </a:rPr>
                        <a:t>학위수여일자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50" dirty="0">
                          <a:latin typeface="바탕체"/>
                          <a:cs typeface="바탕체"/>
                        </a:rPr>
                        <a:t>: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216"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50" spc="35" dirty="0">
                          <a:latin typeface="바탕체"/>
                          <a:cs typeface="바탕체"/>
                        </a:rPr>
                        <a:t>생</a:t>
                      </a:r>
                      <a:r>
                        <a:rPr sz="950" spc="25" dirty="0">
                          <a:latin typeface="바탕체"/>
                          <a:cs typeface="바탕체"/>
                        </a:rPr>
                        <a:t>년</a:t>
                      </a:r>
                      <a:r>
                        <a:rPr sz="950" spc="35" dirty="0">
                          <a:latin typeface="바탕체"/>
                          <a:cs typeface="바탕체"/>
                        </a:rPr>
                        <a:t>월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일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50" dirty="0">
                          <a:latin typeface="바탕체"/>
                          <a:cs typeface="바탕체"/>
                        </a:rPr>
                        <a:t>: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532765" algn="l"/>
                        </a:tabLst>
                      </a:pPr>
                      <a:r>
                        <a:rPr sz="950" spc="10" dirty="0">
                          <a:latin typeface="바탕체"/>
                          <a:cs typeface="바탕체"/>
                        </a:rPr>
                        <a:t>1998년	</a:t>
                      </a:r>
                      <a:r>
                        <a:rPr sz="950" spc="5" dirty="0">
                          <a:latin typeface="바탕체"/>
                          <a:cs typeface="바탕체"/>
                        </a:rPr>
                        <a:t>5월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50" spc="10" dirty="0">
                          <a:latin typeface="바탕체"/>
                          <a:cs typeface="바탕체"/>
                        </a:rPr>
                        <a:t>29일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247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50" dirty="0">
                          <a:latin typeface="바탕체"/>
                          <a:cs typeface="바탕체"/>
                        </a:rPr>
                        <a:t>학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50" dirty="0">
                          <a:latin typeface="바탕체"/>
                          <a:cs typeface="바탕체"/>
                        </a:rPr>
                        <a:t>과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50" dirty="0">
                          <a:latin typeface="바탕체"/>
                          <a:cs typeface="바탕체"/>
                        </a:rPr>
                        <a:t>: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50" spc="25" dirty="0">
                          <a:latin typeface="바탕체"/>
                          <a:cs typeface="바탕체"/>
                        </a:rPr>
                        <a:t>첨단소재공학과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247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50" spc="25" dirty="0">
                          <a:latin typeface="바탕체"/>
                          <a:cs typeface="바탕체"/>
                        </a:rPr>
                        <a:t>학위등록번호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50" dirty="0">
                          <a:latin typeface="바탕체"/>
                          <a:cs typeface="바탕체"/>
                        </a:rPr>
                        <a:t>: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293"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50" spc="35" dirty="0">
                          <a:latin typeface="바탕체"/>
                          <a:cs typeface="바탕체"/>
                        </a:rPr>
                        <a:t>입</a:t>
                      </a:r>
                      <a:r>
                        <a:rPr sz="950" spc="25" dirty="0">
                          <a:latin typeface="바탕체"/>
                          <a:cs typeface="바탕체"/>
                        </a:rPr>
                        <a:t>학</a:t>
                      </a:r>
                      <a:r>
                        <a:rPr sz="950" spc="35" dirty="0">
                          <a:latin typeface="바탕체"/>
                          <a:cs typeface="바탕체"/>
                        </a:rPr>
                        <a:t>일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자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2476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50" dirty="0">
                          <a:latin typeface="바탕체"/>
                          <a:cs typeface="바탕체"/>
                        </a:rPr>
                        <a:t>: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2476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532765" algn="l"/>
                        </a:tabLst>
                      </a:pPr>
                      <a:r>
                        <a:rPr sz="950" spc="10" dirty="0">
                          <a:latin typeface="바탕체"/>
                          <a:cs typeface="바탕체"/>
                        </a:rPr>
                        <a:t>2021년	</a:t>
                      </a:r>
                      <a:r>
                        <a:rPr sz="950" spc="5" dirty="0">
                          <a:latin typeface="바탕체"/>
                          <a:cs typeface="바탕체"/>
                        </a:rPr>
                        <a:t>9월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2476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50" spc="5" dirty="0">
                          <a:latin typeface="바탕체"/>
                          <a:cs typeface="바탕체"/>
                        </a:rPr>
                        <a:t>1일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24765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50" spc="15" dirty="0">
                          <a:latin typeface="바탕체"/>
                          <a:cs typeface="바탕체"/>
                        </a:rPr>
                        <a:t>(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전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50" spc="25" dirty="0">
                          <a:latin typeface="바탕체"/>
                          <a:cs typeface="바탕체"/>
                        </a:rPr>
                        <a:t>공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)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2476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50" dirty="0">
                          <a:latin typeface="바탕체"/>
                          <a:cs typeface="바탕체"/>
                        </a:rPr>
                        <a:t>: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2476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50" spc="20" dirty="0">
                          <a:latin typeface="바탕체"/>
                          <a:cs typeface="바탕체"/>
                        </a:rPr>
                        <a:t>재료공학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24765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477520" algn="l"/>
                        </a:tabLst>
                      </a:pPr>
                      <a:r>
                        <a:rPr sz="950" dirty="0">
                          <a:latin typeface="바탕체"/>
                          <a:cs typeface="바탕체"/>
                        </a:rPr>
                        <a:t>수</a:t>
                      </a:r>
                      <a:r>
                        <a:rPr sz="950" spc="45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료	일</a:t>
                      </a:r>
                      <a:r>
                        <a:rPr sz="950" spc="-25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자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50" dirty="0">
                          <a:latin typeface="바탕체"/>
                          <a:cs typeface="바탕체"/>
                        </a:rPr>
                        <a:t>: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2476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50" spc="10" dirty="0">
                          <a:latin typeface="바탕체"/>
                          <a:cs typeface="바탕체"/>
                        </a:rPr>
                        <a:t>2023년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2476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50" spc="5" dirty="0">
                          <a:latin typeface="바탕체"/>
                          <a:cs typeface="바탕체"/>
                        </a:rPr>
                        <a:t>8월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2476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50" spc="5" dirty="0">
                          <a:latin typeface="바탕체"/>
                          <a:cs typeface="바탕체"/>
                        </a:rPr>
                        <a:t>18일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2476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29615" y="2312686"/>
            <a:ext cx="649605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400"/>
              </a:lnSpc>
              <a:spcBef>
                <a:spcPts val="100"/>
              </a:spcBef>
            </a:pPr>
            <a:r>
              <a:rPr sz="950" spc="20" dirty="0">
                <a:latin typeface="바탕체"/>
                <a:cs typeface="바탕체"/>
              </a:rPr>
              <a:t>지도교수</a:t>
            </a:r>
            <a:r>
              <a:rPr sz="950" spc="-30" dirty="0">
                <a:latin typeface="바탕체"/>
                <a:cs typeface="바탕체"/>
              </a:rPr>
              <a:t> </a:t>
            </a:r>
            <a:r>
              <a:rPr sz="950" dirty="0">
                <a:latin typeface="바탕체"/>
                <a:cs typeface="바탕체"/>
              </a:rPr>
              <a:t>:  </a:t>
            </a:r>
            <a:r>
              <a:rPr sz="950" spc="20" dirty="0">
                <a:latin typeface="바탕체"/>
                <a:cs typeface="바탕체"/>
              </a:rPr>
              <a:t>논문제목</a:t>
            </a:r>
            <a:r>
              <a:rPr sz="950" spc="-30" dirty="0">
                <a:latin typeface="바탕체"/>
                <a:cs typeface="바탕체"/>
              </a:rPr>
              <a:t> </a:t>
            </a:r>
            <a:r>
              <a:rPr sz="950" dirty="0">
                <a:latin typeface="바탕체"/>
                <a:cs typeface="바탕체"/>
              </a:rPr>
              <a:t>:</a:t>
            </a:r>
            <a:endParaRPr sz="950">
              <a:latin typeface="바탕체"/>
              <a:cs typeface="바탕체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31211" y="2391835"/>
            <a:ext cx="64960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25" dirty="0">
                <a:latin typeface="바탕체"/>
                <a:cs typeface="바탕체"/>
              </a:rPr>
              <a:t>심사위원</a:t>
            </a:r>
            <a:r>
              <a:rPr sz="950" spc="-35" dirty="0">
                <a:latin typeface="바탕체"/>
                <a:cs typeface="바탕체"/>
              </a:rPr>
              <a:t> </a:t>
            </a:r>
            <a:r>
              <a:rPr sz="950" dirty="0">
                <a:latin typeface="바탕체"/>
                <a:cs typeface="바탕체"/>
              </a:rPr>
              <a:t>:</a:t>
            </a:r>
            <a:endParaRPr sz="950">
              <a:latin typeface="바탕체"/>
              <a:cs typeface="바탕체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13268" y="8793003"/>
            <a:ext cx="921385" cy="956944"/>
          </a:xfrm>
          <a:custGeom>
            <a:avLst/>
            <a:gdLst/>
            <a:ahLst/>
            <a:cxnLst/>
            <a:rect l="l" t="t" r="r" b="b"/>
            <a:pathLst>
              <a:path w="921385" h="956945">
                <a:moveTo>
                  <a:pt x="885539" y="9239"/>
                </a:moveTo>
                <a:lnTo>
                  <a:pt x="44672" y="9239"/>
                </a:lnTo>
                <a:lnTo>
                  <a:pt x="53625" y="0"/>
                </a:lnTo>
                <a:lnTo>
                  <a:pt x="867632" y="0"/>
                </a:lnTo>
                <a:lnTo>
                  <a:pt x="885539" y="9239"/>
                </a:lnTo>
                <a:close/>
              </a:path>
              <a:path w="921385" h="956945">
                <a:moveTo>
                  <a:pt x="894492" y="947261"/>
                </a:moveTo>
                <a:lnTo>
                  <a:pt x="26765" y="947261"/>
                </a:lnTo>
                <a:lnTo>
                  <a:pt x="17811" y="937926"/>
                </a:lnTo>
                <a:lnTo>
                  <a:pt x="8858" y="928687"/>
                </a:lnTo>
                <a:lnTo>
                  <a:pt x="8858" y="919352"/>
                </a:lnTo>
                <a:lnTo>
                  <a:pt x="0" y="900779"/>
                </a:lnTo>
                <a:lnTo>
                  <a:pt x="0" y="55721"/>
                </a:lnTo>
                <a:lnTo>
                  <a:pt x="8858" y="46386"/>
                </a:lnTo>
                <a:lnTo>
                  <a:pt x="8858" y="27813"/>
                </a:lnTo>
                <a:lnTo>
                  <a:pt x="17811" y="18573"/>
                </a:lnTo>
                <a:lnTo>
                  <a:pt x="26765" y="9239"/>
                </a:lnTo>
                <a:lnTo>
                  <a:pt x="894492" y="9239"/>
                </a:lnTo>
                <a:lnTo>
                  <a:pt x="903446" y="18573"/>
                </a:lnTo>
                <a:lnTo>
                  <a:pt x="912399" y="27813"/>
                </a:lnTo>
                <a:lnTo>
                  <a:pt x="912399" y="37147"/>
                </a:lnTo>
                <a:lnTo>
                  <a:pt x="921353" y="46386"/>
                </a:lnTo>
                <a:lnTo>
                  <a:pt x="44672" y="46386"/>
                </a:lnTo>
                <a:lnTo>
                  <a:pt x="44672" y="910113"/>
                </a:lnTo>
                <a:lnTo>
                  <a:pt x="921353" y="910113"/>
                </a:lnTo>
                <a:lnTo>
                  <a:pt x="921353" y="919352"/>
                </a:lnTo>
                <a:lnTo>
                  <a:pt x="912399" y="919352"/>
                </a:lnTo>
                <a:lnTo>
                  <a:pt x="912399" y="928687"/>
                </a:lnTo>
                <a:lnTo>
                  <a:pt x="903446" y="937926"/>
                </a:lnTo>
                <a:lnTo>
                  <a:pt x="894492" y="947261"/>
                </a:lnTo>
                <a:close/>
              </a:path>
              <a:path w="921385" h="956945">
                <a:moveTo>
                  <a:pt x="921353" y="910113"/>
                </a:moveTo>
                <a:lnTo>
                  <a:pt x="876585" y="910113"/>
                </a:lnTo>
                <a:lnTo>
                  <a:pt x="876585" y="46386"/>
                </a:lnTo>
                <a:lnTo>
                  <a:pt x="921353" y="46386"/>
                </a:lnTo>
                <a:lnTo>
                  <a:pt x="921353" y="910113"/>
                </a:lnTo>
                <a:close/>
              </a:path>
              <a:path w="921385" h="956945">
                <a:moveTo>
                  <a:pt x="885539" y="956500"/>
                </a:moveTo>
                <a:lnTo>
                  <a:pt x="44672" y="956500"/>
                </a:lnTo>
                <a:lnTo>
                  <a:pt x="35718" y="947261"/>
                </a:lnTo>
                <a:lnTo>
                  <a:pt x="885539" y="947261"/>
                </a:lnTo>
                <a:lnTo>
                  <a:pt x="885539" y="956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84801" y="8932259"/>
            <a:ext cx="143065" cy="195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45773" y="8867298"/>
            <a:ext cx="80645" cy="260350"/>
          </a:xfrm>
          <a:custGeom>
            <a:avLst/>
            <a:gdLst/>
            <a:ahLst/>
            <a:cxnLst/>
            <a:rect l="l" t="t" r="r" b="b"/>
            <a:pathLst>
              <a:path w="80645" h="260350">
                <a:moveTo>
                  <a:pt x="17907" y="260032"/>
                </a:moveTo>
                <a:lnTo>
                  <a:pt x="0" y="260032"/>
                </a:lnTo>
                <a:lnTo>
                  <a:pt x="0" y="9239"/>
                </a:lnTo>
                <a:lnTo>
                  <a:pt x="8953" y="0"/>
                </a:lnTo>
                <a:lnTo>
                  <a:pt x="80581" y="0"/>
                </a:lnTo>
                <a:lnTo>
                  <a:pt x="80581" y="18573"/>
                </a:lnTo>
                <a:lnTo>
                  <a:pt x="17907" y="18573"/>
                </a:lnTo>
                <a:lnTo>
                  <a:pt x="17907" y="2600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54727" y="8867299"/>
            <a:ext cx="223647" cy="260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97887" y="8867299"/>
            <a:ext cx="107950" cy="260350"/>
          </a:xfrm>
          <a:custGeom>
            <a:avLst/>
            <a:gdLst/>
            <a:ahLst/>
            <a:cxnLst/>
            <a:rect l="l" t="t" r="r" b="b"/>
            <a:pathLst>
              <a:path w="107950" h="260350">
                <a:moveTo>
                  <a:pt x="17907" y="260032"/>
                </a:moveTo>
                <a:lnTo>
                  <a:pt x="0" y="260032"/>
                </a:lnTo>
                <a:lnTo>
                  <a:pt x="0" y="213550"/>
                </a:lnTo>
                <a:lnTo>
                  <a:pt x="8953" y="204311"/>
                </a:lnTo>
                <a:lnTo>
                  <a:pt x="17907" y="204311"/>
                </a:lnTo>
                <a:lnTo>
                  <a:pt x="26860" y="194976"/>
                </a:lnTo>
                <a:lnTo>
                  <a:pt x="89439" y="194976"/>
                </a:lnTo>
                <a:lnTo>
                  <a:pt x="89439" y="0"/>
                </a:lnTo>
                <a:lnTo>
                  <a:pt x="107346" y="0"/>
                </a:lnTo>
                <a:lnTo>
                  <a:pt x="107346" y="194976"/>
                </a:lnTo>
                <a:lnTo>
                  <a:pt x="98393" y="204311"/>
                </a:lnTo>
                <a:lnTo>
                  <a:pt x="89439" y="213550"/>
                </a:lnTo>
                <a:lnTo>
                  <a:pt x="71532" y="213550"/>
                </a:lnTo>
                <a:lnTo>
                  <a:pt x="71532" y="222885"/>
                </a:lnTo>
                <a:lnTo>
                  <a:pt x="17907" y="222885"/>
                </a:lnTo>
                <a:lnTo>
                  <a:pt x="17907" y="2600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96280" y="8950832"/>
            <a:ext cx="36195" cy="19050"/>
          </a:xfrm>
          <a:custGeom>
            <a:avLst/>
            <a:gdLst/>
            <a:ahLst/>
            <a:cxnLst/>
            <a:rect l="l" t="t" r="r" b="b"/>
            <a:pathLst>
              <a:path w="36195" h="19050">
                <a:moveTo>
                  <a:pt x="35814" y="18573"/>
                </a:moveTo>
                <a:lnTo>
                  <a:pt x="0" y="18573"/>
                </a:lnTo>
                <a:lnTo>
                  <a:pt x="0" y="0"/>
                </a:lnTo>
                <a:lnTo>
                  <a:pt x="35814" y="0"/>
                </a:lnTo>
                <a:lnTo>
                  <a:pt x="35814" y="185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23141" y="8867299"/>
            <a:ext cx="18415" cy="269875"/>
          </a:xfrm>
          <a:custGeom>
            <a:avLst/>
            <a:gdLst/>
            <a:ahLst/>
            <a:cxnLst/>
            <a:rect l="l" t="t" r="r" b="b"/>
            <a:pathLst>
              <a:path w="18414" h="269875">
                <a:moveTo>
                  <a:pt x="17811" y="269271"/>
                </a:moveTo>
                <a:lnTo>
                  <a:pt x="0" y="269271"/>
                </a:lnTo>
                <a:lnTo>
                  <a:pt x="0" y="0"/>
                </a:lnTo>
                <a:lnTo>
                  <a:pt x="17811" y="0"/>
                </a:lnTo>
                <a:lnTo>
                  <a:pt x="17811" y="2692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49906" y="8867299"/>
            <a:ext cx="313086" cy="2606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21534" y="9155144"/>
            <a:ext cx="241935" cy="186055"/>
          </a:xfrm>
          <a:custGeom>
            <a:avLst/>
            <a:gdLst/>
            <a:ahLst/>
            <a:cxnLst/>
            <a:rect l="l" t="t" r="r" b="b"/>
            <a:pathLst>
              <a:path w="241935" h="186054">
                <a:moveTo>
                  <a:pt x="232505" y="185737"/>
                </a:moveTo>
                <a:lnTo>
                  <a:pt x="35718" y="185737"/>
                </a:lnTo>
                <a:lnTo>
                  <a:pt x="35718" y="167163"/>
                </a:lnTo>
                <a:lnTo>
                  <a:pt x="214693" y="167163"/>
                </a:lnTo>
                <a:lnTo>
                  <a:pt x="214693" y="55721"/>
                </a:lnTo>
                <a:lnTo>
                  <a:pt x="17811" y="55721"/>
                </a:lnTo>
                <a:lnTo>
                  <a:pt x="8953" y="46482"/>
                </a:lnTo>
                <a:lnTo>
                  <a:pt x="0" y="46482"/>
                </a:lnTo>
                <a:lnTo>
                  <a:pt x="0" y="0"/>
                </a:lnTo>
                <a:lnTo>
                  <a:pt x="241458" y="0"/>
                </a:lnTo>
                <a:lnTo>
                  <a:pt x="241458" y="9334"/>
                </a:lnTo>
                <a:lnTo>
                  <a:pt x="17811" y="9334"/>
                </a:lnTo>
                <a:lnTo>
                  <a:pt x="17811" y="37147"/>
                </a:lnTo>
                <a:lnTo>
                  <a:pt x="232505" y="37147"/>
                </a:lnTo>
                <a:lnTo>
                  <a:pt x="232505" y="1857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12581" y="9303734"/>
            <a:ext cx="250825" cy="111760"/>
          </a:xfrm>
          <a:custGeom>
            <a:avLst/>
            <a:gdLst/>
            <a:ahLst/>
            <a:cxnLst/>
            <a:rect l="l" t="t" r="r" b="b"/>
            <a:pathLst>
              <a:path w="250825" h="111759">
                <a:moveTo>
                  <a:pt x="250412" y="111442"/>
                </a:moveTo>
                <a:lnTo>
                  <a:pt x="232505" y="111442"/>
                </a:lnTo>
                <a:lnTo>
                  <a:pt x="232505" y="74295"/>
                </a:lnTo>
                <a:lnTo>
                  <a:pt x="17907" y="74295"/>
                </a:lnTo>
                <a:lnTo>
                  <a:pt x="8953" y="65055"/>
                </a:lnTo>
                <a:lnTo>
                  <a:pt x="0" y="65055"/>
                </a:lnTo>
                <a:lnTo>
                  <a:pt x="0" y="0"/>
                </a:lnTo>
                <a:lnTo>
                  <a:pt x="17907" y="0"/>
                </a:lnTo>
                <a:lnTo>
                  <a:pt x="17907" y="55721"/>
                </a:lnTo>
                <a:lnTo>
                  <a:pt x="241458" y="55721"/>
                </a:lnTo>
                <a:lnTo>
                  <a:pt x="241458" y="65055"/>
                </a:lnTo>
                <a:lnTo>
                  <a:pt x="250412" y="74295"/>
                </a:lnTo>
                <a:lnTo>
                  <a:pt x="250412" y="11144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23141" y="9155144"/>
            <a:ext cx="80645" cy="130175"/>
          </a:xfrm>
          <a:custGeom>
            <a:avLst/>
            <a:gdLst/>
            <a:ahLst/>
            <a:cxnLst/>
            <a:rect l="l" t="t" r="r" b="b"/>
            <a:pathLst>
              <a:path w="80645" h="130175">
                <a:moveTo>
                  <a:pt x="26765" y="130016"/>
                </a:moveTo>
                <a:lnTo>
                  <a:pt x="0" y="130016"/>
                </a:lnTo>
                <a:lnTo>
                  <a:pt x="0" y="18573"/>
                </a:lnTo>
                <a:lnTo>
                  <a:pt x="8953" y="9334"/>
                </a:lnTo>
                <a:lnTo>
                  <a:pt x="17811" y="0"/>
                </a:lnTo>
                <a:lnTo>
                  <a:pt x="80486" y="0"/>
                </a:lnTo>
                <a:lnTo>
                  <a:pt x="80486" y="9334"/>
                </a:lnTo>
                <a:lnTo>
                  <a:pt x="26765" y="9334"/>
                </a:lnTo>
                <a:lnTo>
                  <a:pt x="26765" y="1300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40953" y="9192291"/>
            <a:ext cx="62865" cy="222885"/>
          </a:xfrm>
          <a:custGeom>
            <a:avLst/>
            <a:gdLst/>
            <a:ahLst/>
            <a:cxnLst/>
            <a:rect l="l" t="t" r="r" b="b"/>
            <a:pathLst>
              <a:path w="62864" h="222884">
                <a:moveTo>
                  <a:pt x="62674" y="222885"/>
                </a:moveTo>
                <a:lnTo>
                  <a:pt x="44767" y="222885"/>
                </a:lnTo>
                <a:lnTo>
                  <a:pt x="44767" y="18573"/>
                </a:lnTo>
                <a:lnTo>
                  <a:pt x="35814" y="9334"/>
                </a:lnTo>
                <a:lnTo>
                  <a:pt x="0" y="9334"/>
                </a:lnTo>
                <a:lnTo>
                  <a:pt x="0" y="0"/>
                </a:lnTo>
                <a:lnTo>
                  <a:pt x="44767" y="0"/>
                </a:lnTo>
                <a:lnTo>
                  <a:pt x="53721" y="9334"/>
                </a:lnTo>
                <a:lnTo>
                  <a:pt x="62674" y="18573"/>
                </a:lnTo>
                <a:lnTo>
                  <a:pt x="62674" y="22288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53120" y="9155144"/>
            <a:ext cx="161290" cy="9525"/>
          </a:xfrm>
          <a:custGeom>
            <a:avLst/>
            <a:gdLst/>
            <a:ahLst/>
            <a:cxnLst/>
            <a:rect l="l" t="t" r="r" b="b"/>
            <a:pathLst>
              <a:path w="161289" h="9525">
                <a:moveTo>
                  <a:pt x="161067" y="9334"/>
                </a:moveTo>
                <a:lnTo>
                  <a:pt x="0" y="9334"/>
                </a:lnTo>
                <a:lnTo>
                  <a:pt x="0" y="0"/>
                </a:lnTo>
                <a:lnTo>
                  <a:pt x="161067" y="0"/>
                </a:lnTo>
                <a:lnTo>
                  <a:pt x="161067" y="93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24748" y="9155144"/>
            <a:ext cx="18415" cy="37465"/>
          </a:xfrm>
          <a:custGeom>
            <a:avLst/>
            <a:gdLst/>
            <a:ahLst/>
            <a:cxnLst/>
            <a:rect l="l" t="t" r="r" b="b"/>
            <a:pathLst>
              <a:path w="18414" h="37465">
                <a:moveTo>
                  <a:pt x="17811" y="37147"/>
                </a:moveTo>
                <a:lnTo>
                  <a:pt x="0" y="37147"/>
                </a:lnTo>
                <a:lnTo>
                  <a:pt x="0" y="0"/>
                </a:lnTo>
                <a:lnTo>
                  <a:pt x="17811" y="0"/>
                </a:lnTo>
                <a:lnTo>
                  <a:pt x="17811" y="371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53119" y="9183052"/>
            <a:ext cx="161290" cy="232410"/>
          </a:xfrm>
          <a:custGeom>
            <a:avLst/>
            <a:gdLst/>
            <a:ahLst/>
            <a:cxnLst/>
            <a:rect l="l" t="t" r="r" b="b"/>
            <a:pathLst>
              <a:path w="161289" h="232409">
                <a:moveTo>
                  <a:pt x="17907" y="232124"/>
                </a:moveTo>
                <a:lnTo>
                  <a:pt x="0" y="232124"/>
                </a:lnTo>
                <a:lnTo>
                  <a:pt x="0" y="9239"/>
                </a:lnTo>
                <a:lnTo>
                  <a:pt x="8953" y="0"/>
                </a:lnTo>
                <a:lnTo>
                  <a:pt x="152114" y="0"/>
                </a:lnTo>
                <a:lnTo>
                  <a:pt x="161067" y="9239"/>
                </a:lnTo>
                <a:lnTo>
                  <a:pt x="161067" y="18573"/>
                </a:lnTo>
                <a:lnTo>
                  <a:pt x="17907" y="18573"/>
                </a:lnTo>
                <a:lnTo>
                  <a:pt x="17907" y="232124"/>
                </a:lnTo>
                <a:close/>
              </a:path>
              <a:path w="161289" h="232409">
                <a:moveTo>
                  <a:pt x="152114" y="55721"/>
                </a:moveTo>
                <a:lnTo>
                  <a:pt x="44767" y="55721"/>
                </a:lnTo>
                <a:lnTo>
                  <a:pt x="44767" y="46386"/>
                </a:lnTo>
                <a:lnTo>
                  <a:pt x="53721" y="46386"/>
                </a:lnTo>
                <a:lnTo>
                  <a:pt x="53721" y="37147"/>
                </a:lnTo>
                <a:lnTo>
                  <a:pt x="143160" y="37147"/>
                </a:lnTo>
                <a:lnTo>
                  <a:pt x="143160" y="18573"/>
                </a:lnTo>
                <a:lnTo>
                  <a:pt x="161067" y="18573"/>
                </a:lnTo>
                <a:lnTo>
                  <a:pt x="161067" y="46386"/>
                </a:lnTo>
                <a:lnTo>
                  <a:pt x="152114" y="55721"/>
                </a:lnTo>
                <a:close/>
              </a:path>
              <a:path w="161289" h="232409">
                <a:moveTo>
                  <a:pt x="161067" y="102108"/>
                </a:moveTo>
                <a:lnTo>
                  <a:pt x="53721" y="102108"/>
                </a:lnTo>
                <a:lnTo>
                  <a:pt x="44767" y="92868"/>
                </a:lnTo>
                <a:lnTo>
                  <a:pt x="35814" y="83534"/>
                </a:lnTo>
                <a:lnTo>
                  <a:pt x="35814" y="55721"/>
                </a:lnTo>
                <a:lnTo>
                  <a:pt x="53721" y="55721"/>
                </a:lnTo>
                <a:lnTo>
                  <a:pt x="53721" y="83534"/>
                </a:lnTo>
                <a:lnTo>
                  <a:pt x="62674" y="92868"/>
                </a:lnTo>
                <a:lnTo>
                  <a:pt x="161067" y="92868"/>
                </a:lnTo>
                <a:lnTo>
                  <a:pt x="161067" y="1021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20614" y="9145905"/>
            <a:ext cx="170180" cy="19050"/>
          </a:xfrm>
          <a:custGeom>
            <a:avLst/>
            <a:gdLst/>
            <a:ahLst/>
            <a:cxnLst/>
            <a:rect l="l" t="t" r="r" b="b"/>
            <a:pathLst>
              <a:path w="170179" h="19050">
                <a:moveTo>
                  <a:pt x="169926" y="18573"/>
                </a:moveTo>
                <a:lnTo>
                  <a:pt x="0" y="18573"/>
                </a:lnTo>
                <a:lnTo>
                  <a:pt x="0" y="0"/>
                </a:lnTo>
                <a:lnTo>
                  <a:pt x="169926" y="0"/>
                </a:lnTo>
                <a:lnTo>
                  <a:pt x="169926" y="185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84801" y="9155144"/>
            <a:ext cx="18415" cy="36830"/>
          </a:xfrm>
          <a:custGeom>
            <a:avLst/>
            <a:gdLst/>
            <a:ahLst/>
            <a:cxnLst/>
            <a:rect l="l" t="t" r="r" b="b"/>
            <a:pathLst>
              <a:path w="18414" h="36829">
                <a:moveTo>
                  <a:pt x="0" y="0"/>
                </a:moveTo>
                <a:lnTo>
                  <a:pt x="17906" y="0"/>
                </a:lnTo>
                <a:lnTo>
                  <a:pt x="17906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84801" y="9191973"/>
            <a:ext cx="250825" cy="10160"/>
          </a:xfrm>
          <a:custGeom>
            <a:avLst/>
            <a:gdLst/>
            <a:ahLst/>
            <a:cxnLst/>
            <a:rect l="l" t="t" r="r" b="b"/>
            <a:pathLst>
              <a:path w="250825" h="10159">
                <a:moveTo>
                  <a:pt x="0" y="0"/>
                </a:moveTo>
                <a:lnTo>
                  <a:pt x="250412" y="0"/>
                </a:lnTo>
                <a:lnTo>
                  <a:pt x="250412" y="10160"/>
                </a:lnTo>
                <a:lnTo>
                  <a:pt x="0" y="1016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17401" y="9155144"/>
            <a:ext cx="18415" cy="37465"/>
          </a:xfrm>
          <a:custGeom>
            <a:avLst/>
            <a:gdLst/>
            <a:ahLst/>
            <a:cxnLst/>
            <a:rect l="l" t="t" r="r" b="b"/>
            <a:pathLst>
              <a:path w="18414" h="37465">
                <a:moveTo>
                  <a:pt x="17811" y="37147"/>
                </a:moveTo>
                <a:lnTo>
                  <a:pt x="0" y="37147"/>
                </a:lnTo>
                <a:lnTo>
                  <a:pt x="0" y="0"/>
                </a:lnTo>
                <a:lnTo>
                  <a:pt x="17811" y="0"/>
                </a:lnTo>
                <a:lnTo>
                  <a:pt x="17811" y="371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93754" y="9201625"/>
            <a:ext cx="233045" cy="9525"/>
          </a:xfrm>
          <a:custGeom>
            <a:avLst/>
            <a:gdLst/>
            <a:ahLst/>
            <a:cxnLst/>
            <a:rect l="l" t="t" r="r" b="b"/>
            <a:pathLst>
              <a:path w="233045" h="9525">
                <a:moveTo>
                  <a:pt x="223647" y="9239"/>
                </a:moveTo>
                <a:lnTo>
                  <a:pt x="0" y="9239"/>
                </a:lnTo>
                <a:lnTo>
                  <a:pt x="0" y="0"/>
                </a:lnTo>
                <a:lnTo>
                  <a:pt x="232600" y="0"/>
                </a:lnTo>
                <a:lnTo>
                  <a:pt x="223647" y="92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84800" y="9201625"/>
            <a:ext cx="107950" cy="46990"/>
          </a:xfrm>
          <a:custGeom>
            <a:avLst/>
            <a:gdLst/>
            <a:ahLst/>
            <a:cxnLst/>
            <a:rect l="l" t="t" r="r" b="b"/>
            <a:pathLst>
              <a:path w="107950" h="46990">
                <a:moveTo>
                  <a:pt x="89439" y="46386"/>
                </a:moveTo>
                <a:lnTo>
                  <a:pt x="0" y="46386"/>
                </a:lnTo>
                <a:lnTo>
                  <a:pt x="0" y="37147"/>
                </a:lnTo>
                <a:lnTo>
                  <a:pt x="71532" y="37147"/>
                </a:lnTo>
                <a:lnTo>
                  <a:pt x="80486" y="27813"/>
                </a:lnTo>
                <a:lnTo>
                  <a:pt x="89439" y="27813"/>
                </a:lnTo>
                <a:lnTo>
                  <a:pt x="89439" y="0"/>
                </a:lnTo>
                <a:lnTo>
                  <a:pt x="107346" y="0"/>
                </a:lnTo>
                <a:lnTo>
                  <a:pt x="107346" y="27813"/>
                </a:lnTo>
                <a:lnTo>
                  <a:pt x="98393" y="37147"/>
                </a:lnTo>
                <a:lnTo>
                  <a:pt x="89439" y="4638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36820" y="9201625"/>
            <a:ext cx="107950" cy="46990"/>
          </a:xfrm>
          <a:custGeom>
            <a:avLst/>
            <a:gdLst/>
            <a:ahLst/>
            <a:cxnLst/>
            <a:rect l="l" t="t" r="r" b="b"/>
            <a:pathLst>
              <a:path w="107950" h="46990">
                <a:moveTo>
                  <a:pt x="107346" y="46386"/>
                </a:moveTo>
                <a:lnTo>
                  <a:pt x="17907" y="46386"/>
                </a:lnTo>
                <a:lnTo>
                  <a:pt x="8953" y="37147"/>
                </a:lnTo>
                <a:lnTo>
                  <a:pt x="0" y="27813"/>
                </a:lnTo>
                <a:lnTo>
                  <a:pt x="0" y="0"/>
                </a:lnTo>
                <a:lnTo>
                  <a:pt x="17907" y="0"/>
                </a:lnTo>
                <a:lnTo>
                  <a:pt x="17907" y="27813"/>
                </a:lnTo>
                <a:lnTo>
                  <a:pt x="26860" y="27813"/>
                </a:lnTo>
                <a:lnTo>
                  <a:pt x="35814" y="37147"/>
                </a:lnTo>
                <a:lnTo>
                  <a:pt x="107346" y="37147"/>
                </a:lnTo>
                <a:lnTo>
                  <a:pt x="107346" y="4638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10054" y="9229438"/>
            <a:ext cx="18415" cy="46990"/>
          </a:xfrm>
          <a:custGeom>
            <a:avLst/>
            <a:gdLst/>
            <a:ahLst/>
            <a:cxnLst/>
            <a:rect l="l" t="t" r="r" b="b"/>
            <a:pathLst>
              <a:path w="18414" h="46990">
                <a:moveTo>
                  <a:pt x="17811" y="46482"/>
                </a:moveTo>
                <a:lnTo>
                  <a:pt x="0" y="46482"/>
                </a:lnTo>
                <a:lnTo>
                  <a:pt x="0" y="0"/>
                </a:lnTo>
                <a:lnTo>
                  <a:pt x="17811" y="0"/>
                </a:lnTo>
                <a:lnTo>
                  <a:pt x="17811" y="4648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84801" y="9257347"/>
            <a:ext cx="250825" cy="158115"/>
          </a:xfrm>
          <a:custGeom>
            <a:avLst/>
            <a:gdLst/>
            <a:ahLst/>
            <a:cxnLst/>
            <a:rect l="l" t="t" r="r" b="b"/>
            <a:pathLst>
              <a:path w="250825" h="158115">
                <a:moveTo>
                  <a:pt x="223647" y="9239"/>
                </a:moveTo>
                <a:lnTo>
                  <a:pt x="17907" y="9239"/>
                </a:lnTo>
                <a:lnTo>
                  <a:pt x="26860" y="0"/>
                </a:lnTo>
                <a:lnTo>
                  <a:pt x="214693" y="0"/>
                </a:lnTo>
                <a:lnTo>
                  <a:pt x="223647" y="9239"/>
                </a:lnTo>
                <a:close/>
              </a:path>
              <a:path w="250825" h="158115">
                <a:moveTo>
                  <a:pt x="241554" y="18573"/>
                </a:moveTo>
                <a:lnTo>
                  <a:pt x="8953" y="18573"/>
                </a:lnTo>
                <a:lnTo>
                  <a:pt x="8953" y="9239"/>
                </a:lnTo>
                <a:lnTo>
                  <a:pt x="241554" y="9239"/>
                </a:lnTo>
                <a:lnTo>
                  <a:pt x="241554" y="18573"/>
                </a:lnTo>
                <a:close/>
              </a:path>
              <a:path w="250825" h="158115">
                <a:moveTo>
                  <a:pt x="17907" y="157829"/>
                </a:moveTo>
                <a:lnTo>
                  <a:pt x="0" y="157829"/>
                </a:lnTo>
                <a:lnTo>
                  <a:pt x="0" y="18573"/>
                </a:lnTo>
                <a:lnTo>
                  <a:pt x="26860" y="18573"/>
                </a:lnTo>
                <a:lnTo>
                  <a:pt x="17907" y="27813"/>
                </a:lnTo>
                <a:lnTo>
                  <a:pt x="17907" y="157829"/>
                </a:lnTo>
                <a:close/>
              </a:path>
              <a:path w="250825" h="158115">
                <a:moveTo>
                  <a:pt x="250412" y="157829"/>
                </a:moveTo>
                <a:lnTo>
                  <a:pt x="232600" y="157829"/>
                </a:lnTo>
                <a:lnTo>
                  <a:pt x="232600" y="27813"/>
                </a:lnTo>
                <a:lnTo>
                  <a:pt x="223647" y="18573"/>
                </a:lnTo>
                <a:lnTo>
                  <a:pt x="250412" y="18573"/>
                </a:lnTo>
                <a:lnTo>
                  <a:pt x="250412" y="1578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48986" y="9433750"/>
            <a:ext cx="850265" cy="19050"/>
          </a:xfrm>
          <a:custGeom>
            <a:avLst/>
            <a:gdLst/>
            <a:ahLst/>
            <a:cxnLst/>
            <a:rect l="l" t="t" r="r" b="b"/>
            <a:pathLst>
              <a:path w="850264" h="19050">
                <a:moveTo>
                  <a:pt x="849820" y="18573"/>
                </a:moveTo>
                <a:lnTo>
                  <a:pt x="0" y="18573"/>
                </a:lnTo>
                <a:lnTo>
                  <a:pt x="0" y="0"/>
                </a:lnTo>
                <a:lnTo>
                  <a:pt x="849820" y="0"/>
                </a:lnTo>
                <a:lnTo>
                  <a:pt x="849820" y="185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89338" y="9470421"/>
            <a:ext cx="183515" cy="10160"/>
          </a:xfrm>
          <a:custGeom>
            <a:avLst/>
            <a:gdLst/>
            <a:ahLst/>
            <a:cxnLst/>
            <a:rect l="l" t="t" r="r" b="b"/>
            <a:pathLst>
              <a:path w="183514" h="10159">
                <a:moveTo>
                  <a:pt x="0" y="0"/>
                </a:moveTo>
                <a:lnTo>
                  <a:pt x="183295" y="0"/>
                </a:lnTo>
                <a:lnTo>
                  <a:pt x="183295" y="10160"/>
                </a:lnTo>
                <a:lnTo>
                  <a:pt x="0" y="1016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84801" y="9480581"/>
            <a:ext cx="187960" cy="8890"/>
          </a:xfrm>
          <a:custGeom>
            <a:avLst/>
            <a:gdLst/>
            <a:ahLst/>
            <a:cxnLst/>
            <a:rect l="l" t="t" r="r" b="b"/>
            <a:pathLst>
              <a:path w="187960" h="8890">
                <a:moveTo>
                  <a:pt x="0" y="0"/>
                </a:moveTo>
                <a:lnTo>
                  <a:pt x="187832" y="0"/>
                </a:lnTo>
                <a:lnTo>
                  <a:pt x="187832" y="8890"/>
                </a:lnTo>
                <a:lnTo>
                  <a:pt x="0" y="889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84801" y="9489471"/>
            <a:ext cx="18415" cy="27940"/>
          </a:xfrm>
          <a:custGeom>
            <a:avLst/>
            <a:gdLst/>
            <a:ahLst/>
            <a:cxnLst/>
            <a:rect l="l" t="t" r="r" b="b"/>
            <a:pathLst>
              <a:path w="18414" h="27940">
                <a:moveTo>
                  <a:pt x="0" y="0"/>
                </a:moveTo>
                <a:lnTo>
                  <a:pt x="17907" y="0"/>
                </a:lnTo>
                <a:lnTo>
                  <a:pt x="17907" y="27939"/>
                </a:lnTo>
                <a:lnTo>
                  <a:pt x="0" y="2793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89139" y="9517412"/>
            <a:ext cx="183515" cy="8890"/>
          </a:xfrm>
          <a:custGeom>
            <a:avLst/>
            <a:gdLst/>
            <a:ahLst/>
            <a:cxnLst/>
            <a:rect l="l" t="t" r="r" b="b"/>
            <a:pathLst>
              <a:path w="183514" h="8890">
                <a:moveTo>
                  <a:pt x="0" y="0"/>
                </a:moveTo>
                <a:lnTo>
                  <a:pt x="183494" y="0"/>
                </a:lnTo>
                <a:lnTo>
                  <a:pt x="183494" y="8889"/>
                </a:lnTo>
                <a:lnTo>
                  <a:pt x="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54727" y="9526302"/>
            <a:ext cx="18415" cy="92710"/>
          </a:xfrm>
          <a:custGeom>
            <a:avLst/>
            <a:gdLst/>
            <a:ahLst/>
            <a:cxnLst/>
            <a:rect l="l" t="t" r="r" b="b"/>
            <a:pathLst>
              <a:path w="18414" h="92709">
                <a:moveTo>
                  <a:pt x="0" y="0"/>
                </a:moveTo>
                <a:lnTo>
                  <a:pt x="17906" y="0"/>
                </a:lnTo>
                <a:lnTo>
                  <a:pt x="17906" y="92710"/>
                </a:lnTo>
                <a:lnTo>
                  <a:pt x="0" y="9271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11661" y="9619012"/>
            <a:ext cx="161290" cy="10160"/>
          </a:xfrm>
          <a:custGeom>
            <a:avLst/>
            <a:gdLst/>
            <a:ahLst/>
            <a:cxnLst/>
            <a:rect l="l" t="t" r="r" b="b"/>
            <a:pathLst>
              <a:path w="161289" h="10159">
                <a:moveTo>
                  <a:pt x="0" y="0"/>
                </a:moveTo>
                <a:lnTo>
                  <a:pt x="160972" y="0"/>
                </a:lnTo>
                <a:lnTo>
                  <a:pt x="160972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11661" y="9629171"/>
            <a:ext cx="152400" cy="8890"/>
          </a:xfrm>
          <a:custGeom>
            <a:avLst/>
            <a:gdLst/>
            <a:ahLst/>
            <a:cxnLst/>
            <a:rect l="l" t="t" r="r" b="b"/>
            <a:pathLst>
              <a:path w="152400" h="8890">
                <a:moveTo>
                  <a:pt x="0" y="0"/>
                </a:moveTo>
                <a:lnTo>
                  <a:pt x="152019" y="0"/>
                </a:lnTo>
                <a:lnTo>
                  <a:pt x="152019" y="8889"/>
                </a:lnTo>
                <a:lnTo>
                  <a:pt x="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84801" y="9619488"/>
            <a:ext cx="187960" cy="55880"/>
          </a:xfrm>
          <a:custGeom>
            <a:avLst/>
            <a:gdLst/>
            <a:ahLst/>
            <a:cxnLst/>
            <a:rect l="l" t="t" r="r" b="b"/>
            <a:pathLst>
              <a:path w="187960" h="55879">
                <a:moveTo>
                  <a:pt x="187832" y="55721"/>
                </a:moveTo>
                <a:lnTo>
                  <a:pt x="8953" y="55721"/>
                </a:lnTo>
                <a:lnTo>
                  <a:pt x="0" y="46482"/>
                </a:lnTo>
                <a:lnTo>
                  <a:pt x="0" y="0"/>
                </a:lnTo>
                <a:lnTo>
                  <a:pt x="17907" y="0"/>
                </a:lnTo>
                <a:lnTo>
                  <a:pt x="17907" y="46482"/>
                </a:lnTo>
                <a:lnTo>
                  <a:pt x="187832" y="46482"/>
                </a:lnTo>
                <a:lnTo>
                  <a:pt x="187832" y="5572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81587" y="9545192"/>
            <a:ext cx="116839" cy="19050"/>
          </a:xfrm>
          <a:custGeom>
            <a:avLst/>
            <a:gdLst/>
            <a:ahLst/>
            <a:cxnLst/>
            <a:rect l="l" t="t" r="r" b="b"/>
            <a:pathLst>
              <a:path w="116839" h="19050">
                <a:moveTo>
                  <a:pt x="116300" y="18573"/>
                </a:moveTo>
                <a:lnTo>
                  <a:pt x="0" y="18573"/>
                </a:lnTo>
                <a:lnTo>
                  <a:pt x="0" y="0"/>
                </a:lnTo>
                <a:lnTo>
                  <a:pt x="116300" y="0"/>
                </a:lnTo>
                <a:lnTo>
                  <a:pt x="116300" y="185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81587" y="9563766"/>
            <a:ext cx="71755" cy="111760"/>
          </a:xfrm>
          <a:custGeom>
            <a:avLst/>
            <a:gdLst/>
            <a:ahLst/>
            <a:cxnLst/>
            <a:rect l="l" t="t" r="r" b="b"/>
            <a:pathLst>
              <a:path w="71754" h="111759">
                <a:moveTo>
                  <a:pt x="17907" y="111442"/>
                </a:moveTo>
                <a:lnTo>
                  <a:pt x="0" y="111442"/>
                </a:lnTo>
                <a:lnTo>
                  <a:pt x="0" y="37147"/>
                </a:lnTo>
                <a:lnTo>
                  <a:pt x="8953" y="27908"/>
                </a:lnTo>
                <a:lnTo>
                  <a:pt x="8953" y="18573"/>
                </a:lnTo>
                <a:lnTo>
                  <a:pt x="53625" y="18573"/>
                </a:lnTo>
                <a:lnTo>
                  <a:pt x="53625" y="0"/>
                </a:lnTo>
                <a:lnTo>
                  <a:pt x="71532" y="0"/>
                </a:lnTo>
                <a:lnTo>
                  <a:pt x="71532" y="18573"/>
                </a:lnTo>
                <a:lnTo>
                  <a:pt x="62579" y="27908"/>
                </a:lnTo>
                <a:lnTo>
                  <a:pt x="26860" y="27908"/>
                </a:lnTo>
                <a:lnTo>
                  <a:pt x="17907" y="37147"/>
                </a:lnTo>
                <a:lnTo>
                  <a:pt x="17907" y="11144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17401" y="9600913"/>
            <a:ext cx="152400" cy="74295"/>
          </a:xfrm>
          <a:custGeom>
            <a:avLst/>
            <a:gdLst/>
            <a:ahLst/>
            <a:cxnLst/>
            <a:rect l="l" t="t" r="r" b="b"/>
            <a:pathLst>
              <a:path w="152400" h="74295">
                <a:moveTo>
                  <a:pt x="152019" y="74295"/>
                </a:moveTo>
                <a:lnTo>
                  <a:pt x="8953" y="74295"/>
                </a:lnTo>
                <a:lnTo>
                  <a:pt x="0" y="65055"/>
                </a:lnTo>
                <a:lnTo>
                  <a:pt x="0" y="0"/>
                </a:lnTo>
                <a:lnTo>
                  <a:pt x="17811" y="0"/>
                </a:lnTo>
                <a:lnTo>
                  <a:pt x="17811" y="55721"/>
                </a:lnTo>
                <a:lnTo>
                  <a:pt x="152019" y="55721"/>
                </a:lnTo>
                <a:lnTo>
                  <a:pt x="152019" y="742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51513" y="9470897"/>
            <a:ext cx="18415" cy="148590"/>
          </a:xfrm>
          <a:custGeom>
            <a:avLst/>
            <a:gdLst/>
            <a:ahLst/>
            <a:cxnLst/>
            <a:rect l="l" t="t" r="r" b="b"/>
            <a:pathLst>
              <a:path w="18414" h="148590">
                <a:moveTo>
                  <a:pt x="0" y="0"/>
                </a:moveTo>
                <a:lnTo>
                  <a:pt x="17907" y="0"/>
                </a:lnTo>
                <a:lnTo>
                  <a:pt x="17907" y="148590"/>
                </a:lnTo>
                <a:lnTo>
                  <a:pt x="0" y="14859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44167" y="9619488"/>
            <a:ext cx="125730" cy="8890"/>
          </a:xfrm>
          <a:custGeom>
            <a:avLst/>
            <a:gdLst/>
            <a:ahLst/>
            <a:cxnLst/>
            <a:rect l="l" t="t" r="r" b="b"/>
            <a:pathLst>
              <a:path w="125729" h="8890">
                <a:moveTo>
                  <a:pt x="0" y="0"/>
                </a:moveTo>
                <a:lnTo>
                  <a:pt x="125253" y="0"/>
                </a:lnTo>
                <a:lnTo>
                  <a:pt x="125253" y="8889"/>
                </a:lnTo>
                <a:lnTo>
                  <a:pt x="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44167" y="9628378"/>
            <a:ext cx="112395" cy="10160"/>
          </a:xfrm>
          <a:custGeom>
            <a:avLst/>
            <a:gdLst/>
            <a:ahLst/>
            <a:cxnLst/>
            <a:rect l="l" t="t" r="r" b="b"/>
            <a:pathLst>
              <a:path w="112395" h="10159">
                <a:moveTo>
                  <a:pt x="0" y="0"/>
                </a:moveTo>
                <a:lnTo>
                  <a:pt x="111808" y="0"/>
                </a:lnTo>
                <a:lnTo>
                  <a:pt x="111808" y="10160"/>
                </a:lnTo>
                <a:lnTo>
                  <a:pt x="0" y="1016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06841" y="9470897"/>
            <a:ext cx="53975" cy="130175"/>
          </a:xfrm>
          <a:custGeom>
            <a:avLst/>
            <a:gdLst/>
            <a:ahLst/>
            <a:cxnLst/>
            <a:rect l="l" t="t" r="r" b="b"/>
            <a:pathLst>
              <a:path w="53975" h="130175">
                <a:moveTo>
                  <a:pt x="53625" y="130016"/>
                </a:moveTo>
                <a:lnTo>
                  <a:pt x="17907" y="130016"/>
                </a:lnTo>
                <a:lnTo>
                  <a:pt x="8953" y="120777"/>
                </a:lnTo>
                <a:lnTo>
                  <a:pt x="0" y="111442"/>
                </a:lnTo>
                <a:lnTo>
                  <a:pt x="0" y="0"/>
                </a:lnTo>
                <a:lnTo>
                  <a:pt x="17907" y="0"/>
                </a:lnTo>
                <a:lnTo>
                  <a:pt x="17907" y="111442"/>
                </a:lnTo>
                <a:lnTo>
                  <a:pt x="53625" y="111442"/>
                </a:lnTo>
                <a:lnTo>
                  <a:pt x="53625" y="1300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78373" y="9480232"/>
            <a:ext cx="134620" cy="9525"/>
          </a:xfrm>
          <a:custGeom>
            <a:avLst/>
            <a:gdLst/>
            <a:ahLst/>
            <a:cxnLst/>
            <a:rect l="l" t="t" r="r" b="b"/>
            <a:pathLst>
              <a:path w="134620" h="9525">
                <a:moveTo>
                  <a:pt x="134207" y="9239"/>
                </a:moveTo>
                <a:lnTo>
                  <a:pt x="0" y="9239"/>
                </a:lnTo>
                <a:lnTo>
                  <a:pt x="0" y="0"/>
                </a:lnTo>
                <a:lnTo>
                  <a:pt x="134207" y="0"/>
                </a:lnTo>
                <a:lnTo>
                  <a:pt x="134207" y="92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40953" y="9480232"/>
            <a:ext cx="9525" cy="37465"/>
          </a:xfrm>
          <a:custGeom>
            <a:avLst/>
            <a:gdLst/>
            <a:ahLst/>
            <a:cxnLst/>
            <a:rect l="l" t="t" r="r" b="b"/>
            <a:pathLst>
              <a:path w="9525" h="37465">
                <a:moveTo>
                  <a:pt x="8953" y="37147"/>
                </a:moveTo>
                <a:lnTo>
                  <a:pt x="0" y="37147"/>
                </a:lnTo>
                <a:lnTo>
                  <a:pt x="0" y="0"/>
                </a:lnTo>
                <a:lnTo>
                  <a:pt x="8953" y="0"/>
                </a:lnTo>
                <a:lnTo>
                  <a:pt x="8953" y="371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278373" y="9508045"/>
            <a:ext cx="134620" cy="167640"/>
          </a:xfrm>
          <a:custGeom>
            <a:avLst/>
            <a:gdLst/>
            <a:ahLst/>
            <a:cxnLst/>
            <a:rect l="l" t="t" r="r" b="b"/>
            <a:pathLst>
              <a:path w="134620" h="167640">
                <a:moveTo>
                  <a:pt x="17907" y="167163"/>
                </a:moveTo>
                <a:lnTo>
                  <a:pt x="0" y="167163"/>
                </a:lnTo>
                <a:lnTo>
                  <a:pt x="0" y="18573"/>
                </a:lnTo>
                <a:lnTo>
                  <a:pt x="8953" y="9334"/>
                </a:lnTo>
                <a:lnTo>
                  <a:pt x="8953" y="0"/>
                </a:lnTo>
                <a:lnTo>
                  <a:pt x="116300" y="0"/>
                </a:lnTo>
                <a:lnTo>
                  <a:pt x="125253" y="9334"/>
                </a:lnTo>
                <a:lnTo>
                  <a:pt x="26860" y="9334"/>
                </a:lnTo>
                <a:lnTo>
                  <a:pt x="17907" y="18573"/>
                </a:lnTo>
                <a:lnTo>
                  <a:pt x="17907" y="167163"/>
                </a:lnTo>
                <a:close/>
              </a:path>
              <a:path w="134620" h="167640">
                <a:moveTo>
                  <a:pt x="134207" y="92868"/>
                </a:moveTo>
                <a:lnTo>
                  <a:pt x="44767" y="92868"/>
                </a:lnTo>
                <a:lnTo>
                  <a:pt x="35814" y="83629"/>
                </a:lnTo>
                <a:lnTo>
                  <a:pt x="35814" y="37147"/>
                </a:lnTo>
                <a:lnTo>
                  <a:pt x="107346" y="37147"/>
                </a:lnTo>
                <a:lnTo>
                  <a:pt x="107346" y="9334"/>
                </a:lnTo>
                <a:lnTo>
                  <a:pt x="125253" y="9334"/>
                </a:lnTo>
                <a:lnTo>
                  <a:pt x="125253" y="37147"/>
                </a:lnTo>
                <a:lnTo>
                  <a:pt x="116300" y="46482"/>
                </a:lnTo>
                <a:lnTo>
                  <a:pt x="53721" y="46482"/>
                </a:lnTo>
                <a:lnTo>
                  <a:pt x="44767" y="55721"/>
                </a:lnTo>
                <a:lnTo>
                  <a:pt x="44767" y="74295"/>
                </a:lnTo>
                <a:lnTo>
                  <a:pt x="134207" y="74295"/>
                </a:lnTo>
                <a:lnTo>
                  <a:pt x="134207" y="928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12581" y="9470897"/>
            <a:ext cx="53975" cy="167640"/>
          </a:xfrm>
          <a:custGeom>
            <a:avLst/>
            <a:gdLst/>
            <a:ahLst/>
            <a:cxnLst/>
            <a:rect l="l" t="t" r="r" b="b"/>
            <a:pathLst>
              <a:path w="53975" h="167640">
                <a:moveTo>
                  <a:pt x="53625" y="167163"/>
                </a:moveTo>
                <a:lnTo>
                  <a:pt x="44672" y="167163"/>
                </a:lnTo>
                <a:lnTo>
                  <a:pt x="44672" y="27908"/>
                </a:lnTo>
                <a:lnTo>
                  <a:pt x="35718" y="18573"/>
                </a:lnTo>
                <a:lnTo>
                  <a:pt x="0" y="18573"/>
                </a:lnTo>
                <a:lnTo>
                  <a:pt x="0" y="0"/>
                </a:lnTo>
                <a:lnTo>
                  <a:pt x="35718" y="0"/>
                </a:lnTo>
                <a:lnTo>
                  <a:pt x="44672" y="9334"/>
                </a:lnTo>
                <a:lnTo>
                  <a:pt x="53625" y="9334"/>
                </a:lnTo>
                <a:lnTo>
                  <a:pt x="53625" y="1671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340953" y="9498806"/>
            <a:ext cx="116839" cy="139700"/>
          </a:xfrm>
          <a:custGeom>
            <a:avLst/>
            <a:gdLst/>
            <a:ahLst/>
            <a:cxnLst/>
            <a:rect l="l" t="t" r="r" b="b"/>
            <a:pathLst>
              <a:path w="116839" h="139700">
                <a:moveTo>
                  <a:pt x="62674" y="139255"/>
                </a:moveTo>
                <a:lnTo>
                  <a:pt x="0" y="139255"/>
                </a:lnTo>
                <a:lnTo>
                  <a:pt x="0" y="120681"/>
                </a:lnTo>
                <a:lnTo>
                  <a:pt x="71628" y="120681"/>
                </a:lnTo>
                <a:lnTo>
                  <a:pt x="71628" y="18573"/>
                </a:lnTo>
                <a:lnTo>
                  <a:pt x="80581" y="9239"/>
                </a:lnTo>
                <a:lnTo>
                  <a:pt x="89535" y="9239"/>
                </a:lnTo>
                <a:lnTo>
                  <a:pt x="98393" y="0"/>
                </a:lnTo>
                <a:lnTo>
                  <a:pt x="116300" y="0"/>
                </a:lnTo>
                <a:lnTo>
                  <a:pt x="116300" y="18573"/>
                </a:lnTo>
                <a:lnTo>
                  <a:pt x="98393" y="18573"/>
                </a:lnTo>
                <a:lnTo>
                  <a:pt x="89535" y="27813"/>
                </a:lnTo>
                <a:lnTo>
                  <a:pt x="89535" y="120681"/>
                </a:lnTo>
                <a:lnTo>
                  <a:pt x="80581" y="130016"/>
                </a:lnTo>
                <a:lnTo>
                  <a:pt x="62674" y="139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314188" y="9610249"/>
            <a:ext cx="9525" cy="46990"/>
          </a:xfrm>
          <a:custGeom>
            <a:avLst/>
            <a:gdLst/>
            <a:ahLst/>
            <a:cxnLst/>
            <a:rect l="l" t="t" r="r" b="b"/>
            <a:pathLst>
              <a:path w="9525" h="46990">
                <a:moveTo>
                  <a:pt x="0" y="0"/>
                </a:moveTo>
                <a:lnTo>
                  <a:pt x="8953" y="0"/>
                </a:lnTo>
                <a:lnTo>
                  <a:pt x="8953" y="46990"/>
                </a:lnTo>
                <a:lnTo>
                  <a:pt x="0" y="4699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14188" y="9657239"/>
            <a:ext cx="152400" cy="8890"/>
          </a:xfrm>
          <a:custGeom>
            <a:avLst/>
            <a:gdLst/>
            <a:ahLst/>
            <a:cxnLst/>
            <a:rect l="l" t="t" r="r" b="b"/>
            <a:pathLst>
              <a:path w="152400" h="8890">
                <a:moveTo>
                  <a:pt x="0" y="0"/>
                </a:moveTo>
                <a:lnTo>
                  <a:pt x="152019" y="0"/>
                </a:lnTo>
                <a:lnTo>
                  <a:pt x="152019" y="8889"/>
                </a:lnTo>
                <a:lnTo>
                  <a:pt x="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18649" y="9666128"/>
            <a:ext cx="147955" cy="8890"/>
          </a:xfrm>
          <a:custGeom>
            <a:avLst/>
            <a:gdLst/>
            <a:ahLst/>
            <a:cxnLst/>
            <a:rect l="l" t="t" r="r" b="b"/>
            <a:pathLst>
              <a:path w="147954" h="8890">
                <a:moveTo>
                  <a:pt x="0" y="0"/>
                </a:moveTo>
                <a:lnTo>
                  <a:pt x="147557" y="0"/>
                </a:lnTo>
                <a:lnTo>
                  <a:pt x="147557" y="8890"/>
                </a:lnTo>
                <a:lnTo>
                  <a:pt x="0" y="889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75160" y="9526619"/>
            <a:ext cx="89535" cy="37465"/>
          </a:xfrm>
          <a:custGeom>
            <a:avLst/>
            <a:gdLst/>
            <a:ahLst/>
            <a:cxnLst/>
            <a:rect l="l" t="t" r="r" b="b"/>
            <a:pathLst>
              <a:path w="89535" h="37465">
                <a:moveTo>
                  <a:pt x="89439" y="37147"/>
                </a:moveTo>
                <a:lnTo>
                  <a:pt x="80486" y="37147"/>
                </a:lnTo>
                <a:lnTo>
                  <a:pt x="71532" y="27908"/>
                </a:lnTo>
                <a:lnTo>
                  <a:pt x="71532" y="18573"/>
                </a:lnTo>
                <a:lnTo>
                  <a:pt x="0" y="18573"/>
                </a:lnTo>
                <a:lnTo>
                  <a:pt x="0" y="0"/>
                </a:lnTo>
                <a:lnTo>
                  <a:pt x="62674" y="0"/>
                </a:lnTo>
                <a:lnTo>
                  <a:pt x="71532" y="9334"/>
                </a:lnTo>
                <a:lnTo>
                  <a:pt x="80486" y="9334"/>
                </a:lnTo>
                <a:lnTo>
                  <a:pt x="89439" y="18573"/>
                </a:lnTo>
                <a:lnTo>
                  <a:pt x="89439" y="371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64599" y="9526619"/>
            <a:ext cx="98425" cy="37465"/>
          </a:xfrm>
          <a:custGeom>
            <a:avLst/>
            <a:gdLst/>
            <a:ahLst/>
            <a:cxnLst/>
            <a:rect l="l" t="t" r="r" b="b"/>
            <a:pathLst>
              <a:path w="98425" h="37465">
                <a:moveTo>
                  <a:pt x="17907" y="37147"/>
                </a:moveTo>
                <a:lnTo>
                  <a:pt x="0" y="37147"/>
                </a:lnTo>
                <a:lnTo>
                  <a:pt x="0" y="27908"/>
                </a:lnTo>
                <a:lnTo>
                  <a:pt x="8953" y="18573"/>
                </a:lnTo>
                <a:lnTo>
                  <a:pt x="8953" y="9334"/>
                </a:lnTo>
                <a:lnTo>
                  <a:pt x="17907" y="9334"/>
                </a:lnTo>
                <a:lnTo>
                  <a:pt x="26860" y="0"/>
                </a:lnTo>
                <a:lnTo>
                  <a:pt x="98393" y="0"/>
                </a:lnTo>
                <a:lnTo>
                  <a:pt x="98393" y="18573"/>
                </a:lnTo>
                <a:lnTo>
                  <a:pt x="26860" y="18573"/>
                </a:lnTo>
                <a:lnTo>
                  <a:pt x="26860" y="27908"/>
                </a:lnTo>
                <a:lnTo>
                  <a:pt x="17907" y="27908"/>
                </a:lnTo>
                <a:lnTo>
                  <a:pt x="17907" y="371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75160" y="9563766"/>
            <a:ext cx="187960" cy="8890"/>
          </a:xfrm>
          <a:custGeom>
            <a:avLst/>
            <a:gdLst/>
            <a:ahLst/>
            <a:cxnLst/>
            <a:rect l="l" t="t" r="r" b="b"/>
            <a:pathLst>
              <a:path w="187960" h="8890">
                <a:moveTo>
                  <a:pt x="0" y="0"/>
                </a:moveTo>
                <a:lnTo>
                  <a:pt x="187833" y="0"/>
                </a:lnTo>
                <a:lnTo>
                  <a:pt x="187833" y="8890"/>
                </a:lnTo>
                <a:lnTo>
                  <a:pt x="0" y="889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75160" y="9572656"/>
            <a:ext cx="9525" cy="102870"/>
          </a:xfrm>
          <a:custGeom>
            <a:avLst/>
            <a:gdLst/>
            <a:ahLst/>
            <a:cxnLst/>
            <a:rect l="l" t="t" r="r" b="b"/>
            <a:pathLst>
              <a:path w="9525" h="102870">
                <a:moveTo>
                  <a:pt x="0" y="0"/>
                </a:moveTo>
                <a:lnTo>
                  <a:pt x="8953" y="0"/>
                </a:lnTo>
                <a:lnTo>
                  <a:pt x="8953" y="102869"/>
                </a:lnTo>
                <a:lnTo>
                  <a:pt x="0" y="10286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645086" y="9573100"/>
            <a:ext cx="18415" cy="102235"/>
          </a:xfrm>
          <a:custGeom>
            <a:avLst/>
            <a:gdLst/>
            <a:ahLst/>
            <a:cxnLst/>
            <a:rect l="l" t="t" r="r" b="b"/>
            <a:pathLst>
              <a:path w="18414" h="102234">
                <a:moveTo>
                  <a:pt x="17907" y="102108"/>
                </a:moveTo>
                <a:lnTo>
                  <a:pt x="0" y="102108"/>
                </a:lnTo>
                <a:lnTo>
                  <a:pt x="0" y="0"/>
                </a:lnTo>
                <a:lnTo>
                  <a:pt x="17907" y="0"/>
                </a:lnTo>
                <a:lnTo>
                  <a:pt x="17907" y="1021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502021" y="9582340"/>
            <a:ext cx="134620" cy="93345"/>
          </a:xfrm>
          <a:custGeom>
            <a:avLst/>
            <a:gdLst/>
            <a:ahLst/>
            <a:cxnLst/>
            <a:rect l="l" t="t" r="r" b="b"/>
            <a:pathLst>
              <a:path w="134620" h="93345">
                <a:moveTo>
                  <a:pt x="125253" y="74295"/>
                </a:moveTo>
                <a:lnTo>
                  <a:pt x="107346" y="74295"/>
                </a:lnTo>
                <a:lnTo>
                  <a:pt x="116300" y="65055"/>
                </a:lnTo>
                <a:lnTo>
                  <a:pt x="116300" y="27908"/>
                </a:lnTo>
                <a:lnTo>
                  <a:pt x="107346" y="27908"/>
                </a:lnTo>
                <a:lnTo>
                  <a:pt x="107346" y="18573"/>
                </a:lnTo>
                <a:lnTo>
                  <a:pt x="8953" y="18573"/>
                </a:lnTo>
                <a:lnTo>
                  <a:pt x="17907" y="9334"/>
                </a:lnTo>
                <a:lnTo>
                  <a:pt x="26860" y="0"/>
                </a:lnTo>
                <a:lnTo>
                  <a:pt x="107346" y="0"/>
                </a:lnTo>
                <a:lnTo>
                  <a:pt x="107346" y="9334"/>
                </a:lnTo>
                <a:lnTo>
                  <a:pt x="125253" y="18573"/>
                </a:lnTo>
                <a:lnTo>
                  <a:pt x="134207" y="27908"/>
                </a:lnTo>
                <a:lnTo>
                  <a:pt x="134207" y="65055"/>
                </a:lnTo>
                <a:lnTo>
                  <a:pt x="125253" y="74295"/>
                </a:lnTo>
                <a:close/>
              </a:path>
              <a:path w="134620" h="93345">
                <a:moveTo>
                  <a:pt x="107346" y="92868"/>
                </a:moveTo>
                <a:lnTo>
                  <a:pt x="17907" y="92868"/>
                </a:lnTo>
                <a:lnTo>
                  <a:pt x="8953" y="83629"/>
                </a:lnTo>
                <a:lnTo>
                  <a:pt x="0" y="74295"/>
                </a:lnTo>
                <a:lnTo>
                  <a:pt x="0" y="18573"/>
                </a:lnTo>
                <a:lnTo>
                  <a:pt x="26860" y="18573"/>
                </a:lnTo>
                <a:lnTo>
                  <a:pt x="17907" y="27908"/>
                </a:lnTo>
                <a:lnTo>
                  <a:pt x="8953" y="37147"/>
                </a:lnTo>
                <a:lnTo>
                  <a:pt x="8953" y="55721"/>
                </a:lnTo>
                <a:lnTo>
                  <a:pt x="17907" y="65055"/>
                </a:lnTo>
                <a:lnTo>
                  <a:pt x="17907" y="74295"/>
                </a:lnTo>
                <a:lnTo>
                  <a:pt x="125253" y="74295"/>
                </a:lnTo>
                <a:lnTo>
                  <a:pt x="125253" y="83629"/>
                </a:lnTo>
                <a:lnTo>
                  <a:pt x="107346" y="928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75160" y="9470897"/>
            <a:ext cx="187960" cy="55880"/>
          </a:xfrm>
          <a:custGeom>
            <a:avLst/>
            <a:gdLst/>
            <a:ahLst/>
            <a:cxnLst/>
            <a:rect l="l" t="t" r="r" b="b"/>
            <a:pathLst>
              <a:path w="187960" h="55879">
                <a:moveTo>
                  <a:pt x="169926" y="9334"/>
                </a:moveTo>
                <a:lnTo>
                  <a:pt x="17907" y="9334"/>
                </a:lnTo>
                <a:lnTo>
                  <a:pt x="26860" y="0"/>
                </a:lnTo>
                <a:lnTo>
                  <a:pt x="161067" y="0"/>
                </a:lnTo>
                <a:lnTo>
                  <a:pt x="169926" y="9334"/>
                </a:lnTo>
                <a:close/>
              </a:path>
              <a:path w="187960" h="55879">
                <a:moveTo>
                  <a:pt x="169926" y="55721"/>
                </a:moveTo>
                <a:lnTo>
                  <a:pt x="17907" y="55721"/>
                </a:lnTo>
                <a:lnTo>
                  <a:pt x="8953" y="46482"/>
                </a:lnTo>
                <a:lnTo>
                  <a:pt x="0" y="37147"/>
                </a:lnTo>
                <a:lnTo>
                  <a:pt x="0" y="18573"/>
                </a:lnTo>
                <a:lnTo>
                  <a:pt x="8953" y="9334"/>
                </a:lnTo>
                <a:lnTo>
                  <a:pt x="178879" y="9334"/>
                </a:lnTo>
                <a:lnTo>
                  <a:pt x="187833" y="18573"/>
                </a:lnTo>
                <a:lnTo>
                  <a:pt x="17907" y="18573"/>
                </a:lnTo>
                <a:lnTo>
                  <a:pt x="17907" y="37147"/>
                </a:lnTo>
                <a:lnTo>
                  <a:pt x="187833" y="37147"/>
                </a:lnTo>
                <a:lnTo>
                  <a:pt x="178879" y="46482"/>
                </a:lnTo>
                <a:lnTo>
                  <a:pt x="169926" y="55721"/>
                </a:lnTo>
                <a:close/>
              </a:path>
              <a:path w="187960" h="55879">
                <a:moveTo>
                  <a:pt x="187833" y="37147"/>
                </a:moveTo>
                <a:lnTo>
                  <a:pt x="169926" y="37147"/>
                </a:lnTo>
                <a:lnTo>
                  <a:pt x="169926" y="18573"/>
                </a:lnTo>
                <a:lnTo>
                  <a:pt x="187833" y="18573"/>
                </a:lnTo>
                <a:lnTo>
                  <a:pt x="187833" y="371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81587" y="9470897"/>
            <a:ext cx="116839" cy="55880"/>
          </a:xfrm>
          <a:custGeom>
            <a:avLst/>
            <a:gdLst/>
            <a:ahLst/>
            <a:cxnLst/>
            <a:rect l="l" t="t" r="r" b="b"/>
            <a:pathLst>
              <a:path w="116839" h="55879">
                <a:moveTo>
                  <a:pt x="98393" y="55721"/>
                </a:moveTo>
                <a:lnTo>
                  <a:pt x="17907" y="55721"/>
                </a:lnTo>
                <a:lnTo>
                  <a:pt x="8953" y="46482"/>
                </a:lnTo>
                <a:lnTo>
                  <a:pt x="0" y="37147"/>
                </a:lnTo>
                <a:lnTo>
                  <a:pt x="0" y="18573"/>
                </a:lnTo>
                <a:lnTo>
                  <a:pt x="8953" y="9334"/>
                </a:lnTo>
                <a:lnTo>
                  <a:pt x="17907" y="0"/>
                </a:lnTo>
                <a:lnTo>
                  <a:pt x="98393" y="0"/>
                </a:lnTo>
                <a:lnTo>
                  <a:pt x="107346" y="9334"/>
                </a:lnTo>
                <a:lnTo>
                  <a:pt x="116300" y="18573"/>
                </a:lnTo>
                <a:lnTo>
                  <a:pt x="17907" y="18573"/>
                </a:lnTo>
                <a:lnTo>
                  <a:pt x="17907" y="37147"/>
                </a:lnTo>
                <a:lnTo>
                  <a:pt x="116300" y="37147"/>
                </a:lnTo>
                <a:lnTo>
                  <a:pt x="107346" y="46482"/>
                </a:lnTo>
                <a:lnTo>
                  <a:pt x="98393" y="55721"/>
                </a:lnTo>
                <a:close/>
              </a:path>
              <a:path w="116839" h="55879">
                <a:moveTo>
                  <a:pt x="116300" y="37147"/>
                </a:moveTo>
                <a:lnTo>
                  <a:pt x="98393" y="37147"/>
                </a:lnTo>
                <a:lnTo>
                  <a:pt x="98393" y="18573"/>
                </a:lnTo>
                <a:lnTo>
                  <a:pt x="116300" y="18573"/>
                </a:lnTo>
                <a:lnTo>
                  <a:pt x="116300" y="371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920614" y="9313068"/>
            <a:ext cx="178879" cy="649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188934" y="9294494"/>
            <a:ext cx="143160" cy="835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12581" y="9220200"/>
            <a:ext cx="196786" cy="742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358860" y="8923019"/>
            <a:ext cx="80486" cy="928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875847" y="8867299"/>
            <a:ext cx="143510" cy="46990"/>
          </a:xfrm>
          <a:custGeom>
            <a:avLst/>
            <a:gdLst/>
            <a:ahLst/>
            <a:cxnLst/>
            <a:rect l="l" t="t" r="r" b="b"/>
            <a:pathLst>
              <a:path w="143510" h="46990">
                <a:moveTo>
                  <a:pt x="134207" y="46386"/>
                </a:moveTo>
                <a:lnTo>
                  <a:pt x="8953" y="46386"/>
                </a:lnTo>
                <a:lnTo>
                  <a:pt x="0" y="37147"/>
                </a:lnTo>
                <a:lnTo>
                  <a:pt x="0" y="9239"/>
                </a:lnTo>
                <a:lnTo>
                  <a:pt x="8953" y="0"/>
                </a:lnTo>
                <a:lnTo>
                  <a:pt x="134207" y="0"/>
                </a:lnTo>
                <a:lnTo>
                  <a:pt x="143160" y="9239"/>
                </a:lnTo>
                <a:lnTo>
                  <a:pt x="143160" y="18573"/>
                </a:lnTo>
                <a:lnTo>
                  <a:pt x="17907" y="18573"/>
                </a:lnTo>
                <a:lnTo>
                  <a:pt x="17907" y="27813"/>
                </a:lnTo>
                <a:lnTo>
                  <a:pt x="26860" y="27813"/>
                </a:lnTo>
                <a:lnTo>
                  <a:pt x="26860" y="37147"/>
                </a:lnTo>
                <a:lnTo>
                  <a:pt x="143160" y="37147"/>
                </a:lnTo>
                <a:lnTo>
                  <a:pt x="134207" y="46386"/>
                </a:lnTo>
                <a:close/>
              </a:path>
              <a:path w="143510" h="46990">
                <a:moveTo>
                  <a:pt x="143160" y="37147"/>
                </a:moveTo>
                <a:lnTo>
                  <a:pt x="125253" y="37147"/>
                </a:lnTo>
                <a:lnTo>
                  <a:pt x="125253" y="18573"/>
                </a:lnTo>
                <a:lnTo>
                  <a:pt x="143160" y="18573"/>
                </a:lnTo>
                <a:lnTo>
                  <a:pt x="143160" y="371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84801" y="9545192"/>
            <a:ext cx="161290" cy="19050"/>
          </a:xfrm>
          <a:custGeom>
            <a:avLst/>
            <a:gdLst/>
            <a:ahLst/>
            <a:cxnLst/>
            <a:rect l="l" t="t" r="r" b="b"/>
            <a:pathLst>
              <a:path w="161289" h="19050">
                <a:moveTo>
                  <a:pt x="0" y="0"/>
                </a:moveTo>
                <a:lnTo>
                  <a:pt x="160972" y="0"/>
                </a:lnTo>
                <a:lnTo>
                  <a:pt x="160972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884801" y="9564242"/>
            <a:ext cx="9525" cy="27940"/>
          </a:xfrm>
          <a:custGeom>
            <a:avLst/>
            <a:gdLst/>
            <a:ahLst/>
            <a:cxnLst/>
            <a:rect l="l" t="t" r="r" b="b"/>
            <a:pathLst>
              <a:path w="9525" h="27940">
                <a:moveTo>
                  <a:pt x="0" y="0"/>
                </a:moveTo>
                <a:lnTo>
                  <a:pt x="8953" y="0"/>
                </a:lnTo>
                <a:lnTo>
                  <a:pt x="8953" y="27940"/>
                </a:lnTo>
                <a:lnTo>
                  <a:pt x="0" y="2794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884801" y="9592182"/>
            <a:ext cx="161290" cy="8890"/>
          </a:xfrm>
          <a:custGeom>
            <a:avLst/>
            <a:gdLst/>
            <a:ahLst/>
            <a:cxnLst/>
            <a:rect l="l" t="t" r="r" b="b"/>
            <a:pathLst>
              <a:path w="161289" h="8890">
                <a:moveTo>
                  <a:pt x="0" y="0"/>
                </a:moveTo>
                <a:lnTo>
                  <a:pt x="160972" y="0"/>
                </a:lnTo>
                <a:lnTo>
                  <a:pt x="160972" y="8889"/>
                </a:lnTo>
                <a:lnTo>
                  <a:pt x="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036820" y="9563766"/>
            <a:ext cx="9525" cy="27940"/>
          </a:xfrm>
          <a:custGeom>
            <a:avLst/>
            <a:gdLst/>
            <a:ahLst/>
            <a:cxnLst/>
            <a:rect l="l" t="t" r="r" b="b"/>
            <a:pathLst>
              <a:path w="9525" h="27940">
                <a:moveTo>
                  <a:pt x="8953" y="27908"/>
                </a:moveTo>
                <a:lnTo>
                  <a:pt x="0" y="27908"/>
                </a:lnTo>
                <a:lnTo>
                  <a:pt x="0" y="0"/>
                </a:lnTo>
                <a:lnTo>
                  <a:pt x="8953" y="0"/>
                </a:lnTo>
                <a:lnTo>
                  <a:pt x="8953" y="27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44285" y="7386287"/>
            <a:ext cx="122555" cy="0"/>
          </a:xfrm>
          <a:custGeom>
            <a:avLst/>
            <a:gdLst/>
            <a:ahLst/>
            <a:cxnLst/>
            <a:rect l="l" t="t" r="r" b="b"/>
            <a:pathLst>
              <a:path w="122555">
                <a:moveTo>
                  <a:pt x="0" y="0"/>
                </a:moveTo>
                <a:lnTo>
                  <a:pt x="121939" y="0"/>
                </a:lnTo>
              </a:path>
            </a:pathLst>
          </a:custGeom>
          <a:ln w="6483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94201" y="7386287"/>
            <a:ext cx="122555" cy="0"/>
          </a:xfrm>
          <a:custGeom>
            <a:avLst/>
            <a:gdLst/>
            <a:ahLst/>
            <a:cxnLst/>
            <a:rect l="l" t="t" r="r" b="b"/>
            <a:pathLst>
              <a:path w="122555">
                <a:moveTo>
                  <a:pt x="0" y="0"/>
                </a:moveTo>
                <a:lnTo>
                  <a:pt x="121939" y="0"/>
                </a:lnTo>
              </a:path>
            </a:pathLst>
          </a:custGeom>
          <a:ln w="6483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244117" y="7386287"/>
            <a:ext cx="122555" cy="0"/>
          </a:xfrm>
          <a:custGeom>
            <a:avLst/>
            <a:gdLst/>
            <a:ahLst/>
            <a:cxnLst/>
            <a:rect l="l" t="t" r="r" b="b"/>
            <a:pathLst>
              <a:path w="122555">
                <a:moveTo>
                  <a:pt x="0" y="0"/>
                </a:moveTo>
                <a:lnTo>
                  <a:pt x="121939" y="0"/>
                </a:lnTo>
              </a:path>
            </a:pathLst>
          </a:custGeom>
          <a:ln w="6483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621671" y="7386287"/>
            <a:ext cx="122555" cy="0"/>
          </a:xfrm>
          <a:custGeom>
            <a:avLst/>
            <a:gdLst/>
            <a:ahLst/>
            <a:cxnLst/>
            <a:rect l="l" t="t" r="r" b="b"/>
            <a:pathLst>
              <a:path w="122555">
                <a:moveTo>
                  <a:pt x="0" y="0"/>
                </a:moveTo>
                <a:lnTo>
                  <a:pt x="121939" y="0"/>
                </a:lnTo>
              </a:path>
            </a:pathLst>
          </a:custGeom>
          <a:ln w="6483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935575" y="7386287"/>
            <a:ext cx="122555" cy="0"/>
          </a:xfrm>
          <a:custGeom>
            <a:avLst/>
            <a:gdLst/>
            <a:ahLst/>
            <a:cxnLst/>
            <a:rect l="l" t="t" r="r" b="b"/>
            <a:pathLst>
              <a:path w="122555">
                <a:moveTo>
                  <a:pt x="0" y="0"/>
                </a:moveTo>
                <a:lnTo>
                  <a:pt x="121939" y="0"/>
                </a:lnTo>
              </a:path>
            </a:pathLst>
          </a:custGeom>
          <a:ln w="6483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185491" y="7386287"/>
            <a:ext cx="122555" cy="0"/>
          </a:xfrm>
          <a:custGeom>
            <a:avLst/>
            <a:gdLst/>
            <a:ahLst/>
            <a:cxnLst/>
            <a:rect l="l" t="t" r="r" b="b"/>
            <a:pathLst>
              <a:path w="122554">
                <a:moveTo>
                  <a:pt x="0" y="0"/>
                </a:moveTo>
                <a:lnTo>
                  <a:pt x="121939" y="0"/>
                </a:lnTo>
              </a:path>
            </a:pathLst>
          </a:custGeom>
          <a:ln w="6483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7" name="object 87"/>
          <p:cNvGraphicFramePr>
            <a:graphicFrameLocks noGrp="1"/>
          </p:cNvGraphicFramePr>
          <p:nvPr/>
        </p:nvGraphicFramePr>
        <p:xfrm>
          <a:off x="166216" y="2900748"/>
          <a:ext cx="7200899" cy="5116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6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4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458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1233805" algn="l"/>
                          <a:tab pos="1483995" algn="l"/>
                          <a:tab pos="1734185" algn="l"/>
                          <a:tab pos="1985010" algn="l"/>
                          <a:tab pos="2969895" algn="l"/>
                        </a:tabLst>
                      </a:pPr>
                      <a:r>
                        <a:rPr sz="950" spc="15" dirty="0">
                          <a:latin typeface="바탕체"/>
                          <a:cs typeface="바탕체"/>
                        </a:rPr>
                        <a:t>구분	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교	과	목	명	</a:t>
                      </a:r>
                      <a:r>
                        <a:rPr sz="950" spc="15" dirty="0">
                          <a:latin typeface="바탕체"/>
                          <a:cs typeface="바탕체"/>
                        </a:rPr>
                        <a:t>학점</a:t>
                      </a:r>
                      <a:r>
                        <a:rPr sz="950" spc="125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950" spc="15" dirty="0">
                          <a:latin typeface="바탕체"/>
                          <a:cs typeface="바탕체"/>
                        </a:rPr>
                        <a:t>성적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3873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1251585" algn="l"/>
                          <a:tab pos="1501140" algn="l"/>
                          <a:tab pos="1752600" algn="l"/>
                          <a:tab pos="2002155" algn="l"/>
                          <a:tab pos="2987040" algn="l"/>
                        </a:tabLst>
                      </a:pPr>
                      <a:r>
                        <a:rPr sz="950" spc="15" dirty="0">
                          <a:latin typeface="바탕체"/>
                          <a:cs typeface="바탕체"/>
                        </a:rPr>
                        <a:t>구분	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교	과	목	명	</a:t>
                      </a:r>
                      <a:r>
                        <a:rPr sz="950" spc="15" dirty="0">
                          <a:latin typeface="바탕체"/>
                          <a:cs typeface="바탕체"/>
                        </a:rPr>
                        <a:t>학점</a:t>
                      </a:r>
                      <a:r>
                        <a:rPr sz="950" spc="60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950" spc="20" dirty="0">
                          <a:latin typeface="바탕체"/>
                          <a:cs typeface="바탕체"/>
                        </a:rPr>
                        <a:t>성적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54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323975">
                        <a:lnSpc>
                          <a:spcPts val="1120"/>
                        </a:lnSpc>
                        <a:tabLst>
                          <a:tab pos="2075180" algn="l"/>
                        </a:tabLst>
                      </a:pPr>
                      <a:r>
                        <a:rPr sz="950" spc="15" dirty="0">
                          <a:latin typeface="바탕체"/>
                          <a:cs typeface="바탕체"/>
                        </a:rPr>
                        <a:t>2021학년도	2학기</a:t>
                      </a:r>
                      <a:endParaRPr sz="950">
                        <a:latin typeface="바탕체"/>
                        <a:cs typeface="바탕체"/>
                      </a:endParaRPr>
                    </a:p>
                    <a:p>
                      <a:pPr marL="62230">
                        <a:lnSpc>
                          <a:spcPts val="1100"/>
                        </a:lnSpc>
                        <a:tabLst>
                          <a:tab pos="473709" algn="l"/>
                          <a:tab pos="3023870" algn="l"/>
                          <a:tab pos="3354704" algn="l"/>
                        </a:tabLst>
                      </a:pPr>
                      <a:r>
                        <a:rPr sz="950" spc="15" dirty="0">
                          <a:latin typeface="바탕체"/>
                          <a:cs typeface="바탕체"/>
                        </a:rPr>
                        <a:t>전공	</a:t>
                      </a:r>
                      <a:r>
                        <a:rPr sz="950" spc="25" dirty="0">
                          <a:latin typeface="바탕체"/>
                          <a:cs typeface="바탕체"/>
                        </a:rPr>
                        <a:t>전자재료물성론	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3	A0</a:t>
                      </a:r>
                      <a:endParaRPr sz="950">
                        <a:latin typeface="바탕체"/>
                        <a:cs typeface="바탕체"/>
                      </a:endParaRPr>
                    </a:p>
                    <a:p>
                      <a:pPr marL="62230">
                        <a:lnSpc>
                          <a:spcPts val="1090"/>
                        </a:lnSpc>
                        <a:tabLst>
                          <a:tab pos="473709" algn="l"/>
                          <a:tab pos="3023870" algn="l"/>
                          <a:tab pos="3354704" algn="l"/>
                        </a:tabLst>
                      </a:pPr>
                      <a:r>
                        <a:rPr sz="950" spc="15" dirty="0">
                          <a:latin typeface="바탕체"/>
                          <a:cs typeface="바탕체"/>
                        </a:rPr>
                        <a:t>전공	</a:t>
                      </a:r>
                      <a:r>
                        <a:rPr sz="950" spc="20" dirty="0">
                          <a:latin typeface="바탕체"/>
                          <a:cs typeface="바탕체"/>
                        </a:rPr>
                        <a:t>유변학	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3	A+</a:t>
                      </a:r>
                      <a:endParaRPr sz="950">
                        <a:latin typeface="바탕체"/>
                        <a:cs typeface="바탕체"/>
                      </a:endParaRPr>
                    </a:p>
                    <a:p>
                      <a:pPr marL="62230">
                        <a:lnSpc>
                          <a:spcPts val="1115"/>
                        </a:lnSpc>
                        <a:tabLst>
                          <a:tab pos="473709" algn="l"/>
                          <a:tab pos="3023870" algn="l"/>
                          <a:tab pos="3354704" algn="l"/>
                        </a:tabLst>
                      </a:pPr>
                      <a:r>
                        <a:rPr sz="950" spc="15" dirty="0">
                          <a:latin typeface="바탕체"/>
                          <a:cs typeface="바탕체"/>
                        </a:rPr>
                        <a:t>전공	</a:t>
                      </a:r>
                      <a:r>
                        <a:rPr sz="950" spc="5" dirty="0">
                          <a:latin typeface="바탕체"/>
                          <a:cs typeface="바탕체"/>
                        </a:rPr>
                        <a:t>3D </a:t>
                      </a:r>
                      <a:r>
                        <a:rPr sz="950" spc="20" dirty="0">
                          <a:latin typeface="바탕체"/>
                          <a:cs typeface="바탕체"/>
                        </a:rPr>
                        <a:t>프린팅</a:t>
                      </a:r>
                      <a:r>
                        <a:rPr sz="950" spc="80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950" spc="20" dirty="0">
                          <a:latin typeface="바탕체"/>
                          <a:cs typeface="바탕체"/>
                        </a:rPr>
                        <a:t>열처리</a:t>
                      </a:r>
                      <a:r>
                        <a:rPr sz="950" spc="60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950" spc="15" dirty="0">
                          <a:latin typeface="바탕체"/>
                          <a:cs typeface="바탕체"/>
                        </a:rPr>
                        <a:t>특론	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3	A+</a:t>
                      </a:r>
                      <a:endParaRPr sz="950">
                        <a:latin typeface="바탕체"/>
                        <a:cs typeface="바탕체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795020">
                        <a:lnSpc>
                          <a:spcPts val="1120"/>
                        </a:lnSpc>
                        <a:tabLst>
                          <a:tab pos="1967230" algn="l"/>
                        </a:tabLst>
                      </a:pPr>
                      <a:r>
                        <a:rPr sz="950" spc="25" dirty="0">
                          <a:latin typeface="바탕체"/>
                          <a:cs typeface="바탕체"/>
                        </a:rPr>
                        <a:t>수강학점</a:t>
                      </a:r>
                      <a:r>
                        <a:rPr sz="950" spc="45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:</a:t>
                      </a:r>
                      <a:r>
                        <a:rPr sz="950" spc="35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9	</a:t>
                      </a:r>
                      <a:r>
                        <a:rPr sz="950" spc="20" dirty="0">
                          <a:latin typeface="바탕체"/>
                          <a:cs typeface="바탕체"/>
                        </a:rPr>
                        <a:t>취득학점 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:</a:t>
                      </a:r>
                      <a:r>
                        <a:rPr sz="950" spc="50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9</a:t>
                      </a:r>
                      <a:endParaRPr sz="950">
                        <a:latin typeface="바탕체"/>
                        <a:cs typeface="바탕체"/>
                      </a:endParaRPr>
                    </a:p>
                    <a:p>
                      <a:pPr marL="795020">
                        <a:lnSpc>
                          <a:spcPts val="1120"/>
                        </a:lnSpc>
                        <a:tabLst>
                          <a:tab pos="1171575" algn="l"/>
                          <a:tab pos="1967230" algn="l"/>
                        </a:tabLst>
                      </a:pPr>
                      <a:r>
                        <a:rPr sz="950" dirty="0">
                          <a:latin typeface="바탕체"/>
                          <a:cs typeface="바탕체"/>
                        </a:rPr>
                        <a:t>평	점</a:t>
                      </a:r>
                      <a:r>
                        <a:rPr sz="950" spc="45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:</a:t>
                      </a:r>
                      <a:r>
                        <a:rPr sz="950" spc="35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950" spc="10" dirty="0">
                          <a:latin typeface="바탕체"/>
                          <a:cs typeface="바탕체"/>
                        </a:rPr>
                        <a:t>39.0	</a:t>
                      </a:r>
                      <a:r>
                        <a:rPr sz="950" spc="20" dirty="0">
                          <a:latin typeface="바탕체"/>
                          <a:cs typeface="바탕체"/>
                        </a:rPr>
                        <a:t>평점평균 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:</a:t>
                      </a:r>
                      <a:r>
                        <a:rPr sz="950" spc="50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950" spc="10" dirty="0">
                          <a:latin typeface="바탕체"/>
                          <a:cs typeface="바탕체"/>
                        </a:rPr>
                        <a:t>4.33</a:t>
                      </a:r>
                      <a:endParaRPr sz="950">
                        <a:latin typeface="바탕체"/>
                        <a:cs typeface="바탕체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323975">
                        <a:lnSpc>
                          <a:spcPts val="1120"/>
                        </a:lnSpc>
                        <a:tabLst>
                          <a:tab pos="2075180" algn="l"/>
                        </a:tabLst>
                      </a:pPr>
                      <a:r>
                        <a:rPr sz="950" spc="15" dirty="0">
                          <a:latin typeface="바탕체"/>
                          <a:cs typeface="바탕체"/>
                        </a:rPr>
                        <a:t>2022학년도	1학기</a:t>
                      </a:r>
                      <a:endParaRPr sz="950">
                        <a:latin typeface="바탕체"/>
                        <a:cs typeface="바탕체"/>
                      </a:endParaRPr>
                    </a:p>
                    <a:p>
                      <a:pPr marL="62230">
                        <a:lnSpc>
                          <a:spcPts val="1100"/>
                        </a:lnSpc>
                        <a:tabLst>
                          <a:tab pos="473709" algn="l"/>
                          <a:tab pos="3023870" algn="l"/>
                          <a:tab pos="3354704" algn="l"/>
                        </a:tabLst>
                      </a:pPr>
                      <a:r>
                        <a:rPr sz="950" spc="15" dirty="0">
                          <a:latin typeface="바탕체"/>
                          <a:cs typeface="바탕체"/>
                        </a:rPr>
                        <a:t>전공	</a:t>
                      </a:r>
                      <a:r>
                        <a:rPr sz="950" spc="25" dirty="0">
                          <a:latin typeface="바탕체"/>
                          <a:cs typeface="바탕체"/>
                        </a:rPr>
                        <a:t>재료과학특론	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3	A0</a:t>
                      </a:r>
                      <a:endParaRPr sz="950">
                        <a:latin typeface="바탕체"/>
                        <a:cs typeface="바탕체"/>
                      </a:endParaRPr>
                    </a:p>
                    <a:p>
                      <a:pPr marL="62230">
                        <a:lnSpc>
                          <a:spcPts val="1100"/>
                        </a:lnSpc>
                        <a:tabLst>
                          <a:tab pos="473709" algn="l"/>
                          <a:tab pos="3023870" algn="l"/>
                          <a:tab pos="3354704" algn="l"/>
                        </a:tabLst>
                      </a:pPr>
                      <a:r>
                        <a:rPr sz="950" spc="15" dirty="0">
                          <a:latin typeface="바탕체"/>
                          <a:cs typeface="바탕체"/>
                        </a:rPr>
                        <a:t>전공	</a:t>
                      </a:r>
                      <a:r>
                        <a:rPr sz="950" spc="5" dirty="0">
                          <a:latin typeface="바탕체"/>
                          <a:cs typeface="바탕체"/>
                        </a:rPr>
                        <a:t>3D </a:t>
                      </a:r>
                      <a:r>
                        <a:rPr sz="950" spc="20" dirty="0">
                          <a:latin typeface="바탕체"/>
                          <a:cs typeface="바탕체"/>
                        </a:rPr>
                        <a:t>프린팅</a:t>
                      </a:r>
                      <a:r>
                        <a:rPr sz="950" spc="85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950" spc="10" dirty="0">
                          <a:latin typeface="바탕체"/>
                          <a:cs typeface="바탕체"/>
                        </a:rPr>
                        <a:t>가공</a:t>
                      </a:r>
                      <a:r>
                        <a:rPr sz="950" spc="50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950" spc="20" dirty="0">
                          <a:latin typeface="바탕체"/>
                          <a:cs typeface="바탕체"/>
                        </a:rPr>
                        <a:t>특론	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3	A+</a:t>
                      </a:r>
                      <a:endParaRPr sz="950">
                        <a:latin typeface="바탕체"/>
                        <a:cs typeface="바탕체"/>
                      </a:endParaRPr>
                    </a:p>
                    <a:p>
                      <a:pPr marL="62230">
                        <a:lnSpc>
                          <a:spcPts val="1120"/>
                        </a:lnSpc>
                        <a:tabLst>
                          <a:tab pos="473709" algn="l"/>
                          <a:tab pos="3023870" algn="l"/>
                          <a:tab pos="3354704" algn="l"/>
                        </a:tabLst>
                      </a:pPr>
                      <a:r>
                        <a:rPr sz="950" spc="15" dirty="0">
                          <a:latin typeface="바탕체"/>
                          <a:cs typeface="바탕체"/>
                        </a:rPr>
                        <a:t>전공	</a:t>
                      </a:r>
                      <a:r>
                        <a:rPr sz="950" spc="5" dirty="0">
                          <a:latin typeface="바탕체"/>
                          <a:cs typeface="바탕체"/>
                        </a:rPr>
                        <a:t>3D</a:t>
                      </a:r>
                      <a:r>
                        <a:rPr sz="950" spc="25" dirty="0">
                          <a:latin typeface="바탕체"/>
                          <a:cs typeface="바탕체"/>
                        </a:rPr>
                        <a:t> 프린팅입문	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3	A0</a:t>
                      </a:r>
                      <a:endParaRPr sz="950">
                        <a:latin typeface="바탕체"/>
                        <a:cs typeface="바탕체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795020">
                        <a:lnSpc>
                          <a:spcPts val="1120"/>
                        </a:lnSpc>
                        <a:tabLst>
                          <a:tab pos="1967230" algn="l"/>
                        </a:tabLst>
                      </a:pPr>
                      <a:r>
                        <a:rPr sz="950" spc="25" dirty="0">
                          <a:latin typeface="바탕체"/>
                          <a:cs typeface="바탕체"/>
                        </a:rPr>
                        <a:t>수강학점</a:t>
                      </a:r>
                      <a:r>
                        <a:rPr sz="950" spc="45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:</a:t>
                      </a:r>
                      <a:r>
                        <a:rPr sz="950" spc="35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9	</a:t>
                      </a:r>
                      <a:r>
                        <a:rPr sz="950" spc="20" dirty="0">
                          <a:latin typeface="바탕체"/>
                          <a:cs typeface="바탕체"/>
                        </a:rPr>
                        <a:t>취득학점 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:</a:t>
                      </a:r>
                      <a:r>
                        <a:rPr sz="950" spc="50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9</a:t>
                      </a:r>
                      <a:endParaRPr sz="950">
                        <a:latin typeface="바탕체"/>
                        <a:cs typeface="바탕체"/>
                      </a:endParaRPr>
                    </a:p>
                    <a:p>
                      <a:pPr marL="795020">
                        <a:lnSpc>
                          <a:spcPts val="1120"/>
                        </a:lnSpc>
                        <a:tabLst>
                          <a:tab pos="1171575" algn="l"/>
                          <a:tab pos="1967230" algn="l"/>
                        </a:tabLst>
                      </a:pPr>
                      <a:r>
                        <a:rPr sz="950" dirty="0">
                          <a:latin typeface="바탕체"/>
                          <a:cs typeface="바탕체"/>
                        </a:rPr>
                        <a:t>평	점</a:t>
                      </a:r>
                      <a:r>
                        <a:rPr sz="950" spc="45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:</a:t>
                      </a:r>
                      <a:r>
                        <a:rPr sz="950" spc="35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950" spc="10" dirty="0">
                          <a:latin typeface="바탕체"/>
                          <a:cs typeface="바탕체"/>
                        </a:rPr>
                        <a:t>37.5	</a:t>
                      </a:r>
                      <a:r>
                        <a:rPr sz="950" spc="20" dirty="0">
                          <a:latin typeface="바탕체"/>
                          <a:cs typeface="바탕체"/>
                        </a:rPr>
                        <a:t>평점평균 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:</a:t>
                      </a:r>
                      <a:r>
                        <a:rPr sz="950" spc="50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950" spc="10" dirty="0">
                          <a:latin typeface="바탕체"/>
                          <a:cs typeface="바탕체"/>
                        </a:rPr>
                        <a:t>4.17</a:t>
                      </a:r>
                      <a:endParaRPr sz="950">
                        <a:latin typeface="바탕체"/>
                        <a:cs typeface="바탕체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323975">
                        <a:lnSpc>
                          <a:spcPts val="1115"/>
                        </a:lnSpc>
                        <a:tabLst>
                          <a:tab pos="2075180" algn="l"/>
                        </a:tabLst>
                      </a:pPr>
                      <a:r>
                        <a:rPr sz="950" spc="15" dirty="0">
                          <a:latin typeface="바탕체"/>
                          <a:cs typeface="바탕체"/>
                        </a:rPr>
                        <a:t>2022학년도	2학기</a:t>
                      </a:r>
                      <a:endParaRPr sz="950">
                        <a:latin typeface="바탕체"/>
                        <a:cs typeface="바탕체"/>
                      </a:endParaRPr>
                    </a:p>
                    <a:p>
                      <a:pPr marL="62230">
                        <a:lnSpc>
                          <a:spcPts val="1115"/>
                        </a:lnSpc>
                        <a:tabLst>
                          <a:tab pos="473709" algn="l"/>
                          <a:tab pos="3023870" algn="l"/>
                          <a:tab pos="3354704" algn="l"/>
                        </a:tabLst>
                      </a:pPr>
                      <a:r>
                        <a:rPr sz="950" spc="15" dirty="0">
                          <a:latin typeface="바탕체"/>
                          <a:cs typeface="바탕체"/>
                        </a:rPr>
                        <a:t>전공	</a:t>
                      </a:r>
                      <a:r>
                        <a:rPr sz="950" spc="5" dirty="0">
                          <a:latin typeface="바탕체"/>
                          <a:cs typeface="바탕체"/>
                        </a:rPr>
                        <a:t>3D</a:t>
                      </a:r>
                      <a:r>
                        <a:rPr sz="950" spc="25" dirty="0">
                          <a:latin typeface="바탕체"/>
                          <a:cs typeface="바탕체"/>
                        </a:rPr>
                        <a:t> 프로그래밍</a:t>
                      </a:r>
                      <a:r>
                        <a:rPr sz="950" spc="60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950" spc="10" dirty="0">
                          <a:latin typeface="바탕체"/>
                          <a:cs typeface="바탕체"/>
                        </a:rPr>
                        <a:t>특론	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3	A+</a:t>
                      </a:r>
                      <a:endParaRPr sz="950">
                        <a:latin typeface="바탕체"/>
                        <a:cs typeface="바탕체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795020">
                        <a:lnSpc>
                          <a:spcPts val="1115"/>
                        </a:lnSpc>
                        <a:tabLst>
                          <a:tab pos="1967230" algn="l"/>
                        </a:tabLst>
                      </a:pPr>
                      <a:r>
                        <a:rPr sz="950" spc="25" dirty="0">
                          <a:latin typeface="바탕체"/>
                          <a:cs typeface="바탕체"/>
                        </a:rPr>
                        <a:t>수강학점</a:t>
                      </a:r>
                      <a:r>
                        <a:rPr sz="950" spc="45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:</a:t>
                      </a:r>
                      <a:r>
                        <a:rPr sz="950" spc="35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3	</a:t>
                      </a:r>
                      <a:r>
                        <a:rPr sz="950" spc="20" dirty="0">
                          <a:latin typeface="바탕체"/>
                          <a:cs typeface="바탕체"/>
                        </a:rPr>
                        <a:t>취득학점 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:</a:t>
                      </a:r>
                      <a:r>
                        <a:rPr sz="950" spc="50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3</a:t>
                      </a:r>
                      <a:endParaRPr sz="950">
                        <a:latin typeface="바탕체"/>
                        <a:cs typeface="바탕체"/>
                      </a:endParaRPr>
                    </a:p>
                    <a:p>
                      <a:pPr marL="795020">
                        <a:lnSpc>
                          <a:spcPts val="1115"/>
                        </a:lnSpc>
                        <a:tabLst>
                          <a:tab pos="1171575" algn="l"/>
                          <a:tab pos="1967230" algn="l"/>
                        </a:tabLst>
                      </a:pPr>
                      <a:r>
                        <a:rPr sz="950" dirty="0">
                          <a:latin typeface="바탕체"/>
                          <a:cs typeface="바탕체"/>
                        </a:rPr>
                        <a:t>평	점</a:t>
                      </a:r>
                      <a:r>
                        <a:rPr sz="950" spc="45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:</a:t>
                      </a:r>
                      <a:r>
                        <a:rPr sz="950" spc="35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950" spc="10" dirty="0">
                          <a:latin typeface="바탕체"/>
                          <a:cs typeface="바탕체"/>
                        </a:rPr>
                        <a:t>13.5	</a:t>
                      </a:r>
                      <a:r>
                        <a:rPr sz="950" spc="20" dirty="0">
                          <a:latin typeface="바탕체"/>
                          <a:cs typeface="바탕체"/>
                        </a:rPr>
                        <a:t>평점평균 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:</a:t>
                      </a:r>
                      <a:r>
                        <a:rPr sz="950" spc="50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950" spc="10" dirty="0">
                          <a:latin typeface="바탕체"/>
                          <a:cs typeface="바탕체"/>
                        </a:rPr>
                        <a:t>4.50</a:t>
                      </a:r>
                      <a:endParaRPr sz="950">
                        <a:latin typeface="바탕체"/>
                        <a:cs typeface="바탕체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323975">
                        <a:lnSpc>
                          <a:spcPts val="1115"/>
                        </a:lnSpc>
                        <a:tabLst>
                          <a:tab pos="2075180" algn="l"/>
                        </a:tabLst>
                      </a:pPr>
                      <a:r>
                        <a:rPr sz="950" spc="15" dirty="0">
                          <a:latin typeface="바탕체"/>
                          <a:cs typeface="바탕체"/>
                        </a:rPr>
                        <a:t>2023학년도	1학기</a:t>
                      </a:r>
                      <a:endParaRPr sz="950">
                        <a:latin typeface="바탕체"/>
                        <a:cs typeface="바탕체"/>
                      </a:endParaRPr>
                    </a:p>
                    <a:p>
                      <a:pPr marL="62230">
                        <a:lnSpc>
                          <a:spcPts val="1115"/>
                        </a:lnSpc>
                        <a:tabLst>
                          <a:tab pos="473709" algn="l"/>
                          <a:tab pos="3023870" algn="l"/>
                          <a:tab pos="3354704" algn="l"/>
                        </a:tabLst>
                      </a:pPr>
                      <a:r>
                        <a:rPr sz="950" spc="15" dirty="0">
                          <a:latin typeface="바탕체"/>
                          <a:cs typeface="바탕체"/>
                        </a:rPr>
                        <a:t>전공	</a:t>
                      </a:r>
                      <a:r>
                        <a:rPr sz="950" spc="25" dirty="0">
                          <a:latin typeface="바탕체"/>
                          <a:cs typeface="바탕체"/>
                        </a:rPr>
                        <a:t>석사논문연구	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3	S</a:t>
                      </a:r>
                      <a:endParaRPr sz="950">
                        <a:latin typeface="바탕체"/>
                        <a:cs typeface="바탕체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795020">
                        <a:lnSpc>
                          <a:spcPts val="1115"/>
                        </a:lnSpc>
                        <a:tabLst>
                          <a:tab pos="1967230" algn="l"/>
                        </a:tabLst>
                      </a:pPr>
                      <a:r>
                        <a:rPr sz="950" spc="25" dirty="0">
                          <a:latin typeface="바탕체"/>
                          <a:cs typeface="바탕체"/>
                        </a:rPr>
                        <a:t>수강학점</a:t>
                      </a:r>
                      <a:r>
                        <a:rPr sz="950" spc="45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:</a:t>
                      </a:r>
                      <a:r>
                        <a:rPr sz="950" spc="35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3	</a:t>
                      </a:r>
                      <a:r>
                        <a:rPr sz="950" spc="20" dirty="0">
                          <a:latin typeface="바탕체"/>
                          <a:cs typeface="바탕체"/>
                        </a:rPr>
                        <a:t>취득학점 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:</a:t>
                      </a:r>
                      <a:r>
                        <a:rPr sz="950" spc="50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3</a:t>
                      </a:r>
                      <a:endParaRPr sz="950">
                        <a:latin typeface="바탕체"/>
                        <a:cs typeface="바탕체"/>
                      </a:endParaRPr>
                    </a:p>
                    <a:p>
                      <a:pPr marL="795020">
                        <a:lnSpc>
                          <a:spcPts val="1115"/>
                        </a:lnSpc>
                        <a:tabLst>
                          <a:tab pos="1171575" algn="l"/>
                          <a:tab pos="1967230" algn="l"/>
                        </a:tabLst>
                      </a:pPr>
                      <a:r>
                        <a:rPr sz="950" dirty="0">
                          <a:latin typeface="바탕체"/>
                          <a:cs typeface="바탕체"/>
                        </a:rPr>
                        <a:t>평	점</a:t>
                      </a:r>
                      <a:r>
                        <a:rPr sz="950" spc="45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:</a:t>
                      </a:r>
                      <a:r>
                        <a:rPr sz="950" spc="35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950" spc="10" dirty="0">
                          <a:latin typeface="바탕체"/>
                          <a:cs typeface="바탕체"/>
                        </a:rPr>
                        <a:t>0.0	</a:t>
                      </a:r>
                      <a:r>
                        <a:rPr sz="950" spc="20" dirty="0">
                          <a:latin typeface="바탕체"/>
                          <a:cs typeface="바탕체"/>
                        </a:rPr>
                        <a:t>평점평균 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:</a:t>
                      </a:r>
                      <a:r>
                        <a:rPr sz="950" spc="45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950" spc="10" dirty="0">
                          <a:latin typeface="바탕체"/>
                          <a:cs typeface="바탕체"/>
                        </a:rPr>
                        <a:t>0.00</a:t>
                      </a:r>
                      <a:endParaRPr sz="950">
                        <a:latin typeface="바탕체"/>
                        <a:cs typeface="바탕체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83540">
                        <a:lnSpc>
                          <a:spcPct val="100000"/>
                        </a:lnSpc>
                      </a:pPr>
                      <a:r>
                        <a:rPr sz="950" spc="15" dirty="0">
                          <a:latin typeface="바탕체"/>
                          <a:cs typeface="바탕체"/>
                        </a:rPr>
                        <a:t>--- -- -- </a:t>
                      </a:r>
                      <a:r>
                        <a:rPr sz="950" spc="5" dirty="0">
                          <a:latin typeface="바탕체"/>
                          <a:cs typeface="바탕체"/>
                        </a:rPr>
                        <a:t>-- </a:t>
                      </a:r>
                      <a:r>
                        <a:rPr sz="950" dirty="0">
                          <a:latin typeface="바탕체"/>
                          <a:cs typeface="바탕체"/>
                        </a:rPr>
                        <a:t>&lt;이 하 여 백 &gt; </a:t>
                      </a:r>
                      <a:r>
                        <a:rPr sz="950" spc="15" dirty="0">
                          <a:latin typeface="바탕체"/>
                          <a:cs typeface="바탕체"/>
                        </a:rPr>
                        <a:t>-- --- --</a:t>
                      </a:r>
                      <a:r>
                        <a:rPr sz="950" spc="200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950" spc="10" dirty="0">
                          <a:latin typeface="바탕체"/>
                          <a:cs typeface="바탕체"/>
                        </a:rPr>
                        <a:t>---</a:t>
                      </a:r>
                      <a:endParaRPr sz="950">
                        <a:latin typeface="바탕체"/>
                        <a:cs typeface="바탕체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object 88"/>
          <p:cNvSpPr txBox="1"/>
          <p:nvPr/>
        </p:nvSpPr>
        <p:spPr>
          <a:xfrm>
            <a:off x="914400" y="113284"/>
            <a:ext cx="65913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335" dirty="0">
                <a:latin typeface="Arial Unicode MS"/>
                <a:cs typeface="Arial Unicode MS"/>
              </a:rPr>
              <a:t>───────────────────────────────────────────────────────</a:t>
            </a:r>
            <a:endParaRPr sz="1000">
              <a:latin typeface="Arial Unicode MS"/>
              <a:cs typeface="Arial Unicode M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914400" y="659384"/>
            <a:ext cx="65913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335" dirty="0">
                <a:latin typeface="Arial Unicode MS"/>
                <a:cs typeface="Arial Unicode MS"/>
              </a:rPr>
              <a:t>───────────────────────────────────────────────────────</a:t>
            </a:r>
            <a:endParaRPr sz="1000">
              <a:latin typeface="Arial Unicode MS"/>
              <a:cs typeface="Arial Unicode MS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193800" y="288544"/>
            <a:ext cx="1596390" cy="34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  <a:tabLst>
                <a:tab pos="334645" algn="l"/>
                <a:tab pos="657225" algn="l"/>
              </a:tabLst>
            </a:pPr>
            <a:r>
              <a:rPr sz="900" spc="-55" dirty="0">
                <a:latin typeface="Arial Unicode MS"/>
                <a:cs typeface="Arial Unicode MS"/>
              </a:rPr>
              <a:t>제 출 용 도 </a:t>
            </a:r>
            <a:r>
              <a:rPr sz="900" spc="20" dirty="0">
                <a:latin typeface="Arial Unicode MS"/>
                <a:cs typeface="Arial Unicode MS"/>
              </a:rPr>
              <a:t>: </a:t>
            </a:r>
            <a:r>
              <a:rPr sz="900" spc="-55" dirty="0">
                <a:latin typeface="Arial Unicode MS"/>
                <a:cs typeface="Arial Unicode MS"/>
              </a:rPr>
              <a:t>취업 </a:t>
            </a:r>
            <a:r>
              <a:rPr sz="900" spc="-55" dirty="0" err="1">
                <a:latin typeface="Arial Unicode MS"/>
                <a:cs typeface="Arial Unicode MS"/>
              </a:rPr>
              <a:t>제출용</a:t>
            </a:r>
            <a:r>
              <a:rPr sz="900" spc="-55" dirty="0">
                <a:latin typeface="Arial Unicode MS"/>
                <a:cs typeface="Arial Unicode MS"/>
              </a:rPr>
              <a:t>  </a:t>
            </a:r>
            <a:endParaRPr lang="en-US" sz="900" spc="-55" dirty="0">
              <a:latin typeface="Arial Unicode MS"/>
              <a:cs typeface="Arial Unicode MS"/>
            </a:endParaRPr>
          </a:p>
          <a:p>
            <a:pPr marL="12700" marR="5080">
              <a:lnSpc>
                <a:spcPct val="120400"/>
              </a:lnSpc>
              <a:spcBef>
                <a:spcPts val="100"/>
              </a:spcBef>
              <a:tabLst>
                <a:tab pos="334645" algn="l"/>
                <a:tab pos="657225" algn="l"/>
              </a:tabLst>
            </a:pPr>
            <a:r>
              <a:rPr sz="900" spc="-55" dirty="0">
                <a:latin typeface="Arial Unicode MS"/>
                <a:cs typeface="Arial Unicode MS"/>
              </a:rPr>
              <a:t>제	출	처 </a:t>
            </a:r>
            <a:r>
              <a:rPr sz="900" spc="20" dirty="0">
                <a:latin typeface="Arial Unicode MS"/>
                <a:cs typeface="Arial Unicode MS"/>
              </a:rPr>
              <a:t>:</a:t>
            </a:r>
            <a:r>
              <a:rPr lang="ko-KR" altLang="en-US" sz="900" spc="-55" dirty="0">
                <a:latin typeface="Arial Unicode MS"/>
                <a:cs typeface="Arial Unicode MS"/>
              </a:rPr>
              <a:t>울산대학교</a:t>
            </a:r>
            <a:endParaRPr sz="900" spc="-55" dirty="0">
              <a:latin typeface="Arial Unicode MS"/>
              <a:cs typeface="Arial Unicode MS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813300" y="288544"/>
            <a:ext cx="1666875" cy="331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  <a:tabLst>
                <a:tab pos="334645" algn="l"/>
                <a:tab pos="657225" algn="l"/>
              </a:tabLst>
            </a:pPr>
            <a:r>
              <a:rPr sz="900" spc="-55" dirty="0">
                <a:latin typeface="Arial Unicode MS"/>
                <a:cs typeface="Arial Unicode MS"/>
              </a:rPr>
              <a:t>발	급	일 </a:t>
            </a:r>
            <a:r>
              <a:rPr sz="900" spc="20" dirty="0">
                <a:latin typeface="Arial Unicode MS"/>
                <a:cs typeface="Arial Unicode MS"/>
              </a:rPr>
              <a:t>: </a:t>
            </a:r>
            <a:r>
              <a:rPr sz="900" spc="50" dirty="0">
                <a:latin typeface="Arial Unicode MS"/>
                <a:cs typeface="Arial Unicode MS"/>
              </a:rPr>
              <a:t>2023/10/2</a:t>
            </a:r>
            <a:r>
              <a:rPr lang="en-US" sz="900" spc="50" dirty="0">
                <a:latin typeface="Arial Unicode MS"/>
                <a:cs typeface="Arial Unicode MS"/>
              </a:rPr>
              <a:t>5</a:t>
            </a:r>
            <a:r>
              <a:rPr sz="900" spc="50" dirty="0">
                <a:latin typeface="Arial Unicode MS"/>
                <a:cs typeface="Arial Unicode MS"/>
              </a:rPr>
              <a:t>  </a:t>
            </a:r>
            <a:r>
              <a:rPr sz="900" spc="-55" dirty="0">
                <a:latin typeface="Arial Unicode MS"/>
                <a:cs typeface="Arial Unicode MS"/>
              </a:rPr>
              <a:t>유</a:t>
            </a:r>
            <a:r>
              <a:rPr sz="900" spc="-5" dirty="0">
                <a:latin typeface="Arial Unicode MS"/>
                <a:cs typeface="Arial Unicode MS"/>
              </a:rPr>
              <a:t> </a:t>
            </a:r>
            <a:r>
              <a:rPr sz="900" spc="-55" dirty="0">
                <a:latin typeface="Arial Unicode MS"/>
                <a:cs typeface="Arial Unicode MS"/>
              </a:rPr>
              <a:t>효</a:t>
            </a:r>
            <a:r>
              <a:rPr sz="900" dirty="0">
                <a:latin typeface="Arial Unicode MS"/>
                <a:cs typeface="Arial Unicode MS"/>
              </a:rPr>
              <a:t> </a:t>
            </a:r>
            <a:r>
              <a:rPr sz="900" spc="-55" dirty="0">
                <a:latin typeface="Arial Unicode MS"/>
                <a:cs typeface="Arial Unicode MS"/>
              </a:rPr>
              <a:t>기</a:t>
            </a:r>
            <a:r>
              <a:rPr sz="900" spc="-5" dirty="0">
                <a:latin typeface="Arial Unicode MS"/>
                <a:cs typeface="Arial Unicode MS"/>
              </a:rPr>
              <a:t> </a:t>
            </a:r>
            <a:r>
              <a:rPr sz="900" spc="-55" dirty="0">
                <a:latin typeface="Arial Unicode MS"/>
                <a:cs typeface="Arial Unicode MS"/>
              </a:rPr>
              <a:t>간</a:t>
            </a:r>
            <a:r>
              <a:rPr sz="900" dirty="0">
                <a:latin typeface="Arial Unicode MS"/>
                <a:cs typeface="Arial Unicode MS"/>
              </a:rPr>
              <a:t> </a:t>
            </a:r>
            <a:r>
              <a:rPr sz="900" spc="20" dirty="0">
                <a:latin typeface="Arial Unicode MS"/>
                <a:cs typeface="Arial Unicode MS"/>
              </a:rPr>
              <a:t>:</a:t>
            </a:r>
            <a:r>
              <a:rPr sz="900" spc="45" dirty="0">
                <a:latin typeface="Arial Unicode MS"/>
                <a:cs typeface="Arial Unicode MS"/>
              </a:rPr>
              <a:t> </a:t>
            </a:r>
            <a:r>
              <a:rPr sz="900" spc="50" dirty="0">
                <a:latin typeface="Arial Unicode MS"/>
                <a:cs typeface="Arial Unicode MS"/>
              </a:rPr>
              <a:t>2024/0</a:t>
            </a:r>
            <a:r>
              <a:rPr lang="en-US" sz="900" spc="50" dirty="0">
                <a:latin typeface="Arial Unicode MS"/>
                <a:cs typeface="Arial Unicode MS"/>
              </a:rPr>
              <a:t>2</a:t>
            </a:r>
            <a:r>
              <a:rPr sz="900" spc="50" dirty="0">
                <a:latin typeface="Arial Unicode MS"/>
                <a:cs typeface="Arial Unicode MS"/>
              </a:rPr>
              <a:t>/25</a:t>
            </a:r>
            <a:endParaRPr sz="900" dirty="0">
              <a:latin typeface="Arial Unicode MS"/>
              <a:cs typeface="Arial Unicode MS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2700" y="12700"/>
            <a:ext cx="977900" cy="977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5" dirty="0"/>
              <a:t>본</a:t>
            </a:r>
            <a:r>
              <a:rPr spc="65" dirty="0"/>
              <a:t> </a:t>
            </a:r>
            <a:r>
              <a:rPr spc="40" dirty="0"/>
              <a:t>증명서는</a:t>
            </a:r>
            <a:r>
              <a:rPr spc="80" dirty="0"/>
              <a:t> </a:t>
            </a:r>
            <a:r>
              <a:rPr spc="40" dirty="0"/>
              <a:t>전자증명서(파일)이므로</a:t>
            </a:r>
            <a:r>
              <a:rPr spc="75" dirty="0"/>
              <a:t> </a:t>
            </a:r>
            <a:r>
              <a:rPr spc="40" dirty="0"/>
              <a:t>타임스탬프</a:t>
            </a:r>
            <a:r>
              <a:rPr spc="70" dirty="0"/>
              <a:t> </a:t>
            </a:r>
            <a:r>
              <a:rPr spc="5" dirty="0"/>
              <a:t>및</a:t>
            </a:r>
            <a:r>
              <a:rPr spc="75" dirty="0"/>
              <a:t> </a:t>
            </a:r>
            <a:r>
              <a:rPr spc="40" dirty="0"/>
              <a:t>전자서명이</a:t>
            </a:r>
            <a:r>
              <a:rPr spc="80" dirty="0"/>
              <a:t> </a:t>
            </a:r>
            <a:r>
              <a:rPr spc="25" dirty="0"/>
              <a:t>없는</a:t>
            </a:r>
            <a:r>
              <a:rPr spc="70" dirty="0"/>
              <a:t> </a:t>
            </a:r>
            <a:r>
              <a:rPr spc="40" dirty="0"/>
              <a:t>증명서는</a:t>
            </a:r>
            <a:r>
              <a:rPr spc="65" dirty="0"/>
              <a:t> </a:t>
            </a:r>
            <a:r>
              <a:rPr spc="35" dirty="0"/>
              <a:t>위조로</a:t>
            </a:r>
            <a:r>
              <a:rPr spc="70" dirty="0"/>
              <a:t> </a:t>
            </a:r>
            <a:r>
              <a:rPr spc="30" dirty="0"/>
              <a:t>간주</a:t>
            </a:r>
            <a:r>
              <a:rPr spc="65" dirty="0"/>
              <a:t> </a:t>
            </a:r>
            <a:r>
              <a:rPr spc="25" dirty="0"/>
              <a:t>되며</a:t>
            </a:r>
            <a:r>
              <a:rPr spc="85" dirty="0"/>
              <a:t> </a:t>
            </a:r>
            <a:r>
              <a:rPr spc="25" dirty="0"/>
              <a:t>파일</a:t>
            </a:r>
            <a:r>
              <a:rPr spc="70" dirty="0"/>
              <a:t> </a:t>
            </a:r>
            <a:r>
              <a:rPr spc="35" dirty="0"/>
              <a:t>이외의</a:t>
            </a:r>
            <a:r>
              <a:rPr spc="75" dirty="0"/>
              <a:t> </a:t>
            </a:r>
            <a:r>
              <a:rPr spc="40" dirty="0"/>
              <a:t>출력물은</a:t>
            </a:r>
            <a:r>
              <a:rPr spc="70" dirty="0"/>
              <a:t> </a:t>
            </a:r>
            <a:r>
              <a:rPr spc="40" dirty="0"/>
              <a:t>사본입니다.</a:t>
            </a:r>
          </a:p>
        </p:txBody>
      </p:sp>
      <p:sp>
        <p:nvSpPr>
          <p:cNvPr id="94" name="object 94"/>
          <p:cNvSpPr txBox="1"/>
          <p:nvPr/>
        </p:nvSpPr>
        <p:spPr>
          <a:xfrm>
            <a:off x="25400" y="9965944"/>
            <a:ext cx="7426959" cy="66421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28600">
              <a:lnSpc>
                <a:spcPts val="1050"/>
              </a:lnSpc>
              <a:spcBef>
                <a:spcPts val="20"/>
              </a:spcBef>
            </a:pPr>
            <a:r>
              <a:rPr sz="1000" spc="-50" dirty="0">
                <a:latin typeface="Arial Unicode MS"/>
                <a:cs typeface="Arial Unicode MS"/>
              </a:rPr>
              <a:t>(INTERNET </a:t>
            </a:r>
            <a:r>
              <a:rPr sz="1000" spc="10" dirty="0">
                <a:latin typeface="Arial Unicode MS"/>
                <a:cs typeface="Arial Unicode MS"/>
              </a:rPr>
              <a:t>NO)</a:t>
            </a:r>
            <a:r>
              <a:rPr sz="1000" spc="50" dirty="0">
                <a:latin typeface="Arial Unicode MS"/>
                <a:cs typeface="Arial Unicode MS"/>
              </a:rPr>
              <a:t> </a:t>
            </a:r>
            <a:r>
              <a:rPr sz="1000" spc="45" dirty="0">
                <a:latin typeface="Arial Unicode MS"/>
                <a:cs typeface="Arial Unicode MS"/>
              </a:rPr>
              <a:t>3334482124323819</a:t>
            </a:r>
            <a:endParaRPr sz="1000">
              <a:latin typeface="Arial Unicode MS"/>
              <a:cs typeface="Arial Unicode MS"/>
            </a:endParaRPr>
          </a:p>
          <a:p>
            <a:pPr marL="12700">
              <a:lnSpc>
                <a:spcPts val="1000"/>
              </a:lnSpc>
            </a:pPr>
            <a:r>
              <a:rPr sz="1000" spc="335" dirty="0">
                <a:latin typeface="Arial Unicode MS"/>
                <a:cs typeface="Arial Unicode MS"/>
              </a:rPr>
              <a:t>──────────────────────────────────────────────────────────────</a:t>
            </a:r>
            <a:endParaRPr sz="1000">
              <a:latin typeface="Arial Unicode MS"/>
              <a:cs typeface="Arial Unicode MS"/>
            </a:endParaRPr>
          </a:p>
          <a:p>
            <a:pPr marL="228600" marR="1626235">
              <a:lnSpc>
                <a:spcPts val="1000"/>
              </a:lnSpc>
              <a:spcBef>
                <a:spcPts val="50"/>
              </a:spcBef>
            </a:pPr>
            <a:r>
              <a:rPr sz="900" spc="-55" dirty="0">
                <a:latin typeface="Arial Unicode MS"/>
                <a:cs typeface="Arial Unicode MS"/>
              </a:rPr>
              <a:t>본 증명서는 </a:t>
            </a:r>
            <a:r>
              <a:rPr sz="900" spc="-45" dirty="0">
                <a:latin typeface="Arial Unicode MS"/>
                <a:cs typeface="Arial Unicode MS"/>
              </a:rPr>
              <a:t>전자증명서(PDF파일)로 발급되었습니다. </a:t>
            </a:r>
            <a:r>
              <a:rPr sz="900" spc="-55" dirty="0">
                <a:latin typeface="Arial Unicode MS"/>
                <a:cs typeface="Arial Unicode MS"/>
              </a:rPr>
              <a:t>전자증명서는 출력시 출력물은 사본으로 </a:t>
            </a:r>
            <a:r>
              <a:rPr sz="900" spc="-45" dirty="0">
                <a:latin typeface="Arial Unicode MS"/>
                <a:cs typeface="Arial Unicode MS"/>
              </a:rPr>
              <a:t>인정됩니다.  </a:t>
            </a:r>
            <a:r>
              <a:rPr sz="900" spc="-55" dirty="0">
                <a:latin typeface="Arial Unicode MS"/>
                <a:cs typeface="Arial Unicode MS"/>
              </a:rPr>
              <a:t>전자증명서 확인용 전용뷰어가 아닌 경우 진본 여부 및 전자서명을 확인 할 수 없으며 진본여부가 표시되지 </a:t>
            </a:r>
            <a:r>
              <a:rPr sz="900" spc="-40" dirty="0">
                <a:latin typeface="Arial Unicode MS"/>
                <a:cs typeface="Arial Unicode MS"/>
              </a:rPr>
              <a:t>않습니다.  </a:t>
            </a:r>
            <a:r>
              <a:rPr sz="900" spc="-55" dirty="0">
                <a:latin typeface="Arial Unicode MS"/>
                <a:cs typeface="Arial Unicode MS"/>
              </a:rPr>
              <a:t>전자증명서 확인용 전용뷰어는 </a:t>
            </a:r>
            <a:r>
              <a:rPr sz="900" spc="40" dirty="0">
                <a:latin typeface="Arial Unicode MS"/>
                <a:cs typeface="Arial Unicode MS"/>
                <a:hlinkClick r:id="rId11"/>
              </a:rPr>
              <a:t>www.certpia.com/eDown</a:t>
            </a:r>
            <a:r>
              <a:rPr sz="900" spc="90" dirty="0">
                <a:latin typeface="Arial Unicode MS"/>
                <a:cs typeface="Arial Unicode MS"/>
                <a:hlinkClick r:id="rId11"/>
              </a:rPr>
              <a:t> </a:t>
            </a:r>
            <a:r>
              <a:rPr sz="900" spc="-55" dirty="0">
                <a:latin typeface="Arial Unicode MS"/>
                <a:cs typeface="Arial Unicode MS"/>
              </a:rPr>
              <a:t>에서 다운 받을 수 </a:t>
            </a:r>
            <a:r>
              <a:rPr sz="900" spc="-40" dirty="0">
                <a:latin typeface="Arial Unicode MS"/>
                <a:cs typeface="Arial Unicode MS"/>
              </a:rPr>
              <a:t>있습니다.</a:t>
            </a:r>
            <a:endParaRPr sz="9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1124</Words>
  <Application>Microsoft Office PowerPoint</Application>
  <PresentationFormat>사용자 지정</PresentationFormat>
  <Paragraphs>265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Arial Unicode MS</vt:lpstr>
      <vt:lpstr>바탕체</vt:lpstr>
      <vt:lpstr>새굴림</vt:lpstr>
      <vt:lpstr>Calibri</vt:lpstr>
      <vt:lpstr>Times New Roman</vt:lpstr>
      <vt:lpstr>Office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DataWindow</dc:title>
  <dc:creator>Administrator</dc:creator>
  <cp:lastModifiedBy>박상호</cp:lastModifiedBy>
  <cp:revision>2</cp:revision>
  <dcterms:created xsi:type="dcterms:W3CDTF">2024-01-04T16:01:34Z</dcterms:created>
  <dcterms:modified xsi:type="dcterms:W3CDTF">2024-02-04T14:37:05Z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2023-10-24T00:00:00Z</vt:filetime>
  </property>
  <property fmtid="{D5CDD505-2E9C-101B-9397-08002B2CF9AE}" pid="3" name="LastSaved">
    <vt:filetime>2024-01-04T00:00:00Z</vt:filetime>
  </property>
</Properties>
</file>