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D7AC0-B845-4F95-A631-6D86350C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023A2-E78E-4034-82F7-9168BF8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7F9A3-5276-FC58-4812-36AAB1A8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5E733-454C-51DF-2CF4-907F3DD7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AD7A-C916-93D7-6D4D-81AB9F5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1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DF4B-B0CE-B1AD-EEFF-C37F86EE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F4A89-B0AE-B6C0-89B7-6FA8F2E0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11415-B004-9705-9FE5-593B555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D18F9-126E-531E-BEB4-20BE4ADA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C891D-C493-2418-6252-944C504C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F690C-DDAF-92D9-EF8B-10200F19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1C5B6-3650-A45E-0574-6871033AB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0EB6-FC2A-DFC6-3629-F48465BA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0736C-A364-57F4-2BEF-B5BA7BF3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6F3F3-0CD9-462B-538D-B6EF34B9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09AF-00B4-6B99-28A1-3879212B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DD48C-5B7D-836A-CE2C-F0C8AE7A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8E33-C9E6-20B7-408D-7C3793F8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671AE-2703-0269-E8FF-8BE28F45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824BF-B2D7-C985-914F-AF74B8CF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8DEE2-A3D5-F76C-4050-6B40748F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608A4-8D74-4720-501A-88160C1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30464-A471-F07C-C8CC-717FA41B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CE8A-031B-EFDF-0180-718A08CA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B60D4-569D-CC97-5D81-2717578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1FDD5-4EC7-F5C3-7F74-ABD0881C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6AC26-36DF-EE6C-602B-ECE7E8CE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01749-6E43-9839-F571-AFCE5D6B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DAD92-5F50-5F83-9C90-4B00CD83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73829-0B4C-5A96-16B8-D19B11A9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E8A38-DB6C-93D3-D765-27EC7A7D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4DAD-7114-DC44-5E49-72EE7B9C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EC10-57C6-E888-65AD-A3FA969D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5413-F8C1-95EA-CC80-B87C0E5F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0858B-BC28-74E2-E345-DE77D111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126EC-D230-DD46-39B2-5B8B0ACD7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8A9764-E81F-E936-ECF8-1C8A43D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3C6018-6F20-D2BF-45B5-B4A93A7F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5C72D-B727-86E4-38D6-FC207D04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CFC7-7297-AE51-4223-1DC779E1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5B50FC-D3A9-5BE7-93A4-FA946AAE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A5C0E7-C79F-B739-7BD3-D4C5B918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8151A-C280-B149-CB1D-2041A6B4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4F85F-C5E8-6BE4-8EEA-A2B796F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67AE1-C28A-F0F1-493C-2639E3B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86636-3CB4-F9D3-B8B8-AEEFAF13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A41C4-D995-D700-B1B9-B38FEDE2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89647-CF5C-3345-D2F7-83679619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41037-D388-3399-8ACB-7B2B8663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BB71C-9142-D1DB-3E3E-30E15F6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90787-EDD4-FA2A-45C9-B9DE8A38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B1507-9D72-86FE-9F34-A87181A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0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B9F4-320A-0CB5-5696-15CA95A5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DE554C-4138-37F5-3968-A34042C9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BE4DD-AD2A-40B3-CE9E-4EBC096A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B3F8A-2007-CBCE-1818-E23BC58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9ABF9-A97E-87E1-A91F-51AB3078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FFB2F-8482-8931-5B00-EA23F63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D075A-2971-F72B-5E6E-3B43C3F9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B6B97-63EC-F227-7997-37B62E07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FD6F-3F5F-7DE0-3A8E-B0C6CC435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643C4-D85E-40AD-A1C8-47BE1025607C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EAA11-C79A-3711-5DFA-CBC5024D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06680-7058-6944-F9F8-40ACB907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DF77C-52A0-47FC-BC84-A64BF50A5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33029-2545-AFD7-524D-30F0210B4BFA}"/>
              </a:ext>
            </a:extLst>
          </p:cNvPr>
          <p:cNvSpPr txBox="1"/>
          <p:nvPr/>
        </p:nvSpPr>
        <p:spPr>
          <a:xfrm>
            <a:off x="838200" y="502920"/>
            <a:ext cx="10805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줌으로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3</a:t>
            </a:r>
            <a:r>
              <a:rPr lang="ko-KR" altLang="en-US" dirty="0"/>
              <a:t>조 이렇게 진행하는 듯</a:t>
            </a:r>
            <a:r>
              <a:rPr lang="en-US" altLang="ko-KR" dirty="0"/>
              <a:t>(</a:t>
            </a:r>
            <a:r>
              <a:rPr lang="ko-KR" altLang="en-US" dirty="0"/>
              <a:t>나는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한 조에 </a:t>
            </a:r>
            <a:r>
              <a:rPr lang="en-US" altLang="ko-KR" dirty="0"/>
              <a:t>3</a:t>
            </a:r>
            <a:r>
              <a:rPr lang="ko-KR" altLang="en-US" dirty="0" err="1"/>
              <a:t>명있음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면접자는 줌으로 </a:t>
            </a:r>
            <a:r>
              <a:rPr lang="en-US" altLang="ko-KR" dirty="0"/>
              <a:t>1</a:t>
            </a:r>
            <a:r>
              <a:rPr lang="ko-KR" altLang="en-US" dirty="0"/>
              <a:t>명씩 개인적으로 </a:t>
            </a:r>
            <a:r>
              <a:rPr lang="ko-KR" altLang="en-US" dirty="0" err="1"/>
              <a:t>화면켜서</a:t>
            </a:r>
            <a:r>
              <a:rPr lang="ko-KR" altLang="en-US" dirty="0"/>
              <a:t> 있고 면접관은 </a:t>
            </a:r>
            <a:r>
              <a:rPr lang="ko-KR" altLang="en-US" dirty="0" err="1"/>
              <a:t>회의실같은</a:t>
            </a:r>
            <a:r>
              <a:rPr lang="ko-KR" altLang="en-US" dirty="0"/>
              <a:t> 곳에서 각자 노트북 켜고 스크린에 </a:t>
            </a:r>
            <a:r>
              <a:rPr lang="ko-KR" altLang="en-US" dirty="0" err="1"/>
              <a:t>면접자</a:t>
            </a:r>
            <a:r>
              <a:rPr lang="ko-KR" altLang="en-US" dirty="0"/>
              <a:t> 얼굴이 보이는 듯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분 자기소개 </a:t>
            </a:r>
            <a:r>
              <a:rPr lang="en-US" altLang="ko-KR" dirty="0"/>
              <a:t>1</a:t>
            </a:r>
            <a:r>
              <a:rPr lang="ko-KR" altLang="en-US" dirty="0"/>
              <a:t>명씩 함</a:t>
            </a:r>
            <a:r>
              <a:rPr lang="en-US" altLang="ko-KR" dirty="0"/>
              <a:t> -&gt;</a:t>
            </a:r>
            <a:r>
              <a:rPr lang="ko-KR" altLang="en-US" dirty="0"/>
              <a:t>나는 연구주제</a:t>
            </a:r>
            <a:r>
              <a:rPr lang="en-US" altLang="ko-KR" dirty="0"/>
              <a:t>, </a:t>
            </a:r>
            <a:r>
              <a:rPr lang="ko-KR" altLang="en-US" dirty="0"/>
              <a:t>실험장비</a:t>
            </a:r>
            <a:r>
              <a:rPr lang="en-US" altLang="ko-KR" dirty="0"/>
              <a:t>, </a:t>
            </a:r>
            <a:r>
              <a:rPr lang="ko-KR" altLang="en-US" dirty="0" err="1"/>
              <a:t>연구원으로서의</a:t>
            </a:r>
            <a:r>
              <a:rPr lang="ko-KR" altLang="en-US" dirty="0"/>
              <a:t> 마음가짐</a:t>
            </a:r>
            <a:r>
              <a:rPr lang="en-US" altLang="ko-KR" dirty="0"/>
              <a:t>/</a:t>
            </a:r>
            <a:r>
              <a:rPr lang="ko-KR" altLang="en-US" dirty="0"/>
              <a:t>성격 어필 </a:t>
            </a:r>
            <a:r>
              <a:rPr lang="en-US" altLang="ko-KR" dirty="0"/>
              <a:t>-&gt; </a:t>
            </a:r>
            <a:r>
              <a:rPr lang="ko-KR" altLang="en-US" dirty="0"/>
              <a:t>연구주제가 </a:t>
            </a:r>
            <a:r>
              <a:rPr lang="ko-KR" altLang="en-US" dirty="0" err="1"/>
              <a:t>뭔지</a:t>
            </a:r>
            <a:r>
              <a:rPr lang="ko-KR" altLang="en-US" dirty="0"/>
              <a:t> 잘 모르는 듯 함</a:t>
            </a:r>
            <a:r>
              <a:rPr lang="en-US" altLang="ko-KR" dirty="0"/>
              <a:t>. / </a:t>
            </a:r>
            <a:r>
              <a:rPr lang="ko-KR" altLang="en-US" dirty="0"/>
              <a:t>다른 지원자들은 디스플레이 </a:t>
            </a:r>
            <a:r>
              <a:rPr lang="en-US" altLang="ko-KR" dirty="0"/>
              <a:t>TFT </a:t>
            </a:r>
            <a:r>
              <a:rPr lang="ko-KR" altLang="en-US" dirty="0"/>
              <a:t>실제로 제작해본 경험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레이저 공정을 썼는데 포토마스크는 몇 개를 썼는지 물어봄</a:t>
            </a:r>
            <a:r>
              <a:rPr lang="en-US" altLang="ko-KR" dirty="0"/>
              <a:t>-&gt; </a:t>
            </a:r>
            <a:r>
              <a:rPr lang="ko-KR" altLang="en-US" dirty="0"/>
              <a:t>여기서 뭔 말인지 </a:t>
            </a:r>
            <a:r>
              <a:rPr lang="ko-KR" altLang="en-US" dirty="0" err="1"/>
              <a:t>햇갈렸음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그래서 포토마스크는 </a:t>
            </a:r>
            <a:r>
              <a:rPr lang="ko-KR" altLang="en-US" dirty="0" err="1"/>
              <a:t>안쓰고</a:t>
            </a:r>
            <a:r>
              <a:rPr lang="ko-KR" altLang="en-US" dirty="0"/>
              <a:t> </a:t>
            </a:r>
            <a:r>
              <a:rPr lang="ko-KR" altLang="en-US" dirty="0" err="1"/>
              <a:t>캐드</a:t>
            </a:r>
            <a:r>
              <a:rPr lang="ko-KR" altLang="en-US" dirty="0"/>
              <a:t> 설계를 통해서 도면파일을 레이저 장비에 넣어서 제작했다고 함</a:t>
            </a:r>
            <a:r>
              <a:rPr lang="en-US" altLang="ko-KR" dirty="0"/>
              <a:t>. </a:t>
            </a:r>
            <a:r>
              <a:rPr lang="ko-KR" altLang="en-US" dirty="0" err="1"/>
              <a:t>캐드</a:t>
            </a:r>
            <a:r>
              <a:rPr lang="ko-KR" altLang="en-US" dirty="0"/>
              <a:t> 설계는 약 </a:t>
            </a:r>
            <a:r>
              <a:rPr lang="en-US" altLang="ko-KR" dirty="0"/>
              <a:t>100</a:t>
            </a:r>
            <a:r>
              <a:rPr lang="ko-KR" altLang="en-US" dirty="0"/>
              <a:t>번 이상 했다고 함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남들은 다른 직무를 맡으면 어떻게 </a:t>
            </a:r>
            <a:r>
              <a:rPr lang="ko-KR" altLang="en-US" dirty="0" err="1"/>
              <a:t>할거냐고</a:t>
            </a:r>
            <a:r>
              <a:rPr lang="ko-KR" altLang="en-US" dirty="0"/>
              <a:t> 물어봄</a:t>
            </a:r>
            <a:r>
              <a:rPr lang="en-US" altLang="ko-KR" dirty="0"/>
              <a:t>(</a:t>
            </a:r>
            <a:r>
              <a:rPr lang="ko-KR" altLang="en-US" dirty="0"/>
              <a:t>나는 </a:t>
            </a:r>
            <a:r>
              <a:rPr lang="ko-KR" altLang="en-US" dirty="0" err="1"/>
              <a:t>안물어봄</a:t>
            </a:r>
            <a:r>
              <a:rPr lang="en-US" altLang="ko-KR" dirty="0"/>
              <a:t>) -&gt; </a:t>
            </a:r>
            <a:r>
              <a:rPr lang="ko-KR" altLang="en-US" dirty="0"/>
              <a:t>상사가 회사 생활을 오래했으니 현명한 판단이라 생각하고 따르겠다고 함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한글로 질문하고 영어로 답변 </a:t>
            </a:r>
            <a:r>
              <a:rPr lang="en-US" altLang="ko-KR" dirty="0"/>
              <a:t>. </a:t>
            </a:r>
            <a:r>
              <a:rPr lang="ko-KR" altLang="en-US" dirty="0"/>
              <a:t>주성에 경영이념이 혁신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r>
              <a:rPr lang="en-US" altLang="ko-KR" dirty="0"/>
              <a:t>, </a:t>
            </a:r>
            <a:r>
              <a:rPr lang="ko-KR" altLang="en-US" dirty="0"/>
              <a:t>행복이 있는데 그 중에 가장 </a:t>
            </a:r>
            <a:r>
              <a:rPr lang="ko-KR" altLang="en-US" dirty="0" err="1"/>
              <a:t>중요한게</a:t>
            </a:r>
            <a:r>
              <a:rPr lang="ko-KR" altLang="en-US" dirty="0"/>
              <a:t> </a:t>
            </a:r>
            <a:r>
              <a:rPr lang="ko-KR" altLang="en-US" dirty="0" err="1"/>
              <a:t>뭔지</a:t>
            </a:r>
            <a:r>
              <a:rPr lang="ko-KR" altLang="en-US" dirty="0"/>
              <a:t> 대답 이유까지</a:t>
            </a:r>
            <a:r>
              <a:rPr lang="en-US" altLang="ko-KR" dirty="0"/>
              <a:t>-&gt; </a:t>
            </a:r>
            <a:r>
              <a:rPr lang="ko-KR" altLang="en-US" dirty="0"/>
              <a:t>망함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주성한테 </a:t>
            </a:r>
            <a:r>
              <a:rPr lang="ko-KR" altLang="en-US" dirty="0" err="1"/>
              <a:t>궁금한거</a:t>
            </a:r>
            <a:r>
              <a:rPr lang="ko-KR" altLang="en-US" dirty="0"/>
              <a:t> </a:t>
            </a:r>
            <a:r>
              <a:rPr lang="ko-KR" altLang="en-US" dirty="0" err="1"/>
              <a:t>뭔지</a:t>
            </a:r>
            <a:r>
              <a:rPr lang="ko-KR" altLang="en-US" dirty="0"/>
              <a:t> 물어봄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82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1</cp:revision>
  <dcterms:created xsi:type="dcterms:W3CDTF">2024-03-29T07:30:33Z</dcterms:created>
  <dcterms:modified xsi:type="dcterms:W3CDTF">2024-03-29T07:37:21Z</dcterms:modified>
</cp:coreProperties>
</file>