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5067E-73AD-93C4-FF03-C23187674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E1544-459C-9EA3-B405-324976BD2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CB042-E02A-10BA-9F1E-57758B4E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07E-C971-4D83-8E1E-04DB565C3DA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37D0E-7B6F-C1BA-079B-1965BF40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93159-7747-7C53-F93E-33C1974F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731-9A3F-4FDE-8CCB-44B24889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8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DB7CB-F937-DC0B-27BF-C740B335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AE5B1-DAAB-2B14-A75C-DE263E0B0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67C1F-9E85-FF8C-805E-7F72F844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07E-C971-4D83-8E1E-04DB565C3DA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60F04-C681-324E-6DF0-A6F42C95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6BFA1-18F4-B1C1-DCC1-6CA74379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731-9A3F-4FDE-8CCB-44B24889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5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419734-ECB1-AEB0-323C-EE867A642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F3365-6DBF-A353-5FEE-C985F40F4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C37EB-C2B6-C5F4-5F43-E9D5C890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07E-C971-4D83-8E1E-04DB565C3DA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7DA6F-A0F3-45EE-DEDF-CB2266C1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04CA1-A007-25C3-20BF-45779260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731-9A3F-4FDE-8CCB-44B24889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6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E1736-E127-C0F9-5483-1ADF5653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8CD7C-976A-0915-F3C0-8AF16A9A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96A0B-AF28-7B40-5645-02E1D80E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07E-C971-4D83-8E1E-04DB565C3DA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E7A2F-217C-0C49-F09F-3ED3994D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81B49-8721-AD02-0C57-61ECF141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731-9A3F-4FDE-8CCB-44B24889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21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33E1D-329D-1E04-597A-7DEBB419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F74BB-3516-2F32-5D40-C3FA5BBDF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BDB46-FDFB-7DE9-F29F-7ED80218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07E-C971-4D83-8E1E-04DB565C3DA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B010F-4062-D7BE-664C-7F4A242B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C44D2-1335-8281-8063-21A62F68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731-9A3F-4FDE-8CCB-44B24889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3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8DB78-2594-B624-7767-98D25883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8D15F-6F05-09AF-DCDB-81F6F63C7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3B144B-5F09-E661-E0A1-A087A122E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C68D1-1BE6-3071-F4DC-E8F45E03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07E-C971-4D83-8E1E-04DB565C3DA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902733-5521-A2E3-BF7A-14546037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EA6D4-9A0E-651F-3F3A-3B6D4841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731-9A3F-4FDE-8CCB-44B24889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0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00B99-985F-8458-0CA3-2D5518FB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5FC44-F501-1AB6-7938-37A7FDBCD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27ECB6-4E2E-BFB7-11AE-A6FDFB1A9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91CA6B-6BE5-5674-0A8C-A2907D357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D6AA4C-E627-5081-E8F4-378ECC864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6E2330-4FA9-BC7F-1795-A51192C2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07E-C971-4D83-8E1E-04DB565C3DA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03B54E-6B74-1954-AC1F-F0F685F6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67D627-FCCB-21CB-53FB-6CEDAFBF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731-9A3F-4FDE-8CCB-44B24889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97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C21EF-F140-8CEF-D343-F2E2072B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91ABBB-9B72-BADC-E3B3-F4145A96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07E-C971-4D83-8E1E-04DB565C3DA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486546-32EB-737D-FE5E-231AD252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EAF873-CD95-FADA-3AD6-33107324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731-9A3F-4FDE-8CCB-44B24889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5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03E99-802B-2C48-5473-D14D2A6C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07E-C971-4D83-8E1E-04DB565C3DA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13527D-6728-A23A-3725-383CD9AD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7CD2D3-72A1-F8BE-40A8-15E0B9A6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731-9A3F-4FDE-8CCB-44B24889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5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98ACA-ADA4-5051-32E5-3E91E41A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C828F-FDE6-30EA-916D-178CA822D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C51598-D97B-CF4B-A78E-6537724ED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FFD63A-3E19-FF26-C460-71FB2080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07E-C971-4D83-8E1E-04DB565C3DA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CD7C3-1B80-5F50-9D87-71CFA20C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C03A83-4A36-E32D-CE58-E016AF0E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731-9A3F-4FDE-8CCB-44B24889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8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8F4DD-57AE-0649-8DBA-9D2CBE2A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B257F6-D7BC-6C12-9701-C48DB4893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E4249E-264B-8A23-0C27-58C455CFD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D00C9-786D-F7B2-9905-0598C721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07E-C971-4D83-8E1E-04DB565C3DA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C382D-AD50-BC59-B519-77270F17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94999-EDB0-E8E5-B959-362DEEA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731-9A3F-4FDE-8CCB-44B24889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9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23D75C-60D2-E392-34C5-C33942B4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C0348-FEB5-33DC-2394-AC8CE62B5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495FF-91E2-8342-81A8-9571E641B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AB407E-C971-4D83-8E1E-04DB565C3DA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2C3C0-CDD0-E9B3-6679-25A79E4EE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4FA83-59DB-DB8F-C01C-B07BFA9B1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2C9731-9A3F-4FDE-8CCB-44B24889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0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me-jobfair.com/company/01.php?num=8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ome-jobfair.com/company/01.php?num=9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ome-jobfair.com/company/01.php?num=13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090C43-CC1E-10E4-BBE0-02BA8C859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92" y="1498060"/>
            <a:ext cx="6903378" cy="5359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73F498-B44A-E796-0272-CBAB3EC081D1}"/>
              </a:ext>
            </a:extLst>
          </p:cNvPr>
          <p:cNvSpPr txBox="1"/>
          <p:nvPr/>
        </p:nvSpPr>
        <p:spPr>
          <a:xfrm>
            <a:off x="637162" y="447632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2024 </a:t>
            </a:r>
            <a:r>
              <a:rPr lang="ko-KR" altLang="en-US" dirty="0">
                <a:hlinkClick r:id="rId3"/>
              </a:rPr>
              <a:t>중견기업 일자리 박람회 </a:t>
            </a:r>
            <a:r>
              <a:rPr lang="en-US" altLang="ko-KR" dirty="0">
                <a:hlinkClick r:id="rId3"/>
              </a:rPr>
              <a:t>(fome-jobfair.com)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D56B9-68D3-5507-483D-9273E95E602E}"/>
              </a:ext>
            </a:extLst>
          </p:cNvPr>
          <p:cNvSpPr txBox="1"/>
          <p:nvPr/>
        </p:nvSpPr>
        <p:spPr>
          <a:xfrm>
            <a:off x="9455285" y="816964"/>
            <a:ext cx="151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유니셈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62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49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C72262-AB81-E80F-BDD8-053E3C7AF808}"/>
              </a:ext>
            </a:extLst>
          </p:cNvPr>
          <p:cNvSpPr txBox="1"/>
          <p:nvPr/>
        </p:nvSpPr>
        <p:spPr>
          <a:xfrm>
            <a:off x="325877" y="291990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2024 </a:t>
            </a:r>
            <a:r>
              <a:rPr lang="ko-KR" altLang="en-US" dirty="0">
                <a:hlinkClick r:id="rId2"/>
              </a:rPr>
              <a:t>중견기업 일자리 박람회 </a:t>
            </a:r>
            <a:r>
              <a:rPr lang="en-US" altLang="ko-KR" dirty="0">
                <a:hlinkClick r:id="rId2"/>
              </a:rPr>
              <a:t>(fome-jobfair.com)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294E8C-A6EA-B2F4-5185-88EF6FD7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77" y="992540"/>
            <a:ext cx="7633350" cy="5372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6CC35A-B7C5-CD06-DA6B-67173D53CDF1}"/>
              </a:ext>
            </a:extLst>
          </p:cNvPr>
          <p:cNvSpPr txBox="1"/>
          <p:nvPr/>
        </p:nvSpPr>
        <p:spPr>
          <a:xfrm>
            <a:off x="8326877" y="136187"/>
            <a:ext cx="2198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메가터치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30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D342FF-27F9-8A84-7EE5-BAB5A543CC97}"/>
              </a:ext>
            </a:extLst>
          </p:cNvPr>
          <p:cNvSpPr txBox="1"/>
          <p:nvPr/>
        </p:nvSpPr>
        <p:spPr>
          <a:xfrm>
            <a:off x="0" y="389266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2024 </a:t>
            </a:r>
            <a:r>
              <a:rPr lang="ko-KR" altLang="en-US" dirty="0">
                <a:hlinkClick r:id="rId2"/>
              </a:rPr>
              <a:t>중견기업 일자리 박람회 </a:t>
            </a:r>
            <a:r>
              <a:rPr lang="en-US" altLang="ko-KR" dirty="0">
                <a:hlinkClick r:id="rId2"/>
              </a:rPr>
              <a:t>(fome-jobfair.com)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2A9B1C-81E0-7B10-5978-F644975CB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51" y="1497740"/>
            <a:ext cx="7133130" cy="4504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E4141-5940-DCAA-8886-78B9B15D3388}"/>
              </a:ext>
            </a:extLst>
          </p:cNvPr>
          <p:cNvSpPr txBox="1"/>
          <p:nvPr/>
        </p:nvSpPr>
        <p:spPr>
          <a:xfrm>
            <a:off x="9513651" y="1050587"/>
            <a:ext cx="237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1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23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49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44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02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58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32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30</Words>
  <Application>Microsoft Office PowerPoint</Application>
  <PresentationFormat>와이드스크린</PresentationFormat>
  <Paragraphs>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박상호</dc:creator>
  <cp:lastModifiedBy>박상호</cp:lastModifiedBy>
  <cp:revision>1</cp:revision>
  <dcterms:created xsi:type="dcterms:W3CDTF">2024-05-07T12:38:19Z</dcterms:created>
  <dcterms:modified xsi:type="dcterms:W3CDTF">2024-05-07T14:40:25Z</dcterms:modified>
</cp:coreProperties>
</file>