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Noto Sans CJK JP Black"/>
                <a:cs typeface="Noto Sans CJK JP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563" y="167462"/>
            <a:ext cx="7230872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172" y="3111500"/>
            <a:ext cx="8407654" cy="340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Noto Sans CJK JP Black"/>
                <a:cs typeface="Noto Sans CJK JP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825" y="1412747"/>
            <a:ext cx="4010025" cy="2554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46634"/>
            <a:ext cx="7342505" cy="859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40"/>
              </a:lnSpc>
              <a:spcBef>
                <a:spcPts val="100"/>
              </a:spcBef>
            </a:pPr>
            <a:r>
              <a:rPr dirty="0" sz="3600" spc="95"/>
              <a:t>X-ray </a:t>
            </a:r>
            <a:r>
              <a:rPr dirty="0" sz="3600" spc="-135"/>
              <a:t>Photoelectron</a:t>
            </a:r>
            <a:r>
              <a:rPr dirty="0" sz="3600" spc="515"/>
              <a:t> </a:t>
            </a:r>
            <a:r>
              <a:rPr dirty="0" sz="3600" spc="-60"/>
              <a:t>Spectroscopy</a:t>
            </a:r>
            <a:endParaRPr sz="3600"/>
          </a:p>
          <a:p>
            <a:pPr marL="12700">
              <a:lnSpc>
                <a:spcPts val="2320"/>
              </a:lnSpc>
            </a:pPr>
            <a:r>
              <a:rPr dirty="0" sz="2000" b="1">
                <a:latin typeface="Arial"/>
                <a:cs typeface="Arial"/>
              </a:rPr>
              <a:t>Electron Spectroscopy for Chemical </a:t>
            </a:r>
            <a:r>
              <a:rPr dirty="0" sz="2000" spc="-5" b="1">
                <a:latin typeface="Arial"/>
                <a:cs typeface="Arial"/>
              </a:rPr>
              <a:t>Analysis</a:t>
            </a:r>
            <a:r>
              <a:rPr dirty="0" sz="2000" spc="-1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(ESCA)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1601" y="1412875"/>
            <a:ext cx="1520825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389751" y="1412875"/>
            <a:ext cx="1567180" cy="1513205"/>
            <a:chOff x="6389751" y="1412875"/>
            <a:chExt cx="1567180" cy="1513205"/>
          </a:xfrm>
        </p:grpSpPr>
        <p:sp>
          <p:nvSpPr>
            <p:cNvPr id="6" name="object 6"/>
            <p:cNvSpPr/>
            <p:nvPr/>
          </p:nvSpPr>
          <p:spPr>
            <a:xfrm>
              <a:off x="6389751" y="1412875"/>
              <a:ext cx="1566799" cy="1512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48677" y="1773174"/>
              <a:ext cx="508000" cy="435609"/>
            </a:xfrm>
            <a:custGeom>
              <a:avLst/>
              <a:gdLst/>
              <a:ahLst/>
              <a:cxnLst/>
              <a:rect l="l" t="t" r="r" b="b"/>
              <a:pathLst>
                <a:path w="508000" h="435610">
                  <a:moveTo>
                    <a:pt x="493473" y="12383"/>
                  </a:moveTo>
                  <a:lnTo>
                    <a:pt x="484089" y="14087"/>
                  </a:lnTo>
                  <a:lnTo>
                    <a:pt x="0" y="428243"/>
                  </a:lnTo>
                  <a:lnTo>
                    <a:pt x="6096" y="435483"/>
                  </a:lnTo>
                  <a:lnTo>
                    <a:pt x="490388" y="21257"/>
                  </a:lnTo>
                  <a:lnTo>
                    <a:pt x="493473" y="12383"/>
                  </a:lnTo>
                  <a:close/>
                </a:path>
                <a:path w="508000" h="435610">
                  <a:moveTo>
                    <a:pt x="506990" y="2539"/>
                  </a:moveTo>
                  <a:lnTo>
                    <a:pt x="497586" y="2539"/>
                  </a:lnTo>
                  <a:lnTo>
                    <a:pt x="503808" y="9778"/>
                  </a:lnTo>
                  <a:lnTo>
                    <a:pt x="490388" y="21257"/>
                  </a:lnTo>
                  <a:lnTo>
                    <a:pt x="466344" y="90424"/>
                  </a:lnTo>
                  <a:lnTo>
                    <a:pt x="467614" y="93090"/>
                  </a:lnTo>
                  <a:lnTo>
                    <a:pt x="470153" y="93979"/>
                  </a:lnTo>
                  <a:lnTo>
                    <a:pt x="472567" y="94868"/>
                  </a:lnTo>
                  <a:lnTo>
                    <a:pt x="475361" y="93599"/>
                  </a:lnTo>
                  <a:lnTo>
                    <a:pt x="506990" y="2539"/>
                  </a:lnTo>
                  <a:close/>
                </a:path>
                <a:path w="508000" h="435610">
                  <a:moveTo>
                    <a:pt x="507873" y="0"/>
                  </a:moveTo>
                  <a:lnTo>
                    <a:pt x="413003" y="17272"/>
                  </a:lnTo>
                  <a:lnTo>
                    <a:pt x="410464" y="17779"/>
                  </a:lnTo>
                  <a:lnTo>
                    <a:pt x="408813" y="20192"/>
                  </a:lnTo>
                  <a:lnTo>
                    <a:pt x="409194" y="22733"/>
                  </a:lnTo>
                  <a:lnTo>
                    <a:pt x="409701" y="25400"/>
                  </a:lnTo>
                  <a:lnTo>
                    <a:pt x="412115" y="27050"/>
                  </a:lnTo>
                  <a:lnTo>
                    <a:pt x="414781" y="26670"/>
                  </a:lnTo>
                  <a:lnTo>
                    <a:pt x="484089" y="14087"/>
                  </a:lnTo>
                  <a:lnTo>
                    <a:pt x="497586" y="2539"/>
                  </a:lnTo>
                  <a:lnTo>
                    <a:pt x="506990" y="2539"/>
                  </a:lnTo>
                  <a:lnTo>
                    <a:pt x="507873" y="0"/>
                  </a:lnTo>
                  <a:close/>
                </a:path>
                <a:path w="508000" h="435610">
                  <a:moveTo>
                    <a:pt x="499332" y="4572"/>
                  </a:moveTo>
                  <a:lnTo>
                    <a:pt x="496189" y="4572"/>
                  </a:lnTo>
                  <a:lnTo>
                    <a:pt x="501523" y="10922"/>
                  </a:lnTo>
                  <a:lnTo>
                    <a:pt x="493473" y="12383"/>
                  </a:lnTo>
                  <a:lnTo>
                    <a:pt x="490388" y="21257"/>
                  </a:lnTo>
                  <a:lnTo>
                    <a:pt x="503808" y="9778"/>
                  </a:lnTo>
                  <a:lnTo>
                    <a:pt x="499332" y="4572"/>
                  </a:lnTo>
                  <a:close/>
                </a:path>
                <a:path w="508000" h="435610">
                  <a:moveTo>
                    <a:pt x="497586" y="2539"/>
                  </a:moveTo>
                  <a:lnTo>
                    <a:pt x="484089" y="14087"/>
                  </a:lnTo>
                  <a:lnTo>
                    <a:pt x="493473" y="12383"/>
                  </a:lnTo>
                  <a:lnTo>
                    <a:pt x="496189" y="4572"/>
                  </a:lnTo>
                  <a:lnTo>
                    <a:pt x="499332" y="4572"/>
                  </a:lnTo>
                  <a:lnTo>
                    <a:pt x="497586" y="2539"/>
                  </a:lnTo>
                  <a:close/>
                </a:path>
                <a:path w="508000" h="435610">
                  <a:moveTo>
                    <a:pt x="496189" y="4572"/>
                  </a:moveTo>
                  <a:lnTo>
                    <a:pt x="493473" y="12383"/>
                  </a:lnTo>
                  <a:lnTo>
                    <a:pt x="501523" y="10922"/>
                  </a:lnTo>
                  <a:lnTo>
                    <a:pt x="496189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22775" indent="-342900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4422775" algn="l"/>
              </a:tabLst>
            </a:pPr>
            <a:r>
              <a:rPr dirty="0" spc="-75"/>
              <a:t>XPS</a:t>
            </a:r>
            <a:r>
              <a:rPr dirty="0" spc="250"/>
              <a:t> </a:t>
            </a:r>
            <a:r>
              <a:rPr dirty="0" spc="100"/>
              <a:t>란?</a:t>
            </a:r>
          </a:p>
          <a:p>
            <a:pPr lvl="1" marL="4823460" marR="81915" indent="-287020">
              <a:lnSpc>
                <a:spcPts val="1440"/>
              </a:lnSpc>
              <a:spcBef>
                <a:spcPts val="335"/>
              </a:spcBef>
              <a:buFont typeface="Wingdings"/>
              <a:buChar char=""/>
              <a:tabLst>
                <a:tab pos="4823460" algn="l"/>
                <a:tab pos="4824095" algn="l"/>
              </a:tabLst>
            </a:pPr>
            <a:r>
              <a:rPr dirty="0" sz="1500" spc="120">
                <a:latin typeface="Noto Sans CJK JP Black"/>
                <a:cs typeface="Noto Sans CJK JP Black"/>
              </a:rPr>
              <a:t>방출되는 광전자의 에너지를 통해 결합상  태 및 원소를 분석하는</a:t>
            </a:r>
            <a:r>
              <a:rPr dirty="0" sz="1500" spc="245">
                <a:latin typeface="Noto Sans CJK JP Black"/>
                <a:cs typeface="Noto Sans CJK JP Black"/>
              </a:rPr>
              <a:t> </a:t>
            </a:r>
            <a:r>
              <a:rPr dirty="0" sz="1500" spc="120">
                <a:latin typeface="Noto Sans CJK JP Black"/>
                <a:cs typeface="Noto Sans CJK JP Black"/>
              </a:rPr>
              <a:t>방법</a:t>
            </a:r>
            <a:endParaRPr sz="1500">
              <a:latin typeface="Noto Sans CJK JP Black"/>
              <a:cs typeface="Noto Sans CJK JP Black"/>
            </a:endParaRPr>
          </a:p>
          <a:p>
            <a:pPr lvl="1" marL="4823460" indent="-287020">
              <a:lnSpc>
                <a:spcPts val="1620"/>
              </a:lnSpc>
              <a:spcBef>
                <a:spcPts val="15"/>
              </a:spcBef>
              <a:buFont typeface="Wingdings"/>
              <a:buChar char=""/>
              <a:tabLst>
                <a:tab pos="4823460" algn="l"/>
                <a:tab pos="4824095" algn="l"/>
              </a:tabLst>
            </a:pPr>
            <a:r>
              <a:rPr dirty="0" sz="1500" spc="114">
                <a:latin typeface="Noto Sans CJK JP Black"/>
                <a:cs typeface="Noto Sans CJK JP Black"/>
              </a:rPr>
              <a:t>스웨덴의 물리학자 </a:t>
            </a:r>
            <a:r>
              <a:rPr dirty="0" sz="1500" spc="-75">
                <a:latin typeface="Noto Sans CJK JP Black"/>
                <a:cs typeface="Noto Sans CJK JP Black"/>
              </a:rPr>
              <a:t>K. </a:t>
            </a:r>
            <a:r>
              <a:rPr dirty="0" sz="1500" spc="-55">
                <a:latin typeface="Noto Sans CJK JP Black"/>
                <a:cs typeface="Noto Sans CJK JP Black"/>
              </a:rPr>
              <a:t>Siegbahn에</a:t>
            </a:r>
            <a:r>
              <a:rPr dirty="0" sz="1500" spc="175">
                <a:latin typeface="Noto Sans CJK JP Black"/>
                <a:cs typeface="Noto Sans CJK JP Black"/>
              </a:rPr>
              <a:t> </a:t>
            </a:r>
            <a:r>
              <a:rPr dirty="0" sz="1500" spc="114">
                <a:latin typeface="Noto Sans CJK JP Black"/>
                <a:cs typeface="Noto Sans CJK JP Black"/>
              </a:rPr>
              <a:t>의하여</a:t>
            </a:r>
            <a:endParaRPr sz="1500">
              <a:latin typeface="Noto Sans CJK JP Black"/>
              <a:cs typeface="Noto Sans CJK JP Black"/>
            </a:endParaRPr>
          </a:p>
          <a:p>
            <a:pPr marL="4823460">
              <a:lnSpc>
                <a:spcPts val="1620"/>
              </a:lnSpc>
            </a:pPr>
            <a:r>
              <a:rPr dirty="0" sz="1500" spc="120"/>
              <a:t>개발됨 </a:t>
            </a:r>
            <a:r>
              <a:rPr dirty="0" sz="1500" spc="360"/>
              <a:t>- </a:t>
            </a:r>
            <a:r>
              <a:rPr dirty="0" sz="1500" spc="120"/>
              <a:t>전자 </a:t>
            </a:r>
            <a:r>
              <a:rPr dirty="0" sz="1500" spc="35"/>
              <a:t>분광법(ESCA) </a:t>
            </a:r>
            <a:r>
              <a:rPr dirty="0" sz="1500" spc="120"/>
              <a:t>라고도</a:t>
            </a:r>
            <a:r>
              <a:rPr dirty="0" sz="1500" spc="45"/>
              <a:t> </a:t>
            </a:r>
            <a:r>
              <a:rPr dirty="0" sz="1500" spc="120"/>
              <a:t>부름</a:t>
            </a:r>
            <a:endParaRPr sz="1500"/>
          </a:p>
          <a:p>
            <a:pPr marL="4067175">
              <a:lnSpc>
                <a:spcPct val="100000"/>
              </a:lnSpc>
              <a:spcBef>
                <a:spcPts val="20"/>
              </a:spcBef>
            </a:pPr>
            <a:endParaRPr sz="850"/>
          </a:p>
          <a:p>
            <a:pPr marL="4422775" indent="-342900">
              <a:lnSpc>
                <a:spcPts val="2870"/>
              </a:lnSpc>
              <a:buFont typeface="Wingdings"/>
              <a:buChar char=""/>
              <a:tabLst>
                <a:tab pos="4422775" algn="l"/>
              </a:tabLst>
            </a:pPr>
            <a:r>
              <a:rPr dirty="0" spc="-75"/>
              <a:t>XPS</a:t>
            </a:r>
            <a:r>
              <a:rPr dirty="0" spc="250"/>
              <a:t> </a:t>
            </a:r>
            <a:r>
              <a:rPr dirty="0" spc="190"/>
              <a:t>원리</a:t>
            </a:r>
          </a:p>
          <a:p>
            <a:pPr marL="4333875">
              <a:lnSpc>
                <a:spcPts val="1789"/>
              </a:lnSpc>
            </a:pPr>
            <a:r>
              <a:rPr dirty="0" sz="1500" spc="120"/>
              <a:t>특정 에너지를 가진 </a:t>
            </a:r>
            <a:r>
              <a:rPr dirty="0" sz="1500"/>
              <a:t>X-ray을 </a:t>
            </a:r>
            <a:r>
              <a:rPr dirty="0" sz="1500" spc="120"/>
              <a:t>시편에</a:t>
            </a:r>
            <a:r>
              <a:rPr dirty="0" sz="1500" spc="10"/>
              <a:t> </a:t>
            </a:r>
            <a:r>
              <a:rPr dirty="0" sz="1500" spc="120"/>
              <a:t>조사하면</a:t>
            </a:r>
            <a:endParaRPr sz="1500"/>
          </a:p>
          <a:p>
            <a:pPr marL="4333875">
              <a:lnSpc>
                <a:spcPct val="100000"/>
              </a:lnSpc>
              <a:spcBef>
                <a:spcPts val="5"/>
              </a:spcBef>
            </a:pPr>
            <a:r>
              <a:rPr dirty="0" sz="1500" spc="114"/>
              <a:t>시편에서 전자들이 </a:t>
            </a:r>
            <a:r>
              <a:rPr dirty="0" sz="1500" spc="90"/>
              <a:t>방출되는데, </a:t>
            </a:r>
            <a:r>
              <a:rPr dirty="0" sz="1500" spc="114"/>
              <a:t>이때</a:t>
            </a:r>
            <a:r>
              <a:rPr dirty="0" sz="1500" spc="270"/>
              <a:t> </a:t>
            </a:r>
            <a:r>
              <a:rPr dirty="0" sz="1500" spc="114"/>
              <a:t>전자</a:t>
            </a:r>
            <a:endParaRPr sz="1500"/>
          </a:p>
          <a:p>
            <a:pPr marL="4333875">
              <a:lnSpc>
                <a:spcPct val="100000"/>
              </a:lnSpc>
            </a:pPr>
            <a:r>
              <a:rPr dirty="0" sz="1500" spc="120"/>
              <a:t>들의 운동에너지를 </a:t>
            </a:r>
            <a:r>
              <a:rPr dirty="0" sz="1500" spc="90"/>
              <a:t>측정하면,</a:t>
            </a:r>
            <a:r>
              <a:rPr dirty="0" sz="1500" spc="195"/>
              <a:t> </a:t>
            </a:r>
            <a:r>
              <a:rPr dirty="0" sz="1500" spc="85"/>
              <a:t>(원자들의</a:t>
            </a:r>
            <a:endParaRPr sz="1500"/>
          </a:p>
          <a:p>
            <a:pPr marL="4333875">
              <a:lnSpc>
                <a:spcPct val="100000"/>
              </a:lnSpc>
            </a:pPr>
            <a:r>
              <a:rPr dirty="0" sz="1500" spc="-90"/>
              <a:t>Bind </a:t>
            </a:r>
            <a:r>
              <a:rPr dirty="0" sz="1500" spc="-65"/>
              <a:t>energy를 </a:t>
            </a:r>
            <a:r>
              <a:rPr dirty="0" sz="1500" spc="65"/>
              <a:t>통해) </a:t>
            </a:r>
            <a:r>
              <a:rPr dirty="0" sz="1500" spc="120"/>
              <a:t>시편의 원소를 알 수</a:t>
            </a:r>
            <a:r>
              <a:rPr dirty="0" sz="1500" spc="200"/>
              <a:t> </a:t>
            </a:r>
            <a:r>
              <a:rPr dirty="0" sz="1500" spc="70"/>
              <a:t>있음.</a:t>
            </a:r>
            <a:endParaRPr sz="1500"/>
          </a:p>
          <a:p>
            <a:pPr marL="4067175">
              <a:lnSpc>
                <a:spcPct val="100000"/>
              </a:lnSpc>
              <a:spcBef>
                <a:spcPts val="15"/>
              </a:spcBef>
            </a:pPr>
            <a:endParaRPr sz="800"/>
          </a:p>
          <a:p>
            <a:pPr marL="4587240">
              <a:lnSpc>
                <a:spcPct val="100000"/>
              </a:lnSpc>
              <a:spcBef>
                <a:spcPts val="5"/>
              </a:spcBef>
            </a:pPr>
            <a:r>
              <a:rPr dirty="0" sz="1500" spc="-50"/>
              <a:t>K.E </a:t>
            </a:r>
            <a:r>
              <a:rPr dirty="0" sz="1500" spc="20"/>
              <a:t>= </a:t>
            </a:r>
            <a:r>
              <a:rPr dirty="0" sz="1500" spc="-90"/>
              <a:t>hυ </a:t>
            </a:r>
            <a:r>
              <a:rPr dirty="0" sz="1500">
                <a:latin typeface="Times New Roman"/>
                <a:cs typeface="Times New Roman"/>
              </a:rPr>
              <a:t>–</a:t>
            </a:r>
            <a:r>
              <a:rPr dirty="0" sz="1500" spc="-200">
                <a:latin typeface="Times New Roman"/>
                <a:cs typeface="Times New Roman"/>
              </a:rPr>
              <a:t> </a:t>
            </a:r>
            <a:r>
              <a:rPr dirty="0" sz="1500" spc="-25"/>
              <a:t>B.E</a:t>
            </a:r>
            <a:endParaRPr sz="1500">
              <a:latin typeface="Times New Roman"/>
              <a:cs typeface="Times New Roman"/>
            </a:endParaRPr>
          </a:p>
          <a:p>
            <a:pPr marL="4396740">
              <a:lnSpc>
                <a:spcPct val="100000"/>
              </a:lnSpc>
              <a:spcBef>
                <a:spcPts val="80"/>
              </a:spcBef>
            </a:pPr>
            <a:r>
              <a:rPr dirty="0" sz="1500" spc="-50"/>
              <a:t>(K.E </a:t>
            </a:r>
            <a:r>
              <a:rPr dirty="0" sz="1500" spc="-30"/>
              <a:t>: </a:t>
            </a:r>
            <a:r>
              <a:rPr dirty="0" sz="1500" spc="120"/>
              <a:t>운동에너지 </a:t>
            </a:r>
            <a:r>
              <a:rPr dirty="0" sz="1500" spc="-30"/>
              <a:t>, </a:t>
            </a:r>
            <a:r>
              <a:rPr dirty="0" sz="1500" spc="-25"/>
              <a:t>B.E </a:t>
            </a:r>
            <a:r>
              <a:rPr dirty="0" sz="1500" spc="-30"/>
              <a:t>:</a:t>
            </a:r>
            <a:r>
              <a:rPr dirty="0" sz="1500"/>
              <a:t> </a:t>
            </a:r>
            <a:r>
              <a:rPr dirty="0" sz="1500" spc="90"/>
              <a:t>결합에너지)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858" y="177749"/>
            <a:ext cx="33013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75"/>
              <a:t>What </a:t>
            </a:r>
            <a:r>
              <a:rPr dirty="0" sz="4000" spc="-5"/>
              <a:t>is </a:t>
            </a:r>
            <a:r>
              <a:rPr dirty="0" sz="4000" spc="30"/>
              <a:t>XPS</a:t>
            </a:r>
            <a:r>
              <a:rPr dirty="0" sz="4000" spc="-440"/>
              <a:t> </a:t>
            </a:r>
            <a:r>
              <a:rPr dirty="0" sz="4000" spc="20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034542"/>
            <a:ext cx="7694295" cy="4528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X-ray Photoelectron Spectroscopy</a:t>
            </a:r>
            <a:r>
              <a:rPr dirty="0" sz="1600" spc="6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(XPS)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Arial"/>
                <a:cs typeface="Arial"/>
              </a:rPr>
              <a:t>Electron Spectroscopy </a:t>
            </a:r>
            <a:r>
              <a:rPr dirty="0" sz="1600" spc="-10" b="1">
                <a:latin typeface="Arial"/>
                <a:cs typeface="Arial"/>
              </a:rPr>
              <a:t>for </a:t>
            </a:r>
            <a:r>
              <a:rPr dirty="0" sz="1600" spc="-5" b="1">
                <a:latin typeface="Arial"/>
                <a:cs typeface="Arial"/>
              </a:rPr>
              <a:t>Chemical </a:t>
            </a:r>
            <a:r>
              <a:rPr dirty="0" sz="1600" spc="-10" b="1">
                <a:latin typeface="Arial"/>
                <a:cs typeface="Arial"/>
              </a:rPr>
              <a:t>Analysis</a:t>
            </a:r>
            <a:r>
              <a:rPr dirty="0" sz="1600" spc="1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(ESCA)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30000"/>
              </a:lnSpc>
            </a:pPr>
            <a:r>
              <a:rPr dirty="0" sz="1600" spc="-5">
                <a:latin typeface="Arial"/>
                <a:cs typeface="Arial"/>
              </a:rPr>
              <a:t>XPS, </a:t>
            </a:r>
            <a:r>
              <a:rPr dirty="0" sz="1600">
                <a:latin typeface="Arial"/>
                <a:cs typeface="Arial"/>
              </a:rPr>
              <a:t>also known </a:t>
            </a:r>
            <a:r>
              <a:rPr dirty="0" sz="1600" spc="-5">
                <a:latin typeface="Arial"/>
                <a:cs typeface="Arial"/>
              </a:rPr>
              <a:t>as </a:t>
            </a:r>
            <a:r>
              <a:rPr dirty="0" sz="1600">
                <a:latin typeface="Arial"/>
                <a:cs typeface="Arial"/>
              </a:rPr>
              <a:t>ESCA, is the most </a:t>
            </a:r>
            <a:r>
              <a:rPr dirty="0" sz="1600" spc="-5">
                <a:latin typeface="Arial"/>
                <a:cs typeface="Arial"/>
              </a:rPr>
              <a:t>widely used </a:t>
            </a:r>
            <a:r>
              <a:rPr dirty="0" sz="1600">
                <a:latin typeface="Arial"/>
                <a:cs typeface="Arial"/>
              </a:rPr>
              <a:t>surface </a:t>
            </a:r>
            <a:r>
              <a:rPr dirty="0" sz="1600" spc="-5">
                <a:latin typeface="Arial"/>
                <a:cs typeface="Arial"/>
              </a:rPr>
              <a:t>analysis </a:t>
            </a:r>
            <a:r>
              <a:rPr dirty="0" sz="1600">
                <a:latin typeface="Arial"/>
                <a:cs typeface="Arial"/>
              </a:rPr>
              <a:t>technique  </a:t>
            </a:r>
            <a:r>
              <a:rPr dirty="0" sz="1600" spc="10">
                <a:latin typeface="Arial"/>
                <a:cs typeface="Arial"/>
              </a:rPr>
              <a:t>because </a:t>
            </a:r>
            <a:r>
              <a:rPr dirty="0" sz="1600" spc="5">
                <a:latin typeface="Arial"/>
                <a:cs typeface="Arial"/>
              </a:rPr>
              <a:t>of </a:t>
            </a:r>
            <a:r>
              <a:rPr dirty="0" sz="1600" spc="10">
                <a:latin typeface="Arial"/>
                <a:cs typeface="Arial"/>
              </a:rPr>
              <a:t>its relative simplicity in use and data </a:t>
            </a:r>
            <a:r>
              <a:rPr dirty="0" sz="1600" spc="15">
                <a:latin typeface="Arial"/>
                <a:cs typeface="Arial"/>
              </a:rPr>
              <a:t>interpretation. </a:t>
            </a:r>
            <a:r>
              <a:rPr dirty="0" sz="1600" spc="5">
                <a:latin typeface="Arial"/>
                <a:cs typeface="Arial"/>
              </a:rPr>
              <a:t>The </a:t>
            </a:r>
            <a:r>
              <a:rPr dirty="0" sz="1600" spc="15">
                <a:latin typeface="Arial"/>
                <a:cs typeface="Arial"/>
              </a:rPr>
              <a:t>sample </a:t>
            </a:r>
            <a:r>
              <a:rPr dirty="0" sz="1600" spc="10">
                <a:latin typeface="Arial"/>
                <a:cs typeface="Arial"/>
              </a:rPr>
              <a:t>is  </a:t>
            </a:r>
            <a:r>
              <a:rPr dirty="0" sz="1600" spc="-5">
                <a:latin typeface="Arial"/>
                <a:cs typeface="Arial"/>
              </a:rPr>
              <a:t>irradiated </a:t>
            </a:r>
            <a:r>
              <a:rPr dirty="0" sz="1600" spc="-10">
                <a:latin typeface="Arial"/>
                <a:cs typeface="Arial"/>
              </a:rPr>
              <a:t>with </a:t>
            </a:r>
            <a:r>
              <a:rPr dirty="0" sz="1600" spc="-5">
                <a:latin typeface="Arial"/>
                <a:cs typeface="Arial"/>
              </a:rPr>
              <a:t>mono-energetic x-rays causing photoelectrons to be emitted from the  sample surface. An electron </a:t>
            </a:r>
            <a:r>
              <a:rPr dirty="0" sz="1600">
                <a:latin typeface="Arial"/>
                <a:cs typeface="Arial"/>
              </a:rPr>
              <a:t>energy </a:t>
            </a:r>
            <a:r>
              <a:rPr dirty="0" sz="1600" spc="-5">
                <a:latin typeface="Arial"/>
                <a:cs typeface="Arial"/>
              </a:rPr>
              <a:t>analyzer determines the binding energy </a:t>
            </a:r>
            <a:r>
              <a:rPr dirty="0" sz="1600">
                <a:latin typeface="Arial"/>
                <a:cs typeface="Arial"/>
              </a:rPr>
              <a:t>of </a:t>
            </a:r>
            <a:r>
              <a:rPr dirty="0" sz="1600" spc="-5">
                <a:latin typeface="Arial"/>
                <a:cs typeface="Arial"/>
              </a:rPr>
              <a:t>the  photoelectrons. From the binding energy and intensity of a photoelectron peak, </a:t>
            </a:r>
            <a:r>
              <a:rPr dirty="0" sz="1600">
                <a:latin typeface="Arial"/>
                <a:cs typeface="Arial"/>
              </a:rPr>
              <a:t>the  </a:t>
            </a:r>
            <a:r>
              <a:rPr dirty="0" sz="1600" spc="-5">
                <a:latin typeface="Arial"/>
                <a:cs typeface="Arial"/>
              </a:rPr>
              <a:t>elemental </a:t>
            </a:r>
            <a:r>
              <a:rPr dirty="0" sz="1600" spc="-20">
                <a:latin typeface="Arial"/>
                <a:cs typeface="Arial"/>
              </a:rPr>
              <a:t>identity, </a:t>
            </a:r>
            <a:r>
              <a:rPr dirty="0" sz="1600" spc="-5">
                <a:latin typeface="Arial"/>
                <a:cs typeface="Arial"/>
              </a:rPr>
              <a:t>chemical state, and </a:t>
            </a:r>
            <a:r>
              <a:rPr dirty="0" sz="1600">
                <a:latin typeface="Arial"/>
                <a:cs typeface="Arial"/>
              </a:rPr>
              <a:t>quantity of </a:t>
            </a:r>
            <a:r>
              <a:rPr dirty="0" sz="1600" spc="-5">
                <a:latin typeface="Arial"/>
                <a:cs typeface="Arial"/>
              </a:rPr>
              <a:t>an element </a:t>
            </a:r>
            <a:r>
              <a:rPr dirty="0" sz="1600">
                <a:latin typeface="Arial"/>
                <a:cs typeface="Arial"/>
              </a:rPr>
              <a:t>are </a:t>
            </a:r>
            <a:r>
              <a:rPr dirty="0" sz="1600" spc="-5">
                <a:latin typeface="Arial"/>
                <a:cs typeface="Arial"/>
              </a:rPr>
              <a:t>determined. The  information XPS provides about surface layers </a:t>
            </a:r>
            <a:r>
              <a:rPr dirty="0" sz="1600">
                <a:latin typeface="Arial"/>
                <a:cs typeface="Arial"/>
              </a:rPr>
              <a:t>or </a:t>
            </a:r>
            <a:r>
              <a:rPr dirty="0" sz="1600" spc="-5">
                <a:latin typeface="Arial"/>
                <a:cs typeface="Arial"/>
              </a:rPr>
              <a:t>thin film structures </a:t>
            </a:r>
            <a:r>
              <a:rPr dirty="0" sz="1600">
                <a:latin typeface="Arial"/>
                <a:cs typeface="Arial"/>
              </a:rPr>
              <a:t>is </a:t>
            </a:r>
            <a:r>
              <a:rPr dirty="0" sz="1600" spc="-5">
                <a:latin typeface="Arial"/>
                <a:cs typeface="Arial"/>
              </a:rPr>
              <a:t>of value </a:t>
            </a:r>
            <a:r>
              <a:rPr dirty="0" sz="1600" spc="-15">
                <a:latin typeface="Arial"/>
                <a:cs typeface="Arial"/>
              </a:rPr>
              <a:t>in  </a:t>
            </a:r>
            <a:r>
              <a:rPr dirty="0" sz="1600" spc="25">
                <a:latin typeface="Arial"/>
                <a:cs typeface="Arial"/>
              </a:rPr>
              <a:t>many industrial applications including: polymer surface modification, catalysis,  </a:t>
            </a:r>
            <a:r>
              <a:rPr dirty="0" sz="1600" spc="-5">
                <a:latin typeface="Arial"/>
                <a:cs typeface="Arial"/>
              </a:rPr>
              <a:t>corrosion, adhesion, semiconductor and dielectric materials, electronics packaging,  </a:t>
            </a:r>
            <a:r>
              <a:rPr dirty="0" sz="1600">
                <a:latin typeface="Arial"/>
                <a:cs typeface="Arial"/>
              </a:rPr>
              <a:t>magnetic media, and thin film coatings used </a:t>
            </a:r>
            <a:r>
              <a:rPr dirty="0" sz="1600" spc="5">
                <a:latin typeface="Arial"/>
                <a:cs typeface="Arial"/>
              </a:rPr>
              <a:t>in </a:t>
            </a:r>
            <a:r>
              <a:rPr dirty="0" sz="1600" spc="-5">
                <a:latin typeface="Arial"/>
                <a:cs typeface="Arial"/>
              </a:rPr>
              <a:t>a </a:t>
            </a:r>
            <a:r>
              <a:rPr dirty="0" sz="1600">
                <a:latin typeface="Arial"/>
                <a:cs typeface="Arial"/>
              </a:rPr>
              <a:t>number of </a:t>
            </a:r>
            <a:r>
              <a:rPr dirty="0" sz="1600" spc="5">
                <a:latin typeface="Arial"/>
                <a:cs typeface="Arial"/>
              </a:rPr>
              <a:t>industries. </a:t>
            </a:r>
            <a:r>
              <a:rPr dirty="0" sz="1600">
                <a:latin typeface="Arial"/>
                <a:cs typeface="Arial"/>
              </a:rPr>
              <a:t>Specific  </a:t>
            </a:r>
            <a:r>
              <a:rPr dirty="0" sz="1600" spc="15">
                <a:latin typeface="Arial"/>
                <a:cs typeface="Arial"/>
              </a:rPr>
              <a:t>applications include: </a:t>
            </a:r>
            <a:r>
              <a:rPr dirty="0" sz="1600" spc="20">
                <a:latin typeface="Arial"/>
                <a:cs typeface="Arial"/>
              </a:rPr>
              <a:t>surface </a:t>
            </a:r>
            <a:r>
              <a:rPr dirty="0" sz="1600" spc="15">
                <a:latin typeface="Arial"/>
                <a:cs typeface="Arial"/>
              </a:rPr>
              <a:t>elemental and chemical </a:t>
            </a:r>
            <a:r>
              <a:rPr dirty="0" sz="1600" spc="20">
                <a:latin typeface="Arial"/>
                <a:cs typeface="Arial"/>
              </a:rPr>
              <a:t>characterization, </a:t>
            </a:r>
            <a:r>
              <a:rPr dirty="0" sz="1600" spc="10">
                <a:latin typeface="Arial"/>
                <a:cs typeface="Arial"/>
              </a:rPr>
              <a:t>thin </a:t>
            </a:r>
            <a:r>
              <a:rPr dirty="0" sz="1600" spc="15">
                <a:latin typeface="Arial"/>
                <a:cs typeface="Arial"/>
              </a:rPr>
              <a:t>film  </a:t>
            </a:r>
            <a:r>
              <a:rPr dirty="0" sz="1600" spc="-5">
                <a:latin typeface="Arial"/>
                <a:cs typeface="Arial"/>
              </a:rPr>
              <a:t>characterization, surface cleanliness, and surface migration of additives or</a:t>
            </a:r>
            <a:r>
              <a:rPr dirty="0" sz="1600" spc="36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impurities.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87" y="260350"/>
            <a:ext cx="4842106" cy="3321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56200" y="260222"/>
            <a:ext cx="3736975" cy="3617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998851" y="836675"/>
            <a:ext cx="5924550" cy="5692775"/>
            <a:chOff x="2998851" y="836675"/>
            <a:chExt cx="5924550" cy="5692775"/>
          </a:xfrm>
        </p:grpSpPr>
        <p:sp>
          <p:nvSpPr>
            <p:cNvPr id="5" name="object 5"/>
            <p:cNvSpPr/>
            <p:nvPr/>
          </p:nvSpPr>
          <p:spPr>
            <a:xfrm>
              <a:off x="2998851" y="4076763"/>
              <a:ext cx="5924550" cy="2452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4300" y="836675"/>
              <a:ext cx="0" cy="3313429"/>
            </a:xfrm>
            <a:custGeom>
              <a:avLst/>
              <a:gdLst/>
              <a:ahLst/>
              <a:cxnLst/>
              <a:rect l="l" t="t" r="r" b="b"/>
              <a:pathLst>
                <a:path w="0" h="3313429">
                  <a:moveTo>
                    <a:pt x="0" y="0"/>
                  </a:moveTo>
                  <a:lnTo>
                    <a:pt x="0" y="3313049"/>
                  </a:lnTo>
                </a:path>
              </a:pathLst>
            </a:custGeom>
            <a:ln w="9525">
              <a:solidFill>
                <a:srgbClr val="00CC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725" y="349098"/>
            <a:ext cx="7265731" cy="5723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533400"/>
            <a:ext cx="7848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262" y="88900"/>
            <a:ext cx="8248650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1560" y="3870432"/>
            <a:ext cx="3828120" cy="268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563" y="167462"/>
            <a:ext cx="4338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DLC, </a:t>
            </a:r>
            <a:r>
              <a:rPr dirty="0" spc="20"/>
              <a:t>XPS </a:t>
            </a:r>
            <a:r>
              <a:rPr dirty="0" spc="200"/>
              <a:t>분석 </a:t>
            </a:r>
            <a:r>
              <a:rPr dirty="0" spc="745"/>
              <a:t>- </a:t>
            </a:r>
            <a:r>
              <a:rPr dirty="0"/>
              <a:t>SP3</a:t>
            </a:r>
            <a:r>
              <a:rPr dirty="0" spc="100"/>
              <a:t> </a:t>
            </a:r>
            <a:r>
              <a:rPr dirty="0" spc="180"/>
              <a:t>분율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9412" y="2977416"/>
            <a:ext cx="154940" cy="122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30">
                <a:latin typeface="Noto Sans CJK JP Black"/>
                <a:cs typeface="Noto Sans CJK JP Black"/>
              </a:rPr>
              <a:t>280</a:t>
            </a:r>
            <a:endParaRPr sz="6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6848" y="2977416"/>
            <a:ext cx="154940" cy="122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30">
                <a:latin typeface="Noto Sans CJK JP Black"/>
                <a:cs typeface="Noto Sans CJK JP Black"/>
              </a:rPr>
              <a:t>282</a:t>
            </a:r>
            <a:endParaRPr sz="6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9950" y="2977416"/>
            <a:ext cx="154940" cy="122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30">
                <a:latin typeface="Noto Sans CJK JP Black"/>
                <a:cs typeface="Noto Sans CJK JP Black"/>
              </a:rPr>
              <a:t>288</a:t>
            </a:r>
            <a:endParaRPr sz="6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7091" y="2977416"/>
            <a:ext cx="154940" cy="122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" spc="-30">
                <a:latin typeface="Noto Sans CJK JP Black"/>
                <a:cs typeface="Noto Sans CJK JP Black"/>
              </a:rPr>
              <a:t>290</a:t>
            </a:r>
            <a:endParaRPr sz="600">
              <a:latin typeface="Noto Sans CJK JP Black"/>
              <a:cs typeface="Noto Sans CJK JP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49581" y="1098769"/>
            <a:ext cx="2179955" cy="1881505"/>
            <a:chOff x="6349581" y="1098769"/>
            <a:chExt cx="2179955" cy="1881505"/>
          </a:xfrm>
        </p:grpSpPr>
        <p:sp>
          <p:nvSpPr>
            <p:cNvPr id="8" name="object 8"/>
            <p:cNvSpPr/>
            <p:nvPr/>
          </p:nvSpPr>
          <p:spPr>
            <a:xfrm>
              <a:off x="6353073" y="1102262"/>
              <a:ext cx="2171700" cy="1874520"/>
            </a:xfrm>
            <a:custGeom>
              <a:avLst/>
              <a:gdLst/>
              <a:ahLst/>
              <a:cxnLst/>
              <a:rect l="l" t="t" r="r" b="b"/>
              <a:pathLst>
                <a:path w="2171700" h="1874520">
                  <a:moveTo>
                    <a:pt x="33765" y="1874220"/>
                  </a:moveTo>
                  <a:lnTo>
                    <a:pt x="33765" y="1838330"/>
                  </a:lnTo>
                </a:path>
                <a:path w="2171700" h="1874520">
                  <a:moveTo>
                    <a:pt x="247478" y="1856547"/>
                  </a:moveTo>
                  <a:lnTo>
                    <a:pt x="247478" y="1838330"/>
                  </a:lnTo>
                </a:path>
                <a:path w="2171700" h="1874520">
                  <a:moveTo>
                    <a:pt x="461201" y="1874220"/>
                  </a:moveTo>
                  <a:lnTo>
                    <a:pt x="461201" y="1838330"/>
                  </a:lnTo>
                </a:path>
                <a:path w="2171700" h="1874520">
                  <a:moveTo>
                    <a:pt x="675432" y="1856547"/>
                  </a:moveTo>
                  <a:lnTo>
                    <a:pt x="675432" y="1838330"/>
                  </a:lnTo>
                </a:path>
                <a:path w="2171700" h="1874520">
                  <a:moveTo>
                    <a:pt x="888881" y="1874220"/>
                  </a:moveTo>
                  <a:lnTo>
                    <a:pt x="888881" y="1838330"/>
                  </a:lnTo>
                </a:path>
                <a:path w="2171700" h="1874520">
                  <a:moveTo>
                    <a:pt x="1102604" y="1856547"/>
                  </a:moveTo>
                  <a:lnTo>
                    <a:pt x="1102604" y="1838330"/>
                  </a:lnTo>
                </a:path>
                <a:path w="2171700" h="1874520">
                  <a:moveTo>
                    <a:pt x="1316327" y="1874220"/>
                  </a:moveTo>
                  <a:lnTo>
                    <a:pt x="1316327" y="1838330"/>
                  </a:lnTo>
                </a:path>
                <a:path w="2171700" h="1874520">
                  <a:moveTo>
                    <a:pt x="1530051" y="1856547"/>
                  </a:moveTo>
                  <a:lnTo>
                    <a:pt x="1530051" y="1838330"/>
                  </a:lnTo>
                </a:path>
                <a:path w="2171700" h="1874520">
                  <a:moveTo>
                    <a:pt x="1744282" y="1874220"/>
                  </a:moveTo>
                  <a:lnTo>
                    <a:pt x="1744282" y="1838330"/>
                  </a:lnTo>
                </a:path>
                <a:path w="2171700" h="1874520">
                  <a:moveTo>
                    <a:pt x="1957700" y="1856547"/>
                  </a:moveTo>
                  <a:lnTo>
                    <a:pt x="1957700" y="1838330"/>
                  </a:lnTo>
                </a:path>
                <a:path w="2171700" h="1874520">
                  <a:moveTo>
                    <a:pt x="2171423" y="1874220"/>
                  </a:moveTo>
                  <a:lnTo>
                    <a:pt x="2171423" y="1838330"/>
                  </a:lnTo>
                </a:path>
                <a:path w="2171700" h="1874520">
                  <a:moveTo>
                    <a:pt x="33765" y="1838330"/>
                  </a:moveTo>
                  <a:lnTo>
                    <a:pt x="2171423" y="1838330"/>
                  </a:lnTo>
                </a:path>
                <a:path w="2171700" h="1874520">
                  <a:moveTo>
                    <a:pt x="0" y="1838330"/>
                  </a:moveTo>
                  <a:lnTo>
                    <a:pt x="33765" y="1838330"/>
                  </a:lnTo>
                </a:path>
                <a:path w="2171700" h="1874520">
                  <a:moveTo>
                    <a:pt x="16750" y="1685253"/>
                  </a:moveTo>
                  <a:lnTo>
                    <a:pt x="33765" y="1685253"/>
                  </a:lnTo>
                </a:path>
                <a:path w="2171700" h="1874520">
                  <a:moveTo>
                    <a:pt x="0" y="1532177"/>
                  </a:moveTo>
                  <a:lnTo>
                    <a:pt x="33765" y="1532177"/>
                  </a:lnTo>
                </a:path>
                <a:path w="2171700" h="1874520">
                  <a:moveTo>
                    <a:pt x="16750" y="1378557"/>
                  </a:moveTo>
                  <a:lnTo>
                    <a:pt x="33765" y="1378557"/>
                  </a:lnTo>
                </a:path>
                <a:path w="2171700" h="1874520">
                  <a:moveTo>
                    <a:pt x="0" y="1225480"/>
                  </a:moveTo>
                  <a:lnTo>
                    <a:pt x="33765" y="1225480"/>
                  </a:lnTo>
                </a:path>
                <a:path w="2171700" h="1874520">
                  <a:moveTo>
                    <a:pt x="16750" y="1072350"/>
                  </a:moveTo>
                  <a:lnTo>
                    <a:pt x="33765" y="1072350"/>
                  </a:lnTo>
                </a:path>
                <a:path w="2171700" h="1874520">
                  <a:moveTo>
                    <a:pt x="0" y="919328"/>
                  </a:moveTo>
                  <a:lnTo>
                    <a:pt x="33765" y="919328"/>
                  </a:lnTo>
                </a:path>
                <a:path w="2171700" h="1874520">
                  <a:moveTo>
                    <a:pt x="16750" y="765653"/>
                  </a:moveTo>
                  <a:lnTo>
                    <a:pt x="33765" y="765653"/>
                  </a:lnTo>
                </a:path>
                <a:path w="2171700" h="1874520">
                  <a:moveTo>
                    <a:pt x="0" y="612631"/>
                  </a:moveTo>
                  <a:lnTo>
                    <a:pt x="33765" y="612631"/>
                  </a:lnTo>
                </a:path>
                <a:path w="2171700" h="1874520">
                  <a:moveTo>
                    <a:pt x="16750" y="459827"/>
                  </a:moveTo>
                  <a:lnTo>
                    <a:pt x="33765" y="459827"/>
                  </a:lnTo>
                </a:path>
                <a:path w="2171700" h="1874520">
                  <a:moveTo>
                    <a:pt x="0" y="306696"/>
                  </a:moveTo>
                  <a:lnTo>
                    <a:pt x="33765" y="306696"/>
                  </a:lnTo>
                </a:path>
                <a:path w="2171700" h="1874520">
                  <a:moveTo>
                    <a:pt x="16750" y="153130"/>
                  </a:moveTo>
                  <a:lnTo>
                    <a:pt x="33765" y="153130"/>
                  </a:lnTo>
                </a:path>
                <a:path w="2171700" h="1874520">
                  <a:moveTo>
                    <a:pt x="0" y="0"/>
                  </a:moveTo>
                  <a:lnTo>
                    <a:pt x="33765" y="0"/>
                  </a:lnTo>
                </a:path>
                <a:path w="2171700" h="1874520">
                  <a:moveTo>
                    <a:pt x="33765" y="1838330"/>
                  </a:moveTo>
                  <a:lnTo>
                    <a:pt x="33765" y="0"/>
                  </a:lnTo>
                </a:path>
              </a:pathLst>
            </a:custGeom>
            <a:ln w="65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18926" y="266054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4" h="0">
                  <a:moveTo>
                    <a:pt x="253" y="-1222"/>
                  </a:moveTo>
                  <a:lnTo>
                    <a:pt x="253" y="12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088163" y="1312164"/>
              <a:ext cx="688975" cy="1506855"/>
            </a:xfrm>
            <a:custGeom>
              <a:avLst/>
              <a:gdLst/>
              <a:ahLst/>
              <a:cxnLst/>
              <a:rect l="l" t="t" r="r" b="b"/>
              <a:pathLst>
                <a:path w="688975" h="1506855">
                  <a:moveTo>
                    <a:pt x="688099" y="1312758"/>
                  </a:moveTo>
                  <a:lnTo>
                    <a:pt x="688607" y="1313846"/>
                  </a:lnTo>
                </a:path>
                <a:path w="688975" h="1506855">
                  <a:moveTo>
                    <a:pt x="643912" y="1274150"/>
                  </a:moveTo>
                  <a:lnTo>
                    <a:pt x="646959" y="1276868"/>
                  </a:lnTo>
                </a:path>
                <a:path w="688975" h="1506855">
                  <a:moveTo>
                    <a:pt x="593427" y="1193125"/>
                  </a:moveTo>
                  <a:lnTo>
                    <a:pt x="611711" y="1230375"/>
                  </a:lnTo>
                </a:path>
                <a:path w="688975" h="1506855">
                  <a:moveTo>
                    <a:pt x="548021" y="1074579"/>
                  </a:moveTo>
                  <a:lnTo>
                    <a:pt x="571892" y="1141465"/>
                  </a:lnTo>
                </a:path>
                <a:path w="688975" h="1506855">
                  <a:moveTo>
                    <a:pt x="501802" y="883982"/>
                  </a:moveTo>
                  <a:lnTo>
                    <a:pt x="532784" y="1020200"/>
                  </a:lnTo>
                </a:path>
                <a:path w="688975" h="1506855">
                  <a:moveTo>
                    <a:pt x="457920" y="641452"/>
                  </a:moveTo>
                  <a:lnTo>
                    <a:pt x="491136" y="828515"/>
                  </a:lnTo>
                </a:path>
                <a:path w="688975" h="1506855">
                  <a:moveTo>
                    <a:pt x="414749" y="366839"/>
                  </a:moveTo>
                  <a:lnTo>
                    <a:pt x="448473" y="586203"/>
                  </a:lnTo>
                </a:path>
                <a:path w="688975" h="1506855">
                  <a:moveTo>
                    <a:pt x="372593" y="131596"/>
                  </a:moveTo>
                  <a:lnTo>
                    <a:pt x="405302" y="311373"/>
                  </a:lnTo>
                </a:path>
                <a:path w="688975" h="1506855">
                  <a:moveTo>
                    <a:pt x="334298" y="9026"/>
                  </a:moveTo>
                  <a:lnTo>
                    <a:pt x="358372" y="77544"/>
                  </a:lnTo>
                </a:path>
                <a:path w="688975" h="1506855">
                  <a:moveTo>
                    <a:pt x="302808" y="543"/>
                  </a:moveTo>
                  <a:lnTo>
                    <a:pt x="304332" y="0"/>
                  </a:lnTo>
                </a:path>
                <a:path w="688975" h="1506855">
                  <a:moveTo>
                    <a:pt x="245212" y="201201"/>
                  </a:moveTo>
                  <a:lnTo>
                    <a:pt x="276397" y="46004"/>
                  </a:lnTo>
                </a:path>
                <a:path w="688975" h="1506855">
                  <a:moveTo>
                    <a:pt x="200517" y="510943"/>
                  </a:moveTo>
                  <a:lnTo>
                    <a:pt x="235258" y="256668"/>
                  </a:lnTo>
                </a:path>
                <a:path w="688975" h="1506855">
                  <a:moveTo>
                    <a:pt x="157346" y="844829"/>
                  </a:moveTo>
                  <a:lnTo>
                    <a:pt x="193102" y="566953"/>
                  </a:lnTo>
                </a:path>
                <a:path w="688975" h="1506855">
                  <a:moveTo>
                    <a:pt x="115191" y="1133580"/>
                  </a:moveTo>
                  <a:lnTo>
                    <a:pt x="150032" y="900513"/>
                  </a:lnTo>
                </a:path>
                <a:path w="688975" h="1506855">
                  <a:moveTo>
                    <a:pt x="74660" y="1319556"/>
                  </a:moveTo>
                  <a:lnTo>
                    <a:pt x="104830" y="1188503"/>
                  </a:lnTo>
                </a:path>
                <a:path w="688975" h="1506855">
                  <a:moveTo>
                    <a:pt x="34232" y="1449249"/>
                  </a:moveTo>
                  <a:lnTo>
                    <a:pt x="59423" y="1373391"/>
                  </a:lnTo>
                </a:path>
                <a:path w="688975" h="1506855">
                  <a:moveTo>
                    <a:pt x="0" y="1506619"/>
                  </a:moveTo>
                  <a:lnTo>
                    <a:pt x="8329" y="14973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13728" y="1277645"/>
              <a:ext cx="2111375" cy="1631314"/>
            </a:xfrm>
            <a:custGeom>
              <a:avLst/>
              <a:gdLst/>
              <a:ahLst/>
              <a:cxnLst/>
              <a:rect l="l" t="t" r="r" b="b"/>
              <a:pathLst>
                <a:path w="2111375" h="1631314">
                  <a:moveTo>
                    <a:pt x="21069" y="1608569"/>
                  </a:moveTo>
                  <a:lnTo>
                    <a:pt x="0" y="1608569"/>
                  </a:lnTo>
                  <a:lnTo>
                    <a:pt x="0" y="1631137"/>
                  </a:lnTo>
                  <a:lnTo>
                    <a:pt x="21069" y="1631137"/>
                  </a:lnTo>
                  <a:lnTo>
                    <a:pt x="21069" y="1608569"/>
                  </a:lnTo>
                  <a:close/>
                </a:path>
                <a:path w="2111375" h="1631314">
                  <a:moveTo>
                    <a:pt x="63715" y="1608569"/>
                  </a:moveTo>
                  <a:lnTo>
                    <a:pt x="42646" y="1608569"/>
                  </a:lnTo>
                  <a:lnTo>
                    <a:pt x="42646" y="1631137"/>
                  </a:lnTo>
                  <a:lnTo>
                    <a:pt x="63715" y="1631137"/>
                  </a:lnTo>
                  <a:lnTo>
                    <a:pt x="63715" y="1608569"/>
                  </a:lnTo>
                  <a:close/>
                </a:path>
                <a:path w="2111375" h="1631314">
                  <a:moveTo>
                    <a:pt x="107365" y="1606397"/>
                  </a:moveTo>
                  <a:lnTo>
                    <a:pt x="86309" y="1606397"/>
                  </a:lnTo>
                  <a:lnTo>
                    <a:pt x="86309" y="1628965"/>
                  </a:lnTo>
                  <a:lnTo>
                    <a:pt x="107365" y="1628965"/>
                  </a:lnTo>
                  <a:lnTo>
                    <a:pt x="107365" y="1606397"/>
                  </a:lnTo>
                  <a:close/>
                </a:path>
                <a:path w="2111375" h="1631314">
                  <a:moveTo>
                    <a:pt x="150012" y="1605851"/>
                  </a:moveTo>
                  <a:lnTo>
                    <a:pt x="128943" y="1605851"/>
                  </a:lnTo>
                  <a:lnTo>
                    <a:pt x="128943" y="1628419"/>
                  </a:lnTo>
                  <a:lnTo>
                    <a:pt x="150012" y="1628419"/>
                  </a:lnTo>
                  <a:lnTo>
                    <a:pt x="150012" y="1605851"/>
                  </a:lnTo>
                  <a:close/>
                </a:path>
                <a:path w="2111375" h="1631314">
                  <a:moveTo>
                    <a:pt x="192659" y="1604492"/>
                  </a:moveTo>
                  <a:lnTo>
                    <a:pt x="171589" y="1604492"/>
                  </a:lnTo>
                  <a:lnTo>
                    <a:pt x="171589" y="1626793"/>
                  </a:lnTo>
                  <a:lnTo>
                    <a:pt x="192659" y="1626793"/>
                  </a:lnTo>
                  <a:lnTo>
                    <a:pt x="192659" y="1604492"/>
                  </a:lnTo>
                  <a:close/>
                </a:path>
                <a:path w="2111375" h="1631314">
                  <a:moveTo>
                    <a:pt x="235305" y="1604492"/>
                  </a:moveTo>
                  <a:lnTo>
                    <a:pt x="213728" y="1604492"/>
                  </a:lnTo>
                  <a:lnTo>
                    <a:pt x="213728" y="1626793"/>
                  </a:lnTo>
                  <a:lnTo>
                    <a:pt x="235305" y="1626793"/>
                  </a:lnTo>
                  <a:lnTo>
                    <a:pt x="235305" y="1604492"/>
                  </a:lnTo>
                  <a:close/>
                </a:path>
                <a:path w="2111375" h="1631314">
                  <a:moveTo>
                    <a:pt x="277939" y="1604492"/>
                  </a:moveTo>
                  <a:lnTo>
                    <a:pt x="256870" y="1604492"/>
                  </a:lnTo>
                  <a:lnTo>
                    <a:pt x="256870" y="1626793"/>
                  </a:lnTo>
                  <a:lnTo>
                    <a:pt x="277939" y="1626793"/>
                  </a:lnTo>
                  <a:lnTo>
                    <a:pt x="277939" y="1604492"/>
                  </a:lnTo>
                  <a:close/>
                </a:path>
                <a:path w="2111375" h="1631314">
                  <a:moveTo>
                    <a:pt x="320586" y="1599603"/>
                  </a:moveTo>
                  <a:lnTo>
                    <a:pt x="299516" y="1599603"/>
                  </a:lnTo>
                  <a:lnTo>
                    <a:pt x="299516" y="1622717"/>
                  </a:lnTo>
                  <a:lnTo>
                    <a:pt x="320586" y="1622717"/>
                  </a:lnTo>
                  <a:lnTo>
                    <a:pt x="320586" y="1599603"/>
                  </a:lnTo>
                  <a:close/>
                </a:path>
                <a:path w="2111375" h="1631314">
                  <a:moveTo>
                    <a:pt x="363232" y="1602867"/>
                  </a:moveTo>
                  <a:lnTo>
                    <a:pt x="342671" y="1602867"/>
                  </a:lnTo>
                  <a:lnTo>
                    <a:pt x="342671" y="1625155"/>
                  </a:lnTo>
                  <a:lnTo>
                    <a:pt x="363232" y="1625155"/>
                  </a:lnTo>
                  <a:lnTo>
                    <a:pt x="363232" y="1602867"/>
                  </a:lnTo>
                  <a:close/>
                </a:path>
                <a:path w="2111375" h="1631314">
                  <a:moveTo>
                    <a:pt x="406374" y="1601774"/>
                  </a:moveTo>
                  <a:lnTo>
                    <a:pt x="385318" y="1601774"/>
                  </a:lnTo>
                  <a:lnTo>
                    <a:pt x="385318" y="1624342"/>
                  </a:lnTo>
                  <a:lnTo>
                    <a:pt x="406374" y="1624342"/>
                  </a:lnTo>
                  <a:lnTo>
                    <a:pt x="406374" y="1601774"/>
                  </a:lnTo>
                  <a:close/>
                </a:path>
                <a:path w="2111375" h="1631314">
                  <a:moveTo>
                    <a:pt x="449529" y="1602320"/>
                  </a:moveTo>
                  <a:lnTo>
                    <a:pt x="427951" y="1602320"/>
                  </a:lnTo>
                  <a:lnTo>
                    <a:pt x="427951" y="1624888"/>
                  </a:lnTo>
                  <a:lnTo>
                    <a:pt x="449529" y="1624888"/>
                  </a:lnTo>
                  <a:lnTo>
                    <a:pt x="449529" y="1602320"/>
                  </a:lnTo>
                  <a:close/>
                </a:path>
                <a:path w="2111375" h="1631314">
                  <a:moveTo>
                    <a:pt x="492163" y="1600695"/>
                  </a:moveTo>
                  <a:lnTo>
                    <a:pt x="470585" y="1600695"/>
                  </a:lnTo>
                  <a:lnTo>
                    <a:pt x="470585" y="1623796"/>
                  </a:lnTo>
                  <a:lnTo>
                    <a:pt x="492163" y="1623796"/>
                  </a:lnTo>
                  <a:lnTo>
                    <a:pt x="492163" y="1600695"/>
                  </a:lnTo>
                  <a:close/>
                </a:path>
                <a:path w="2111375" h="1631314">
                  <a:moveTo>
                    <a:pt x="534301" y="1592808"/>
                  </a:moveTo>
                  <a:lnTo>
                    <a:pt x="513232" y="1592808"/>
                  </a:lnTo>
                  <a:lnTo>
                    <a:pt x="513232" y="1615376"/>
                  </a:lnTo>
                  <a:lnTo>
                    <a:pt x="534301" y="1615376"/>
                  </a:lnTo>
                  <a:lnTo>
                    <a:pt x="534301" y="1592808"/>
                  </a:lnTo>
                  <a:close/>
                </a:path>
                <a:path w="2111375" h="1631314">
                  <a:moveTo>
                    <a:pt x="576948" y="1586547"/>
                  </a:moveTo>
                  <a:lnTo>
                    <a:pt x="555879" y="1586547"/>
                  </a:lnTo>
                  <a:lnTo>
                    <a:pt x="555879" y="1609115"/>
                  </a:lnTo>
                  <a:lnTo>
                    <a:pt x="576948" y="1609115"/>
                  </a:lnTo>
                  <a:lnTo>
                    <a:pt x="576948" y="1586547"/>
                  </a:lnTo>
                  <a:close/>
                </a:path>
                <a:path w="2111375" h="1631314">
                  <a:moveTo>
                    <a:pt x="620598" y="1575130"/>
                  </a:moveTo>
                  <a:lnTo>
                    <a:pt x="599528" y="1575130"/>
                  </a:lnTo>
                  <a:lnTo>
                    <a:pt x="599528" y="1597698"/>
                  </a:lnTo>
                  <a:lnTo>
                    <a:pt x="620598" y="1597698"/>
                  </a:lnTo>
                  <a:lnTo>
                    <a:pt x="620598" y="1575130"/>
                  </a:lnTo>
                  <a:close/>
                </a:path>
                <a:path w="2111375" h="1631314">
                  <a:moveTo>
                    <a:pt x="663295" y="1545767"/>
                  </a:moveTo>
                  <a:lnTo>
                    <a:pt x="642226" y="1545767"/>
                  </a:lnTo>
                  <a:lnTo>
                    <a:pt x="642226" y="1568881"/>
                  </a:lnTo>
                  <a:lnTo>
                    <a:pt x="663295" y="1568881"/>
                  </a:lnTo>
                  <a:lnTo>
                    <a:pt x="663295" y="1545767"/>
                  </a:lnTo>
                  <a:close/>
                </a:path>
                <a:path w="2111375" h="1631314">
                  <a:moveTo>
                    <a:pt x="705853" y="1494104"/>
                  </a:moveTo>
                  <a:lnTo>
                    <a:pt x="684784" y="1494104"/>
                  </a:lnTo>
                  <a:lnTo>
                    <a:pt x="684784" y="1516672"/>
                  </a:lnTo>
                  <a:lnTo>
                    <a:pt x="705853" y="1516672"/>
                  </a:lnTo>
                  <a:lnTo>
                    <a:pt x="705853" y="1494104"/>
                  </a:lnTo>
                  <a:close/>
                </a:path>
                <a:path w="2111375" h="1631314">
                  <a:moveTo>
                    <a:pt x="748525" y="1364691"/>
                  </a:moveTo>
                  <a:lnTo>
                    <a:pt x="726948" y="1364691"/>
                  </a:lnTo>
                  <a:lnTo>
                    <a:pt x="726948" y="1387525"/>
                  </a:lnTo>
                  <a:lnTo>
                    <a:pt x="748525" y="1387525"/>
                  </a:lnTo>
                  <a:lnTo>
                    <a:pt x="748525" y="1364691"/>
                  </a:lnTo>
                  <a:close/>
                </a:path>
                <a:path w="2111375" h="1631314">
                  <a:moveTo>
                    <a:pt x="791184" y="1179258"/>
                  </a:moveTo>
                  <a:lnTo>
                    <a:pt x="770115" y="1179258"/>
                  </a:lnTo>
                  <a:lnTo>
                    <a:pt x="770115" y="1201547"/>
                  </a:lnTo>
                  <a:lnTo>
                    <a:pt x="791184" y="1201547"/>
                  </a:lnTo>
                  <a:lnTo>
                    <a:pt x="791184" y="1179258"/>
                  </a:lnTo>
                  <a:close/>
                </a:path>
                <a:path w="2111375" h="1631314">
                  <a:moveTo>
                    <a:pt x="833843" y="890714"/>
                  </a:moveTo>
                  <a:lnTo>
                    <a:pt x="812774" y="890714"/>
                  </a:lnTo>
                  <a:lnTo>
                    <a:pt x="812774" y="913282"/>
                  </a:lnTo>
                  <a:lnTo>
                    <a:pt x="833843" y="913282"/>
                  </a:lnTo>
                  <a:lnTo>
                    <a:pt x="833843" y="890714"/>
                  </a:lnTo>
                  <a:close/>
                </a:path>
                <a:path w="2111375" h="1631314">
                  <a:moveTo>
                    <a:pt x="876414" y="556831"/>
                  </a:moveTo>
                  <a:lnTo>
                    <a:pt x="855345" y="556831"/>
                  </a:lnTo>
                  <a:lnTo>
                    <a:pt x="855345" y="579399"/>
                  </a:lnTo>
                  <a:lnTo>
                    <a:pt x="876414" y="579399"/>
                  </a:lnTo>
                  <a:lnTo>
                    <a:pt x="876414" y="556831"/>
                  </a:lnTo>
                  <a:close/>
                </a:path>
                <a:path w="2111375" h="1631314">
                  <a:moveTo>
                    <a:pt x="919581" y="246659"/>
                  </a:moveTo>
                  <a:lnTo>
                    <a:pt x="898512" y="246659"/>
                  </a:lnTo>
                  <a:lnTo>
                    <a:pt x="898512" y="269227"/>
                  </a:lnTo>
                  <a:lnTo>
                    <a:pt x="919581" y="269227"/>
                  </a:lnTo>
                  <a:lnTo>
                    <a:pt x="919581" y="246659"/>
                  </a:lnTo>
                  <a:close/>
                </a:path>
                <a:path w="2111375" h="1631314">
                  <a:moveTo>
                    <a:pt x="962545" y="36207"/>
                  </a:moveTo>
                  <a:lnTo>
                    <a:pt x="941476" y="36207"/>
                  </a:lnTo>
                  <a:lnTo>
                    <a:pt x="941476" y="58775"/>
                  </a:lnTo>
                  <a:lnTo>
                    <a:pt x="962545" y="58775"/>
                  </a:lnTo>
                  <a:lnTo>
                    <a:pt x="962545" y="36207"/>
                  </a:lnTo>
                  <a:close/>
                </a:path>
                <a:path w="2111375" h="1631314">
                  <a:moveTo>
                    <a:pt x="1005166" y="0"/>
                  </a:moveTo>
                  <a:lnTo>
                    <a:pt x="983843" y="0"/>
                  </a:lnTo>
                  <a:lnTo>
                    <a:pt x="983843" y="22567"/>
                  </a:lnTo>
                  <a:lnTo>
                    <a:pt x="1005166" y="22567"/>
                  </a:lnTo>
                  <a:lnTo>
                    <a:pt x="1005166" y="0"/>
                  </a:lnTo>
                  <a:close/>
                </a:path>
                <a:path w="2111375" h="1631314">
                  <a:moveTo>
                    <a:pt x="1047521" y="122351"/>
                  </a:moveTo>
                  <a:lnTo>
                    <a:pt x="1026198" y="122351"/>
                  </a:lnTo>
                  <a:lnTo>
                    <a:pt x="1026198" y="144919"/>
                  </a:lnTo>
                  <a:lnTo>
                    <a:pt x="1047521" y="144919"/>
                  </a:lnTo>
                  <a:lnTo>
                    <a:pt x="1047521" y="122351"/>
                  </a:lnTo>
                  <a:close/>
                </a:path>
                <a:path w="2111375" h="1631314">
                  <a:moveTo>
                    <a:pt x="1089926" y="357530"/>
                  </a:moveTo>
                  <a:lnTo>
                    <a:pt x="1068857" y="357530"/>
                  </a:lnTo>
                  <a:lnTo>
                    <a:pt x="1068857" y="379831"/>
                  </a:lnTo>
                  <a:lnTo>
                    <a:pt x="1089926" y="379831"/>
                  </a:lnTo>
                  <a:lnTo>
                    <a:pt x="1089926" y="357530"/>
                  </a:lnTo>
                  <a:close/>
                </a:path>
                <a:path w="2111375" h="1631314">
                  <a:moveTo>
                    <a:pt x="1132598" y="631659"/>
                  </a:moveTo>
                  <a:lnTo>
                    <a:pt x="1111529" y="631659"/>
                  </a:lnTo>
                  <a:lnTo>
                    <a:pt x="1111529" y="654773"/>
                  </a:lnTo>
                  <a:lnTo>
                    <a:pt x="1132598" y="654773"/>
                  </a:lnTo>
                  <a:lnTo>
                    <a:pt x="1132598" y="631659"/>
                  </a:lnTo>
                  <a:close/>
                </a:path>
                <a:path w="2111375" h="1631314">
                  <a:moveTo>
                    <a:pt x="1176274" y="874674"/>
                  </a:moveTo>
                  <a:lnTo>
                    <a:pt x="1155204" y="874674"/>
                  </a:lnTo>
                  <a:lnTo>
                    <a:pt x="1155204" y="896975"/>
                  </a:lnTo>
                  <a:lnTo>
                    <a:pt x="1176274" y="896975"/>
                  </a:lnTo>
                  <a:lnTo>
                    <a:pt x="1176274" y="874674"/>
                  </a:lnTo>
                  <a:close/>
                </a:path>
                <a:path w="2111375" h="1631314">
                  <a:moveTo>
                    <a:pt x="1218831" y="1065872"/>
                  </a:moveTo>
                  <a:lnTo>
                    <a:pt x="1197762" y="1065872"/>
                  </a:lnTo>
                  <a:lnTo>
                    <a:pt x="1197762" y="1088174"/>
                  </a:lnTo>
                  <a:lnTo>
                    <a:pt x="1218831" y="1088174"/>
                  </a:lnTo>
                  <a:lnTo>
                    <a:pt x="1218831" y="1065872"/>
                  </a:lnTo>
                  <a:close/>
                </a:path>
                <a:path w="2111375" h="1631314">
                  <a:moveTo>
                    <a:pt x="1261491" y="1186053"/>
                  </a:moveTo>
                  <a:lnTo>
                    <a:pt x="1240434" y="1186053"/>
                  </a:lnTo>
                  <a:lnTo>
                    <a:pt x="1240434" y="1208341"/>
                  </a:lnTo>
                  <a:lnTo>
                    <a:pt x="1261491" y="1208341"/>
                  </a:lnTo>
                  <a:lnTo>
                    <a:pt x="1261491" y="1186053"/>
                  </a:lnTo>
                  <a:close/>
                </a:path>
                <a:path w="2111375" h="1631314">
                  <a:moveTo>
                    <a:pt x="1304163" y="1273327"/>
                  </a:moveTo>
                  <a:lnTo>
                    <a:pt x="1282585" y="1273327"/>
                  </a:lnTo>
                  <a:lnTo>
                    <a:pt x="1282585" y="1295628"/>
                  </a:lnTo>
                  <a:lnTo>
                    <a:pt x="1304163" y="1295628"/>
                  </a:lnTo>
                  <a:lnTo>
                    <a:pt x="1304163" y="1273327"/>
                  </a:lnTo>
                  <a:close/>
                </a:path>
                <a:path w="2111375" h="1631314">
                  <a:moveTo>
                    <a:pt x="1346822" y="1313294"/>
                  </a:moveTo>
                  <a:lnTo>
                    <a:pt x="1325753" y="1313294"/>
                  </a:lnTo>
                  <a:lnTo>
                    <a:pt x="1325753" y="1335862"/>
                  </a:lnTo>
                  <a:lnTo>
                    <a:pt x="1346822" y="1335862"/>
                  </a:lnTo>
                  <a:lnTo>
                    <a:pt x="1346822" y="1313294"/>
                  </a:lnTo>
                  <a:close/>
                </a:path>
                <a:path w="2111375" h="1631314">
                  <a:moveTo>
                    <a:pt x="1389481" y="1348917"/>
                  </a:moveTo>
                  <a:lnTo>
                    <a:pt x="1368425" y="1348917"/>
                  </a:lnTo>
                  <a:lnTo>
                    <a:pt x="1368425" y="1372031"/>
                  </a:lnTo>
                  <a:lnTo>
                    <a:pt x="1389481" y="1372031"/>
                  </a:lnTo>
                  <a:lnTo>
                    <a:pt x="1389481" y="1348917"/>
                  </a:lnTo>
                  <a:close/>
                </a:path>
                <a:path w="2111375" h="1631314">
                  <a:moveTo>
                    <a:pt x="1432560" y="1383449"/>
                  </a:moveTo>
                  <a:lnTo>
                    <a:pt x="1411490" y="1383449"/>
                  </a:lnTo>
                  <a:lnTo>
                    <a:pt x="1411490" y="1406017"/>
                  </a:lnTo>
                  <a:lnTo>
                    <a:pt x="1432560" y="1406017"/>
                  </a:lnTo>
                  <a:lnTo>
                    <a:pt x="1432560" y="1383449"/>
                  </a:lnTo>
                  <a:close/>
                </a:path>
                <a:path w="2111375" h="1631314">
                  <a:moveTo>
                    <a:pt x="1475219" y="1398130"/>
                  </a:moveTo>
                  <a:lnTo>
                    <a:pt x="1454150" y="1398130"/>
                  </a:lnTo>
                  <a:lnTo>
                    <a:pt x="1454150" y="1420418"/>
                  </a:lnTo>
                  <a:lnTo>
                    <a:pt x="1475219" y="1420418"/>
                  </a:lnTo>
                  <a:lnTo>
                    <a:pt x="1475219" y="1398130"/>
                  </a:lnTo>
                  <a:close/>
                </a:path>
                <a:path w="2111375" h="1631314">
                  <a:moveTo>
                    <a:pt x="1518386" y="1425321"/>
                  </a:moveTo>
                  <a:lnTo>
                    <a:pt x="1496822" y="1425321"/>
                  </a:lnTo>
                  <a:lnTo>
                    <a:pt x="1496822" y="1447609"/>
                  </a:lnTo>
                  <a:lnTo>
                    <a:pt x="1518386" y="1447609"/>
                  </a:lnTo>
                  <a:lnTo>
                    <a:pt x="1518386" y="1425321"/>
                  </a:lnTo>
                  <a:close/>
                </a:path>
                <a:path w="2111375" h="1631314">
                  <a:moveTo>
                    <a:pt x="1561058" y="1441361"/>
                  </a:moveTo>
                  <a:lnTo>
                    <a:pt x="1539481" y="1441361"/>
                  </a:lnTo>
                  <a:lnTo>
                    <a:pt x="1539481" y="1463929"/>
                  </a:lnTo>
                  <a:lnTo>
                    <a:pt x="1561058" y="1463929"/>
                  </a:lnTo>
                  <a:lnTo>
                    <a:pt x="1561058" y="1441361"/>
                  </a:lnTo>
                  <a:close/>
                </a:path>
                <a:path w="2111375" h="1631314">
                  <a:moveTo>
                    <a:pt x="1603108" y="1460665"/>
                  </a:moveTo>
                  <a:lnTo>
                    <a:pt x="1582039" y="1460665"/>
                  </a:lnTo>
                  <a:lnTo>
                    <a:pt x="1582039" y="1483233"/>
                  </a:lnTo>
                  <a:lnTo>
                    <a:pt x="1603108" y="1483233"/>
                  </a:lnTo>
                  <a:lnTo>
                    <a:pt x="1603108" y="1460665"/>
                  </a:lnTo>
                  <a:close/>
                </a:path>
                <a:path w="2111375" h="1631314">
                  <a:moveTo>
                    <a:pt x="1645767" y="1465008"/>
                  </a:moveTo>
                  <a:lnTo>
                    <a:pt x="1624711" y="1465008"/>
                  </a:lnTo>
                  <a:lnTo>
                    <a:pt x="1624711" y="1487309"/>
                  </a:lnTo>
                  <a:lnTo>
                    <a:pt x="1645767" y="1487309"/>
                  </a:lnTo>
                  <a:lnTo>
                    <a:pt x="1645767" y="1465008"/>
                  </a:lnTo>
                  <a:close/>
                </a:path>
                <a:path w="2111375" h="1631314">
                  <a:moveTo>
                    <a:pt x="1689455" y="1474254"/>
                  </a:moveTo>
                  <a:lnTo>
                    <a:pt x="1668386" y="1474254"/>
                  </a:lnTo>
                  <a:lnTo>
                    <a:pt x="1668386" y="1497368"/>
                  </a:lnTo>
                  <a:lnTo>
                    <a:pt x="1689455" y="1497368"/>
                  </a:lnTo>
                  <a:lnTo>
                    <a:pt x="1689455" y="1474254"/>
                  </a:lnTo>
                  <a:close/>
                </a:path>
                <a:path w="2111375" h="1631314">
                  <a:moveTo>
                    <a:pt x="1732114" y="1487855"/>
                  </a:moveTo>
                  <a:lnTo>
                    <a:pt x="1711045" y="1487855"/>
                  </a:lnTo>
                  <a:lnTo>
                    <a:pt x="1711045" y="1510423"/>
                  </a:lnTo>
                  <a:lnTo>
                    <a:pt x="1732114" y="1510423"/>
                  </a:lnTo>
                  <a:lnTo>
                    <a:pt x="1732114" y="1487855"/>
                  </a:lnTo>
                  <a:close/>
                </a:path>
                <a:path w="2111375" h="1631314">
                  <a:moveTo>
                    <a:pt x="1774774" y="1494104"/>
                  </a:moveTo>
                  <a:lnTo>
                    <a:pt x="1753704" y="1494104"/>
                  </a:lnTo>
                  <a:lnTo>
                    <a:pt x="1753704" y="1516672"/>
                  </a:lnTo>
                  <a:lnTo>
                    <a:pt x="1774774" y="1516672"/>
                  </a:lnTo>
                  <a:lnTo>
                    <a:pt x="1774774" y="1494104"/>
                  </a:lnTo>
                  <a:close/>
                </a:path>
                <a:path w="2111375" h="1631314">
                  <a:moveTo>
                    <a:pt x="1817344" y="1501444"/>
                  </a:moveTo>
                  <a:lnTo>
                    <a:pt x="1795767" y="1501444"/>
                  </a:lnTo>
                  <a:lnTo>
                    <a:pt x="1795767" y="1524012"/>
                  </a:lnTo>
                  <a:lnTo>
                    <a:pt x="1817344" y="1524012"/>
                  </a:lnTo>
                  <a:lnTo>
                    <a:pt x="1817344" y="1501444"/>
                  </a:lnTo>
                  <a:close/>
                </a:path>
                <a:path w="2111375" h="1631314">
                  <a:moveTo>
                    <a:pt x="1860003" y="1496822"/>
                  </a:moveTo>
                  <a:lnTo>
                    <a:pt x="1838934" y="1496822"/>
                  </a:lnTo>
                  <a:lnTo>
                    <a:pt x="1838934" y="1519123"/>
                  </a:lnTo>
                  <a:lnTo>
                    <a:pt x="1860003" y="1519123"/>
                  </a:lnTo>
                  <a:lnTo>
                    <a:pt x="1860003" y="1496822"/>
                  </a:lnTo>
                  <a:close/>
                </a:path>
                <a:path w="2111375" h="1631314">
                  <a:moveTo>
                    <a:pt x="1902663" y="1498727"/>
                  </a:moveTo>
                  <a:lnTo>
                    <a:pt x="1881593" y="1498727"/>
                  </a:lnTo>
                  <a:lnTo>
                    <a:pt x="1881593" y="1521294"/>
                  </a:lnTo>
                  <a:lnTo>
                    <a:pt x="1902663" y="1521294"/>
                  </a:lnTo>
                  <a:lnTo>
                    <a:pt x="1902663" y="1498727"/>
                  </a:lnTo>
                  <a:close/>
                </a:path>
                <a:path w="2111375" h="1631314">
                  <a:moveTo>
                    <a:pt x="1945335" y="1500898"/>
                  </a:moveTo>
                  <a:lnTo>
                    <a:pt x="1924773" y="1500898"/>
                  </a:lnTo>
                  <a:lnTo>
                    <a:pt x="1924773" y="1523466"/>
                  </a:lnTo>
                  <a:lnTo>
                    <a:pt x="1945335" y="1523466"/>
                  </a:lnTo>
                  <a:lnTo>
                    <a:pt x="1945335" y="1500898"/>
                  </a:lnTo>
                  <a:close/>
                </a:path>
                <a:path w="2111375" h="1631314">
                  <a:moveTo>
                    <a:pt x="1988502" y="1506613"/>
                  </a:moveTo>
                  <a:lnTo>
                    <a:pt x="1967433" y="1506613"/>
                  </a:lnTo>
                  <a:lnTo>
                    <a:pt x="1967433" y="1529727"/>
                  </a:lnTo>
                  <a:lnTo>
                    <a:pt x="1988502" y="1529727"/>
                  </a:lnTo>
                  <a:lnTo>
                    <a:pt x="1988502" y="1506613"/>
                  </a:lnTo>
                  <a:close/>
                </a:path>
                <a:path w="2111375" h="1631314">
                  <a:moveTo>
                    <a:pt x="2031568" y="1512328"/>
                  </a:moveTo>
                  <a:lnTo>
                    <a:pt x="2009990" y="1512328"/>
                  </a:lnTo>
                  <a:lnTo>
                    <a:pt x="2009990" y="1534896"/>
                  </a:lnTo>
                  <a:lnTo>
                    <a:pt x="2031568" y="1534896"/>
                  </a:lnTo>
                  <a:lnTo>
                    <a:pt x="2031568" y="1512328"/>
                  </a:lnTo>
                  <a:close/>
                </a:path>
                <a:path w="2111375" h="1631314">
                  <a:moveTo>
                    <a:pt x="2074240" y="1519123"/>
                  </a:moveTo>
                  <a:lnTo>
                    <a:pt x="2052662" y="1519123"/>
                  </a:lnTo>
                  <a:lnTo>
                    <a:pt x="2052662" y="1541691"/>
                  </a:lnTo>
                  <a:lnTo>
                    <a:pt x="2074240" y="1541691"/>
                  </a:lnTo>
                  <a:lnTo>
                    <a:pt x="2074240" y="1519123"/>
                  </a:lnTo>
                  <a:close/>
                </a:path>
                <a:path w="2111375" h="1631314">
                  <a:moveTo>
                    <a:pt x="2111349" y="1525371"/>
                  </a:moveTo>
                  <a:lnTo>
                    <a:pt x="2095322" y="1525371"/>
                  </a:lnTo>
                  <a:lnTo>
                    <a:pt x="2095322" y="1547939"/>
                  </a:lnTo>
                  <a:lnTo>
                    <a:pt x="2111349" y="1547939"/>
                  </a:lnTo>
                  <a:lnTo>
                    <a:pt x="2111349" y="1525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29481" y="1314339"/>
              <a:ext cx="2095500" cy="1581785"/>
            </a:xfrm>
            <a:custGeom>
              <a:avLst/>
              <a:gdLst/>
              <a:ahLst/>
              <a:cxnLst/>
              <a:rect l="l" t="t" r="r" b="b"/>
              <a:pathLst>
                <a:path w="2095500" h="1581785">
                  <a:moveTo>
                    <a:pt x="0" y="1581390"/>
                  </a:moveTo>
                  <a:lnTo>
                    <a:pt x="35786" y="1579215"/>
                  </a:lnTo>
                  <a:lnTo>
                    <a:pt x="71065" y="1577583"/>
                  </a:lnTo>
                  <a:lnTo>
                    <a:pt x="106851" y="1575408"/>
                  </a:lnTo>
                  <a:lnTo>
                    <a:pt x="142140" y="1573505"/>
                  </a:lnTo>
                  <a:lnTo>
                    <a:pt x="177926" y="1571874"/>
                  </a:lnTo>
                  <a:lnTo>
                    <a:pt x="213205" y="1569698"/>
                  </a:lnTo>
                  <a:lnTo>
                    <a:pt x="248483" y="1567795"/>
                  </a:lnTo>
                  <a:lnTo>
                    <a:pt x="284280" y="1565620"/>
                  </a:lnTo>
                  <a:lnTo>
                    <a:pt x="319558" y="1563445"/>
                  </a:lnTo>
                  <a:lnTo>
                    <a:pt x="355345" y="1560998"/>
                  </a:lnTo>
                  <a:lnTo>
                    <a:pt x="390634" y="1558823"/>
                  </a:lnTo>
                  <a:lnTo>
                    <a:pt x="461699" y="1553113"/>
                  </a:lnTo>
                  <a:lnTo>
                    <a:pt x="532774" y="1544684"/>
                  </a:lnTo>
                  <a:lnTo>
                    <a:pt x="603839" y="1522117"/>
                  </a:lnTo>
                  <a:lnTo>
                    <a:pt x="639077" y="1496015"/>
                  </a:lnTo>
                  <a:lnTo>
                    <a:pt x="674934" y="1449521"/>
                  </a:lnTo>
                  <a:lnTo>
                    <a:pt x="710182" y="1370128"/>
                  </a:lnTo>
                  <a:lnTo>
                    <a:pt x="745938" y="1245873"/>
                  </a:lnTo>
                  <a:lnTo>
                    <a:pt x="781288" y="1068326"/>
                  </a:lnTo>
                  <a:lnTo>
                    <a:pt x="817044" y="838847"/>
                  </a:lnTo>
                  <a:lnTo>
                    <a:pt x="852292" y="578373"/>
                  </a:lnTo>
                  <a:lnTo>
                    <a:pt x="888150" y="321161"/>
                  </a:lnTo>
                  <a:lnTo>
                    <a:pt x="923398" y="114521"/>
                  </a:lnTo>
                  <a:lnTo>
                    <a:pt x="958646" y="0"/>
                  </a:lnTo>
                  <a:lnTo>
                    <a:pt x="994503" y="2175"/>
                  </a:lnTo>
                  <a:lnTo>
                    <a:pt x="1029751" y="116370"/>
                  </a:lnTo>
                  <a:lnTo>
                    <a:pt x="1065507" y="314092"/>
                  </a:lnTo>
                  <a:lnTo>
                    <a:pt x="1100857" y="550096"/>
                  </a:lnTo>
                  <a:lnTo>
                    <a:pt x="1136613" y="780879"/>
                  </a:lnTo>
                  <a:lnTo>
                    <a:pt x="1171861" y="976969"/>
                  </a:lnTo>
                  <a:lnTo>
                    <a:pt x="1207719" y="1123792"/>
                  </a:lnTo>
                  <a:lnTo>
                    <a:pt x="1242967" y="1223849"/>
                  </a:lnTo>
                  <a:lnTo>
                    <a:pt x="1278723" y="1287744"/>
                  </a:lnTo>
                  <a:lnTo>
                    <a:pt x="1314072" y="1326897"/>
                  </a:lnTo>
                  <a:lnTo>
                    <a:pt x="1349320" y="1351911"/>
                  </a:lnTo>
                  <a:lnTo>
                    <a:pt x="1385076" y="1370128"/>
                  </a:lnTo>
                  <a:lnTo>
                    <a:pt x="1420426" y="1385898"/>
                  </a:lnTo>
                  <a:lnTo>
                    <a:pt x="1456182" y="1400036"/>
                  </a:lnTo>
                  <a:lnTo>
                    <a:pt x="1527288" y="1426138"/>
                  </a:lnTo>
                  <a:lnTo>
                    <a:pt x="1598292" y="1448706"/>
                  </a:lnTo>
                  <a:lnTo>
                    <a:pt x="1669093" y="1465291"/>
                  </a:lnTo>
                  <a:lnTo>
                    <a:pt x="1739995" y="1476711"/>
                  </a:lnTo>
                  <a:lnTo>
                    <a:pt x="1810796" y="1483508"/>
                  </a:lnTo>
                  <a:lnTo>
                    <a:pt x="1881800" y="1487314"/>
                  </a:lnTo>
                  <a:lnTo>
                    <a:pt x="1952906" y="1489218"/>
                  </a:lnTo>
                  <a:lnTo>
                    <a:pt x="1988662" y="1489762"/>
                  </a:lnTo>
                  <a:lnTo>
                    <a:pt x="2024011" y="1490305"/>
                  </a:lnTo>
                  <a:lnTo>
                    <a:pt x="2059767" y="1490849"/>
                  </a:lnTo>
                  <a:lnTo>
                    <a:pt x="2095015" y="1491393"/>
                  </a:lnTo>
                </a:path>
              </a:pathLst>
            </a:custGeom>
            <a:ln w="90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29481" y="1832569"/>
              <a:ext cx="2095500" cy="1102995"/>
            </a:xfrm>
            <a:custGeom>
              <a:avLst/>
              <a:gdLst/>
              <a:ahLst/>
              <a:cxnLst/>
              <a:rect l="l" t="t" r="r" b="b"/>
              <a:pathLst>
                <a:path w="2095500" h="1102995">
                  <a:moveTo>
                    <a:pt x="0" y="1099594"/>
                  </a:moveTo>
                  <a:lnTo>
                    <a:pt x="35786" y="1099050"/>
                  </a:lnTo>
                  <a:lnTo>
                    <a:pt x="71065" y="1097962"/>
                  </a:lnTo>
                  <a:lnTo>
                    <a:pt x="106851" y="1097418"/>
                  </a:lnTo>
                  <a:lnTo>
                    <a:pt x="142140" y="1096603"/>
                  </a:lnTo>
                  <a:lnTo>
                    <a:pt x="177926" y="1095515"/>
                  </a:lnTo>
                  <a:lnTo>
                    <a:pt x="213205" y="1093884"/>
                  </a:lnTo>
                  <a:lnTo>
                    <a:pt x="248483" y="1092252"/>
                  </a:lnTo>
                  <a:lnTo>
                    <a:pt x="284280" y="1090621"/>
                  </a:lnTo>
                  <a:lnTo>
                    <a:pt x="355345" y="1085999"/>
                  </a:lnTo>
                  <a:lnTo>
                    <a:pt x="426420" y="1079745"/>
                  </a:lnTo>
                  <a:lnTo>
                    <a:pt x="497485" y="1069413"/>
                  </a:lnTo>
                  <a:lnTo>
                    <a:pt x="568052" y="1053100"/>
                  </a:lnTo>
                  <a:lnTo>
                    <a:pt x="639077" y="1024279"/>
                  </a:lnTo>
                  <a:lnTo>
                    <a:pt x="674934" y="1000896"/>
                  </a:lnTo>
                  <a:lnTo>
                    <a:pt x="710182" y="966365"/>
                  </a:lnTo>
                  <a:lnTo>
                    <a:pt x="745938" y="914706"/>
                  </a:lnTo>
                  <a:lnTo>
                    <a:pt x="781288" y="832050"/>
                  </a:lnTo>
                  <a:lnTo>
                    <a:pt x="817044" y="698006"/>
                  </a:lnTo>
                  <a:lnTo>
                    <a:pt x="852292" y="487777"/>
                  </a:lnTo>
                  <a:lnTo>
                    <a:pt x="888150" y="234372"/>
                  </a:lnTo>
                  <a:lnTo>
                    <a:pt x="923398" y="143560"/>
                  </a:lnTo>
                  <a:lnTo>
                    <a:pt x="958646" y="331166"/>
                  </a:lnTo>
                  <a:lnTo>
                    <a:pt x="994503" y="580820"/>
                  </a:lnTo>
                  <a:lnTo>
                    <a:pt x="1029751" y="758910"/>
                  </a:lnTo>
                  <a:lnTo>
                    <a:pt x="1065507" y="869843"/>
                  </a:lnTo>
                  <a:lnTo>
                    <a:pt x="1100857" y="937545"/>
                  </a:lnTo>
                  <a:lnTo>
                    <a:pt x="1136613" y="982135"/>
                  </a:lnTo>
                  <a:lnTo>
                    <a:pt x="1171861" y="1011228"/>
                  </a:lnTo>
                  <a:lnTo>
                    <a:pt x="1207719" y="1031620"/>
                  </a:lnTo>
                  <a:lnTo>
                    <a:pt x="1242967" y="1046302"/>
                  </a:lnTo>
                  <a:lnTo>
                    <a:pt x="1314072" y="1065607"/>
                  </a:lnTo>
                  <a:lnTo>
                    <a:pt x="1385076" y="1077026"/>
                  </a:lnTo>
                  <a:lnTo>
                    <a:pt x="1456182" y="1084367"/>
                  </a:lnTo>
                  <a:lnTo>
                    <a:pt x="1527288" y="1089805"/>
                  </a:lnTo>
                  <a:lnTo>
                    <a:pt x="1562536" y="1091165"/>
                  </a:lnTo>
                  <a:lnTo>
                    <a:pt x="1598292" y="1093340"/>
                  </a:lnTo>
                  <a:lnTo>
                    <a:pt x="1633641" y="1094428"/>
                  </a:lnTo>
                  <a:lnTo>
                    <a:pt x="1669093" y="1096059"/>
                  </a:lnTo>
                  <a:lnTo>
                    <a:pt x="1704442" y="1096875"/>
                  </a:lnTo>
                  <a:lnTo>
                    <a:pt x="1739995" y="1097418"/>
                  </a:lnTo>
                  <a:lnTo>
                    <a:pt x="1775446" y="1098506"/>
                  </a:lnTo>
                  <a:lnTo>
                    <a:pt x="1810796" y="1099050"/>
                  </a:lnTo>
                  <a:lnTo>
                    <a:pt x="1846552" y="1100137"/>
                  </a:lnTo>
                  <a:lnTo>
                    <a:pt x="1881800" y="1100681"/>
                  </a:lnTo>
                  <a:lnTo>
                    <a:pt x="1917658" y="1101225"/>
                  </a:lnTo>
                  <a:lnTo>
                    <a:pt x="1952906" y="1101769"/>
                  </a:lnTo>
                  <a:lnTo>
                    <a:pt x="1988662" y="1101769"/>
                  </a:lnTo>
                  <a:lnTo>
                    <a:pt x="2024011" y="1102312"/>
                  </a:lnTo>
                  <a:lnTo>
                    <a:pt x="2059767" y="1102856"/>
                  </a:lnTo>
                  <a:lnTo>
                    <a:pt x="2095015" y="1102856"/>
                  </a:lnTo>
                </a:path>
                <a:path w="2095500" h="1102995">
                  <a:moveTo>
                    <a:pt x="0" y="1092796"/>
                  </a:moveTo>
                  <a:lnTo>
                    <a:pt x="35786" y="1091709"/>
                  </a:lnTo>
                  <a:lnTo>
                    <a:pt x="71065" y="1090621"/>
                  </a:lnTo>
                  <a:lnTo>
                    <a:pt x="106851" y="1089262"/>
                  </a:lnTo>
                  <a:lnTo>
                    <a:pt x="142140" y="1087630"/>
                  </a:lnTo>
                  <a:lnTo>
                    <a:pt x="177926" y="1085999"/>
                  </a:lnTo>
                  <a:lnTo>
                    <a:pt x="248483" y="1082464"/>
                  </a:lnTo>
                  <a:lnTo>
                    <a:pt x="319558" y="1077026"/>
                  </a:lnTo>
                  <a:lnTo>
                    <a:pt x="390634" y="1069957"/>
                  </a:lnTo>
                  <a:lnTo>
                    <a:pt x="461699" y="1060441"/>
                  </a:lnTo>
                  <a:lnTo>
                    <a:pt x="532774" y="1046846"/>
                  </a:lnTo>
                  <a:lnTo>
                    <a:pt x="603839" y="1026998"/>
                  </a:lnTo>
                  <a:lnTo>
                    <a:pt x="674934" y="995730"/>
                  </a:lnTo>
                  <a:lnTo>
                    <a:pt x="710182" y="972619"/>
                  </a:lnTo>
                  <a:lnTo>
                    <a:pt x="745938" y="942983"/>
                  </a:lnTo>
                  <a:lnTo>
                    <a:pt x="781288" y="902742"/>
                  </a:lnTo>
                  <a:lnTo>
                    <a:pt x="817044" y="847820"/>
                  </a:lnTo>
                  <a:lnTo>
                    <a:pt x="852292" y="771417"/>
                  </a:lnTo>
                  <a:lnTo>
                    <a:pt x="888150" y="664019"/>
                  </a:lnTo>
                  <a:lnTo>
                    <a:pt x="923398" y="513934"/>
                  </a:lnTo>
                  <a:lnTo>
                    <a:pt x="958646" y="320073"/>
                  </a:lnTo>
                  <a:lnTo>
                    <a:pt x="994503" y="116914"/>
                  </a:lnTo>
                  <a:lnTo>
                    <a:pt x="1029751" y="0"/>
                  </a:lnTo>
                  <a:lnTo>
                    <a:pt x="1065507" y="54705"/>
                  </a:lnTo>
                  <a:lnTo>
                    <a:pt x="1100857" y="238723"/>
                  </a:lnTo>
                  <a:lnTo>
                    <a:pt x="1136613" y="443513"/>
                  </a:lnTo>
                  <a:lnTo>
                    <a:pt x="1171861" y="611272"/>
                  </a:lnTo>
                  <a:lnTo>
                    <a:pt x="1207719" y="733896"/>
                  </a:lnTo>
                  <a:lnTo>
                    <a:pt x="1242967" y="821718"/>
                  </a:lnTo>
                  <a:lnTo>
                    <a:pt x="1278723" y="883982"/>
                  </a:lnTo>
                  <a:lnTo>
                    <a:pt x="1314072" y="928844"/>
                  </a:lnTo>
                  <a:lnTo>
                    <a:pt x="1349320" y="962287"/>
                  </a:lnTo>
                  <a:lnTo>
                    <a:pt x="1385076" y="987301"/>
                  </a:lnTo>
                  <a:lnTo>
                    <a:pt x="1420426" y="1006606"/>
                  </a:lnTo>
                  <a:lnTo>
                    <a:pt x="1456182" y="1021832"/>
                  </a:lnTo>
                  <a:lnTo>
                    <a:pt x="1527288" y="1043583"/>
                  </a:lnTo>
                  <a:lnTo>
                    <a:pt x="1598292" y="1058266"/>
                  </a:lnTo>
                  <a:lnTo>
                    <a:pt x="1669093" y="1068326"/>
                  </a:lnTo>
                  <a:lnTo>
                    <a:pt x="1739995" y="1075667"/>
                  </a:lnTo>
                  <a:lnTo>
                    <a:pt x="1810796" y="1081377"/>
                  </a:lnTo>
                  <a:lnTo>
                    <a:pt x="1846552" y="1083280"/>
                  </a:lnTo>
                  <a:lnTo>
                    <a:pt x="1881800" y="1085455"/>
                  </a:lnTo>
                  <a:lnTo>
                    <a:pt x="1917658" y="1087086"/>
                  </a:lnTo>
                  <a:lnTo>
                    <a:pt x="1952906" y="1088718"/>
                  </a:lnTo>
                  <a:lnTo>
                    <a:pt x="1988662" y="1090077"/>
                  </a:lnTo>
                  <a:lnTo>
                    <a:pt x="2024011" y="1091165"/>
                  </a:lnTo>
                  <a:lnTo>
                    <a:pt x="2059767" y="1092252"/>
                  </a:lnTo>
                  <a:lnTo>
                    <a:pt x="2095015" y="1093340"/>
                  </a:lnTo>
                </a:path>
                <a:path w="2095500" h="1102995">
                  <a:moveTo>
                    <a:pt x="0" y="1097418"/>
                  </a:moveTo>
                  <a:lnTo>
                    <a:pt x="35786" y="1096875"/>
                  </a:lnTo>
                  <a:lnTo>
                    <a:pt x="71065" y="1096603"/>
                  </a:lnTo>
                  <a:lnTo>
                    <a:pt x="106851" y="1096059"/>
                  </a:lnTo>
                  <a:lnTo>
                    <a:pt x="142140" y="1095515"/>
                  </a:lnTo>
                  <a:lnTo>
                    <a:pt x="177926" y="1094971"/>
                  </a:lnTo>
                  <a:lnTo>
                    <a:pt x="213205" y="1094428"/>
                  </a:lnTo>
                  <a:lnTo>
                    <a:pt x="248483" y="1093884"/>
                  </a:lnTo>
                  <a:lnTo>
                    <a:pt x="284280" y="1092796"/>
                  </a:lnTo>
                  <a:lnTo>
                    <a:pt x="319558" y="1092252"/>
                  </a:lnTo>
                  <a:lnTo>
                    <a:pt x="355345" y="1091709"/>
                  </a:lnTo>
                  <a:lnTo>
                    <a:pt x="390634" y="1090621"/>
                  </a:lnTo>
                  <a:lnTo>
                    <a:pt x="426420" y="1089805"/>
                  </a:lnTo>
                  <a:lnTo>
                    <a:pt x="461699" y="1088718"/>
                  </a:lnTo>
                  <a:lnTo>
                    <a:pt x="497485" y="1088174"/>
                  </a:lnTo>
                  <a:lnTo>
                    <a:pt x="532774" y="1086543"/>
                  </a:lnTo>
                  <a:lnTo>
                    <a:pt x="568052" y="1085455"/>
                  </a:lnTo>
                  <a:lnTo>
                    <a:pt x="603839" y="1084367"/>
                  </a:lnTo>
                  <a:lnTo>
                    <a:pt x="639077" y="1083008"/>
                  </a:lnTo>
                  <a:lnTo>
                    <a:pt x="674934" y="1081377"/>
                  </a:lnTo>
                  <a:lnTo>
                    <a:pt x="710182" y="1079745"/>
                  </a:lnTo>
                  <a:lnTo>
                    <a:pt x="745938" y="1078114"/>
                  </a:lnTo>
                  <a:lnTo>
                    <a:pt x="781288" y="1076211"/>
                  </a:lnTo>
                  <a:lnTo>
                    <a:pt x="817044" y="1074035"/>
                  </a:lnTo>
                  <a:lnTo>
                    <a:pt x="852292" y="1071317"/>
                  </a:lnTo>
                  <a:lnTo>
                    <a:pt x="888150" y="1069413"/>
                  </a:lnTo>
                  <a:lnTo>
                    <a:pt x="923398" y="1066151"/>
                  </a:lnTo>
                  <a:lnTo>
                    <a:pt x="958646" y="1063432"/>
                  </a:lnTo>
                  <a:lnTo>
                    <a:pt x="994503" y="1060441"/>
                  </a:lnTo>
                  <a:lnTo>
                    <a:pt x="1029751" y="1056634"/>
                  </a:lnTo>
                  <a:lnTo>
                    <a:pt x="1065507" y="1052556"/>
                  </a:lnTo>
                  <a:lnTo>
                    <a:pt x="1100857" y="1048477"/>
                  </a:lnTo>
                  <a:lnTo>
                    <a:pt x="1136613" y="1043583"/>
                  </a:lnTo>
                  <a:lnTo>
                    <a:pt x="1171861" y="1038961"/>
                  </a:lnTo>
                  <a:lnTo>
                    <a:pt x="1242967" y="1028085"/>
                  </a:lnTo>
                  <a:lnTo>
                    <a:pt x="1314072" y="1015578"/>
                  </a:lnTo>
                  <a:lnTo>
                    <a:pt x="1349320" y="1008781"/>
                  </a:lnTo>
                  <a:lnTo>
                    <a:pt x="1385076" y="1002527"/>
                  </a:lnTo>
                  <a:lnTo>
                    <a:pt x="1456182" y="989476"/>
                  </a:lnTo>
                  <a:lnTo>
                    <a:pt x="1527288" y="978329"/>
                  </a:lnTo>
                  <a:lnTo>
                    <a:pt x="1598292" y="971531"/>
                  </a:lnTo>
                  <a:lnTo>
                    <a:pt x="1633641" y="970444"/>
                  </a:lnTo>
                  <a:lnTo>
                    <a:pt x="1669093" y="970444"/>
                  </a:lnTo>
                  <a:lnTo>
                    <a:pt x="1739995" y="975338"/>
                  </a:lnTo>
                  <a:lnTo>
                    <a:pt x="1810796" y="985126"/>
                  </a:lnTo>
                  <a:lnTo>
                    <a:pt x="1881800" y="997633"/>
                  </a:lnTo>
                  <a:lnTo>
                    <a:pt x="1917658" y="1003887"/>
                  </a:lnTo>
                  <a:lnTo>
                    <a:pt x="1952906" y="1010684"/>
                  </a:lnTo>
                  <a:lnTo>
                    <a:pt x="1988662" y="1017482"/>
                  </a:lnTo>
                  <a:lnTo>
                    <a:pt x="2024011" y="1023735"/>
                  </a:lnTo>
                  <a:lnTo>
                    <a:pt x="2059767" y="1029717"/>
                  </a:lnTo>
                  <a:lnTo>
                    <a:pt x="2095015" y="1035427"/>
                  </a:lnTo>
                </a:path>
              </a:pathLst>
            </a:custGeom>
            <a:ln w="656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845842" y="1601365"/>
            <a:ext cx="37211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30">
                <a:latin typeface="Arial"/>
                <a:cs typeface="Arial"/>
              </a:rPr>
              <a:t>70.2%</a:t>
            </a:r>
            <a:r>
              <a:rPr dirty="0" sz="700" spc="-7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sp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3752" y="1589112"/>
            <a:ext cx="53340" cy="889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00" spc="-1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9572" y="2955022"/>
            <a:ext cx="770255" cy="276225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09"/>
              </a:spcBef>
              <a:tabLst>
                <a:tab pos="429259" algn="l"/>
              </a:tabLst>
            </a:pPr>
            <a:r>
              <a:rPr dirty="0" sz="600" spc="-30">
                <a:latin typeface="Noto Sans CJK JP Black"/>
                <a:cs typeface="Noto Sans CJK JP Black"/>
              </a:rPr>
              <a:t>284	286</a:t>
            </a:r>
            <a:endParaRPr sz="600">
              <a:latin typeface="Noto Sans CJK JP Black"/>
              <a:cs typeface="Noto Sans CJK JP Black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700" spc="-25">
                <a:latin typeface="Arial"/>
                <a:cs typeface="Arial"/>
              </a:rPr>
              <a:t>Binding </a:t>
            </a:r>
            <a:r>
              <a:rPr dirty="0" sz="700" spc="-30">
                <a:latin typeface="Arial"/>
                <a:cs typeface="Arial"/>
              </a:rPr>
              <a:t>Energy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(eV)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6102" y="1612665"/>
            <a:ext cx="118110" cy="934719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50" spc="15">
                <a:latin typeface="Arial"/>
                <a:cs typeface="Arial"/>
              </a:rPr>
              <a:t>Intensity (arbitrary</a:t>
            </a:r>
            <a:r>
              <a:rPr dirty="0" sz="650" spc="-10">
                <a:latin typeface="Arial"/>
                <a:cs typeface="Arial"/>
              </a:rPr>
              <a:t> </a:t>
            </a:r>
            <a:r>
              <a:rPr dirty="0" sz="650" spc="15">
                <a:latin typeface="Arial"/>
                <a:cs typeface="Arial"/>
              </a:rPr>
              <a:t>unit)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29338" y="1415756"/>
            <a:ext cx="213995" cy="32384"/>
            <a:chOff x="7829338" y="1415756"/>
            <a:chExt cx="213995" cy="32384"/>
          </a:xfrm>
        </p:grpSpPr>
        <p:sp>
          <p:nvSpPr>
            <p:cNvPr id="19" name="object 19"/>
            <p:cNvSpPr/>
            <p:nvPr/>
          </p:nvSpPr>
          <p:spPr>
            <a:xfrm>
              <a:off x="7830608" y="1436474"/>
              <a:ext cx="211454" cy="0"/>
            </a:xfrm>
            <a:custGeom>
              <a:avLst/>
              <a:gdLst/>
              <a:ahLst/>
              <a:cxnLst/>
              <a:rect l="l" t="t" r="r" b="b"/>
              <a:pathLst>
                <a:path w="211454" h="0">
                  <a:moveTo>
                    <a:pt x="0" y="0"/>
                  </a:moveTo>
                  <a:lnTo>
                    <a:pt x="2108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916341" y="1415756"/>
              <a:ext cx="30480" cy="32384"/>
            </a:xfrm>
            <a:custGeom>
              <a:avLst/>
              <a:gdLst/>
              <a:ahLst/>
              <a:cxnLst/>
              <a:rect l="l" t="t" r="r" b="b"/>
              <a:pathLst>
                <a:path w="30479" h="32384">
                  <a:moveTo>
                    <a:pt x="29950" y="0"/>
                  </a:moveTo>
                  <a:lnTo>
                    <a:pt x="0" y="0"/>
                  </a:lnTo>
                  <a:lnTo>
                    <a:pt x="0" y="31811"/>
                  </a:lnTo>
                  <a:lnTo>
                    <a:pt x="29950" y="31811"/>
                  </a:lnTo>
                  <a:lnTo>
                    <a:pt x="29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787437" y="1373395"/>
            <a:ext cx="571500" cy="120014"/>
          </a:xfrm>
          <a:prstGeom prst="rect">
            <a:avLst/>
          </a:prstGeom>
          <a:ln w="4608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76860">
              <a:lnSpc>
                <a:spcPct val="100000"/>
              </a:lnSpc>
              <a:spcBef>
                <a:spcPts val="35"/>
              </a:spcBef>
            </a:pPr>
            <a:r>
              <a:rPr dirty="0" sz="700" spc="-30">
                <a:latin typeface="Arial"/>
                <a:cs typeface="Arial"/>
              </a:rPr>
              <a:t>800</a:t>
            </a:r>
            <a:r>
              <a:rPr dirty="0" sz="700" spc="-55">
                <a:latin typeface="Arial"/>
                <a:cs typeface="Arial"/>
              </a:rPr>
              <a:t> </a:t>
            </a:r>
            <a:r>
              <a:rPr dirty="0" sz="700" spc="-30">
                <a:latin typeface="Arial"/>
                <a:cs typeface="Arial"/>
              </a:rPr>
              <a:t>eV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86838" y="1102262"/>
            <a:ext cx="2138045" cy="1838325"/>
          </a:xfrm>
          <a:custGeom>
            <a:avLst/>
            <a:gdLst/>
            <a:ahLst/>
            <a:cxnLst/>
            <a:rect l="l" t="t" r="r" b="b"/>
            <a:pathLst>
              <a:path w="2138045" h="1838325">
                <a:moveTo>
                  <a:pt x="42643" y="1827726"/>
                </a:moveTo>
                <a:lnTo>
                  <a:pt x="0" y="35890"/>
                </a:lnTo>
              </a:path>
              <a:path w="2138045" h="1838325">
                <a:moveTo>
                  <a:pt x="213713" y="0"/>
                </a:moveTo>
                <a:lnTo>
                  <a:pt x="213713" y="18271"/>
                </a:lnTo>
              </a:path>
              <a:path w="2138045" h="1838325">
                <a:moveTo>
                  <a:pt x="427436" y="0"/>
                </a:moveTo>
                <a:lnTo>
                  <a:pt x="427436" y="35890"/>
                </a:lnTo>
              </a:path>
              <a:path w="2138045" h="1838325">
                <a:moveTo>
                  <a:pt x="641667" y="0"/>
                </a:moveTo>
                <a:lnTo>
                  <a:pt x="641667" y="18271"/>
                </a:lnTo>
              </a:path>
              <a:path w="2138045" h="1838325">
                <a:moveTo>
                  <a:pt x="855116" y="0"/>
                </a:moveTo>
                <a:lnTo>
                  <a:pt x="855116" y="35890"/>
                </a:lnTo>
              </a:path>
              <a:path w="2138045" h="1838325">
                <a:moveTo>
                  <a:pt x="1068839" y="0"/>
                </a:moveTo>
                <a:lnTo>
                  <a:pt x="1068839" y="18271"/>
                </a:lnTo>
              </a:path>
              <a:path w="2138045" h="1838325">
                <a:moveTo>
                  <a:pt x="1282562" y="0"/>
                </a:moveTo>
                <a:lnTo>
                  <a:pt x="1282562" y="35890"/>
                </a:lnTo>
              </a:path>
              <a:path w="2138045" h="1838325">
                <a:moveTo>
                  <a:pt x="1496286" y="0"/>
                </a:moveTo>
                <a:lnTo>
                  <a:pt x="1496286" y="18271"/>
                </a:lnTo>
              </a:path>
              <a:path w="2138045" h="1838325">
                <a:moveTo>
                  <a:pt x="1710517" y="0"/>
                </a:moveTo>
                <a:lnTo>
                  <a:pt x="1710517" y="35890"/>
                </a:lnTo>
              </a:path>
              <a:path w="2138045" h="1838325">
                <a:moveTo>
                  <a:pt x="1923935" y="0"/>
                </a:moveTo>
                <a:lnTo>
                  <a:pt x="1923935" y="18271"/>
                </a:lnTo>
              </a:path>
              <a:path w="2138045" h="1838325">
                <a:moveTo>
                  <a:pt x="2137658" y="0"/>
                </a:moveTo>
                <a:lnTo>
                  <a:pt x="2137658" y="35890"/>
                </a:lnTo>
              </a:path>
              <a:path w="2138045" h="1838325">
                <a:moveTo>
                  <a:pt x="0" y="0"/>
                </a:moveTo>
                <a:lnTo>
                  <a:pt x="2137658" y="0"/>
                </a:lnTo>
              </a:path>
              <a:path w="2138045" h="1838325">
                <a:moveTo>
                  <a:pt x="2137658" y="1838330"/>
                </a:moveTo>
                <a:lnTo>
                  <a:pt x="2103934" y="1838330"/>
                </a:lnTo>
              </a:path>
              <a:path w="2138045" h="1838325">
                <a:moveTo>
                  <a:pt x="2137658" y="1654257"/>
                </a:moveTo>
                <a:lnTo>
                  <a:pt x="2120695" y="1654257"/>
                </a:lnTo>
              </a:path>
              <a:path w="2138045" h="1838325">
                <a:moveTo>
                  <a:pt x="2137658" y="1470457"/>
                </a:moveTo>
                <a:lnTo>
                  <a:pt x="2103934" y="1470457"/>
                </a:lnTo>
              </a:path>
              <a:path w="2138045" h="1838325">
                <a:moveTo>
                  <a:pt x="2137658" y="1286657"/>
                </a:moveTo>
                <a:lnTo>
                  <a:pt x="2120695" y="1286657"/>
                </a:lnTo>
              </a:path>
              <a:path w="2138045" h="1838325">
                <a:moveTo>
                  <a:pt x="2137658" y="1102802"/>
                </a:moveTo>
                <a:lnTo>
                  <a:pt x="2103934" y="1102802"/>
                </a:lnTo>
              </a:path>
              <a:path w="2138045" h="1838325">
                <a:moveTo>
                  <a:pt x="2137658" y="919328"/>
                </a:moveTo>
                <a:lnTo>
                  <a:pt x="2120695" y="919328"/>
                </a:lnTo>
              </a:path>
              <a:path w="2138045" h="1838325">
                <a:moveTo>
                  <a:pt x="2137658" y="735527"/>
                </a:moveTo>
                <a:lnTo>
                  <a:pt x="2103934" y="735527"/>
                </a:lnTo>
              </a:path>
              <a:path w="2138045" h="1838325">
                <a:moveTo>
                  <a:pt x="2137658" y="551727"/>
                </a:moveTo>
                <a:lnTo>
                  <a:pt x="2120695" y="551727"/>
                </a:lnTo>
              </a:path>
              <a:path w="2138045" h="1838325">
                <a:moveTo>
                  <a:pt x="2137658" y="367600"/>
                </a:moveTo>
                <a:lnTo>
                  <a:pt x="2103934" y="367600"/>
                </a:lnTo>
              </a:path>
              <a:path w="2138045" h="1838325">
                <a:moveTo>
                  <a:pt x="2137658" y="183800"/>
                </a:moveTo>
                <a:lnTo>
                  <a:pt x="2120695" y="183800"/>
                </a:lnTo>
              </a:path>
              <a:path w="2138045" h="1838325">
                <a:moveTo>
                  <a:pt x="2137658" y="0"/>
                </a:moveTo>
                <a:lnTo>
                  <a:pt x="2103934" y="0"/>
                </a:lnTo>
              </a:path>
              <a:path w="2138045" h="1838325">
                <a:moveTo>
                  <a:pt x="2137658" y="1838330"/>
                </a:moveTo>
                <a:lnTo>
                  <a:pt x="2137658" y="0"/>
                </a:lnTo>
              </a:path>
            </a:pathLst>
          </a:custGeom>
          <a:ln w="65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52006" y="2972797"/>
            <a:ext cx="16192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40">
                <a:latin typeface="Noto Sans CJK JP Black"/>
                <a:cs typeface="Noto Sans CJK JP Black"/>
              </a:rPr>
              <a:t>280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0379" y="2972797"/>
            <a:ext cx="16192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40">
                <a:latin typeface="Noto Sans CJK JP Black"/>
                <a:cs typeface="Noto Sans CJK JP Black"/>
              </a:rPr>
              <a:t>282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6855" y="2972797"/>
            <a:ext cx="16192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40">
                <a:latin typeface="Noto Sans CJK JP Black"/>
                <a:cs typeface="Noto Sans CJK JP Black"/>
              </a:rPr>
              <a:t>288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5122" y="2972797"/>
            <a:ext cx="161925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40">
                <a:latin typeface="Noto Sans CJK JP Black"/>
                <a:cs typeface="Noto Sans CJK JP Black"/>
              </a:rPr>
              <a:t>290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512" y="1735633"/>
            <a:ext cx="452120" cy="1252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81915">
              <a:lnSpc>
                <a:spcPct val="100000"/>
              </a:lnSpc>
              <a:spcBef>
                <a:spcPts val="90"/>
              </a:spcBef>
            </a:pPr>
            <a:r>
              <a:rPr dirty="0" sz="650" spc="-40">
                <a:latin typeface="Noto Sans CJK JP Black"/>
                <a:cs typeface="Noto Sans CJK JP Black"/>
              </a:rPr>
              <a:t>2.0</a:t>
            </a:r>
            <a:r>
              <a:rPr dirty="0" sz="650" spc="-80">
                <a:latin typeface="Noto Sans CJK JP Black"/>
                <a:cs typeface="Noto Sans CJK JP Black"/>
              </a:rPr>
              <a:t>x</a:t>
            </a:r>
            <a:r>
              <a:rPr dirty="0" sz="650" spc="-45">
                <a:latin typeface="Noto Sans CJK JP Black"/>
                <a:cs typeface="Noto Sans CJK JP Black"/>
              </a:rPr>
              <a:t>10</a:t>
            </a:r>
            <a:r>
              <a:rPr dirty="0" baseline="47619" sz="525">
                <a:latin typeface="Noto Sans CJK JP Black"/>
                <a:cs typeface="Noto Sans CJK JP Black"/>
              </a:rPr>
              <a:t>4</a:t>
            </a:r>
            <a:endParaRPr baseline="47619" sz="525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650">
              <a:latin typeface="Noto Sans CJK JP Black"/>
              <a:cs typeface="Noto Sans CJK JP Black"/>
            </a:endParaRPr>
          </a:p>
          <a:p>
            <a:pPr algn="r" marR="81915">
              <a:lnSpc>
                <a:spcPct val="100000"/>
              </a:lnSpc>
            </a:pPr>
            <a:r>
              <a:rPr dirty="0" sz="650" spc="-40">
                <a:latin typeface="Noto Sans CJK JP Black"/>
                <a:cs typeface="Noto Sans CJK JP Black"/>
              </a:rPr>
              <a:t>1.5</a:t>
            </a:r>
            <a:r>
              <a:rPr dirty="0" sz="650" spc="-80">
                <a:latin typeface="Noto Sans CJK JP Black"/>
                <a:cs typeface="Noto Sans CJK JP Black"/>
              </a:rPr>
              <a:t>x</a:t>
            </a:r>
            <a:r>
              <a:rPr dirty="0" sz="650" spc="-45">
                <a:latin typeface="Noto Sans CJK JP Black"/>
                <a:cs typeface="Noto Sans CJK JP Black"/>
              </a:rPr>
              <a:t>10</a:t>
            </a:r>
            <a:r>
              <a:rPr dirty="0" baseline="47619" sz="525">
                <a:latin typeface="Noto Sans CJK JP Black"/>
                <a:cs typeface="Noto Sans CJK JP Black"/>
              </a:rPr>
              <a:t>4</a:t>
            </a:r>
            <a:endParaRPr baseline="47619" sz="525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650">
              <a:latin typeface="Noto Sans CJK JP Black"/>
              <a:cs typeface="Noto Sans CJK JP Black"/>
            </a:endParaRPr>
          </a:p>
          <a:p>
            <a:pPr algn="r" marR="81915">
              <a:lnSpc>
                <a:spcPct val="100000"/>
              </a:lnSpc>
            </a:pPr>
            <a:r>
              <a:rPr dirty="0" sz="650" spc="-40">
                <a:latin typeface="Noto Sans CJK JP Black"/>
                <a:cs typeface="Noto Sans CJK JP Black"/>
              </a:rPr>
              <a:t>1.0</a:t>
            </a:r>
            <a:r>
              <a:rPr dirty="0" sz="650" spc="-80">
                <a:latin typeface="Noto Sans CJK JP Black"/>
                <a:cs typeface="Noto Sans CJK JP Black"/>
              </a:rPr>
              <a:t>x</a:t>
            </a:r>
            <a:r>
              <a:rPr dirty="0" sz="650" spc="-45">
                <a:latin typeface="Noto Sans CJK JP Black"/>
                <a:cs typeface="Noto Sans CJK JP Black"/>
              </a:rPr>
              <a:t>10</a:t>
            </a:r>
            <a:r>
              <a:rPr dirty="0" baseline="47619" sz="525">
                <a:latin typeface="Noto Sans CJK JP Black"/>
                <a:cs typeface="Noto Sans CJK JP Black"/>
              </a:rPr>
              <a:t>4</a:t>
            </a:r>
            <a:endParaRPr baseline="47619" sz="525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650">
              <a:latin typeface="Noto Sans CJK JP Black"/>
              <a:cs typeface="Noto Sans CJK JP Black"/>
            </a:endParaRPr>
          </a:p>
          <a:p>
            <a:pPr algn="r" marR="81915">
              <a:lnSpc>
                <a:spcPct val="100000"/>
              </a:lnSpc>
            </a:pPr>
            <a:r>
              <a:rPr dirty="0" sz="650" spc="-40">
                <a:latin typeface="Noto Sans CJK JP Black"/>
                <a:cs typeface="Noto Sans CJK JP Black"/>
              </a:rPr>
              <a:t>5.0</a:t>
            </a:r>
            <a:r>
              <a:rPr dirty="0" sz="650" spc="-80">
                <a:latin typeface="Noto Sans CJK JP Black"/>
                <a:cs typeface="Noto Sans CJK JP Black"/>
              </a:rPr>
              <a:t>x</a:t>
            </a:r>
            <a:r>
              <a:rPr dirty="0" sz="650" spc="-45">
                <a:latin typeface="Noto Sans CJK JP Black"/>
                <a:cs typeface="Noto Sans CJK JP Black"/>
              </a:rPr>
              <a:t>10</a:t>
            </a:r>
            <a:r>
              <a:rPr dirty="0" baseline="47619" sz="525">
                <a:latin typeface="Noto Sans CJK JP Black"/>
                <a:cs typeface="Noto Sans CJK JP Black"/>
              </a:rPr>
              <a:t>3</a:t>
            </a:r>
            <a:endParaRPr baseline="47619" sz="525">
              <a:latin typeface="Noto Sans CJK JP Black"/>
              <a:cs typeface="Noto Sans CJK JP Blac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600">
              <a:latin typeface="Noto Sans CJK JP Black"/>
              <a:cs typeface="Noto Sans CJK JP Black"/>
            </a:endParaRPr>
          </a:p>
          <a:p>
            <a:pPr algn="r" marR="80645">
              <a:lnSpc>
                <a:spcPct val="100000"/>
              </a:lnSpc>
            </a:pPr>
            <a:r>
              <a:rPr dirty="0" sz="650" spc="-35">
                <a:latin typeface="Noto Sans CJK JP Black"/>
                <a:cs typeface="Noto Sans CJK JP Black"/>
              </a:rPr>
              <a:t>0.0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5712" y="1449788"/>
            <a:ext cx="273050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50" spc="-50">
                <a:latin typeface="Noto Sans CJK JP Black"/>
                <a:cs typeface="Noto Sans CJK JP Black"/>
              </a:rPr>
              <a:t>2.5x10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2547" y="1442901"/>
            <a:ext cx="52705" cy="83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">
                <a:latin typeface="Noto Sans CJK JP Black"/>
                <a:cs typeface="Noto Sans CJK JP Black"/>
              </a:rPr>
              <a:t>4</a:t>
            </a:r>
            <a:endParaRPr sz="350">
              <a:latin typeface="Noto Sans CJK JP Black"/>
              <a:cs typeface="Noto Sans CJK JP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312" y="1164271"/>
            <a:ext cx="350520" cy="123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650" spc="-40">
                <a:latin typeface="Noto Sans CJK JP Black"/>
                <a:cs typeface="Noto Sans CJK JP Black"/>
              </a:rPr>
              <a:t>3.0x10</a:t>
            </a:r>
            <a:r>
              <a:rPr dirty="0" baseline="47619" sz="525" spc="-60">
                <a:latin typeface="Noto Sans CJK JP Black"/>
                <a:cs typeface="Noto Sans CJK JP Black"/>
              </a:rPr>
              <a:t>4</a:t>
            </a:r>
            <a:endParaRPr baseline="47619" sz="525">
              <a:latin typeface="Noto Sans CJK JP Black"/>
              <a:cs typeface="Noto Sans CJK JP Blac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93740" y="1073613"/>
            <a:ext cx="2286635" cy="1901825"/>
            <a:chOff x="793740" y="1073613"/>
            <a:chExt cx="2286635" cy="1901825"/>
          </a:xfrm>
        </p:grpSpPr>
        <p:sp>
          <p:nvSpPr>
            <p:cNvPr id="32" name="object 32"/>
            <p:cNvSpPr/>
            <p:nvPr/>
          </p:nvSpPr>
          <p:spPr>
            <a:xfrm>
              <a:off x="797232" y="1077106"/>
              <a:ext cx="2278380" cy="1894839"/>
            </a:xfrm>
            <a:custGeom>
              <a:avLst/>
              <a:gdLst/>
              <a:ahLst/>
              <a:cxnLst/>
              <a:rect l="l" t="t" r="r" b="b"/>
              <a:pathLst>
                <a:path w="2278380" h="1894839">
                  <a:moveTo>
                    <a:pt x="35449" y="1894608"/>
                  </a:moveTo>
                  <a:lnTo>
                    <a:pt x="35449" y="1858328"/>
                  </a:lnTo>
                </a:path>
                <a:path w="2278380" h="1894839">
                  <a:moveTo>
                    <a:pt x="259636" y="1876743"/>
                  </a:moveTo>
                  <a:lnTo>
                    <a:pt x="259636" y="1858328"/>
                  </a:lnTo>
                </a:path>
                <a:path w="2278380" h="1894839">
                  <a:moveTo>
                    <a:pt x="483769" y="1894608"/>
                  </a:moveTo>
                  <a:lnTo>
                    <a:pt x="483769" y="1858328"/>
                  </a:lnTo>
                </a:path>
                <a:path w="2278380" h="1894839">
                  <a:moveTo>
                    <a:pt x="708543" y="1876743"/>
                  </a:moveTo>
                  <a:lnTo>
                    <a:pt x="708543" y="1858328"/>
                  </a:lnTo>
                </a:path>
                <a:path w="2278380" h="1894839">
                  <a:moveTo>
                    <a:pt x="932677" y="1894608"/>
                  </a:moveTo>
                  <a:lnTo>
                    <a:pt x="932677" y="1858328"/>
                  </a:lnTo>
                </a:path>
                <a:path w="2278380" h="1894839">
                  <a:moveTo>
                    <a:pt x="1156917" y="1876743"/>
                  </a:moveTo>
                  <a:lnTo>
                    <a:pt x="1156917" y="1858328"/>
                  </a:lnTo>
                </a:path>
                <a:path w="2278380" h="1894839">
                  <a:moveTo>
                    <a:pt x="1381050" y="1894608"/>
                  </a:moveTo>
                  <a:lnTo>
                    <a:pt x="1381050" y="1858328"/>
                  </a:lnTo>
                </a:path>
                <a:path w="2278380" h="1894839">
                  <a:moveTo>
                    <a:pt x="1605291" y="1876743"/>
                  </a:moveTo>
                  <a:lnTo>
                    <a:pt x="1605291" y="1858328"/>
                  </a:lnTo>
                </a:path>
                <a:path w="2278380" h="1894839">
                  <a:moveTo>
                    <a:pt x="1829957" y="1894608"/>
                  </a:moveTo>
                  <a:lnTo>
                    <a:pt x="1829957" y="1858328"/>
                  </a:lnTo>
                </a:path>
                <a:path w="2278380" h="1894839">
                  <a:moveTo>
                    <a:pt x="2054198" y="1876743"/>
                  </a:moveTo>
                  <a:lnTo>
                    <a:pt x="2054198" y="1858328"/>
                  </a:lnTo>
                </a:path>
                <a:path w="2278380" h="1894839">
                  <a:moveTo>
                    <a:pt x="2278331" y="1894608"/>
                  </a:moveTo>
                  <a:lnTo>
                    <a:pt x="2278331" y="1858328"/>
                  </a:lnTo>
                </a:path>
                <a:path w="2278380" h="1894839">
                  <a:moveTo>
                    <a:pt x="35449" y="1858328"/>
                  </a:moveTo>
                  <a:lnTo>
                    <a:pt x="2278331" y="1858328"/>
                  </a:lnTo>
                </a:path>
                <a:path w="2278380" h="1894839">
                  <a:moveTo>
                    <a:pt x="0" y="1858328"/>
                  </a:moveTo>
                  <a:lnTo>
                    <a:pt x="35449" y="1858328"/>
                  </a:lnTo>
                </a:path>
                <a:path w="2278380" h="1894839">
                  <a:moveTo>
                    <a:pt x="17324" y="1715130"/>
                  </a:moveTo>
                  <a:lnTo>
                    <a:pt x="35449" y="1715130"/>
                  </a:lnTo>
                </a:path>
                <a:path w="2278380" h="1894839">
                  <a:moveTo>
                    <a:pt x="0" y="1572482"/>
                  </a:moveTo>
                  <a:lnTo>
                    <a:pt x="35449" y="1572482"/>
                  </a:lnTo>
                </a:path>
                <a:path w="2278380" h="1894839">
                  <a:moveTo>
                    <a:pt x="17324" y="1429559"/>
                  </a:moveTo>
                  <a:lnTo>
                    <a:pt x="35449" y="1429559"/>
                  </a:lnTo>
                </a:path>
                <a:path w="2278380" h="1894839">
                  <a:moveTo>
                    <a:pt x="0" y="1286361"/>
                  </a:moveTo>
                  <a:lnTo>
                    <a:pt x="35449" y="1286361"/>
                  </a:lnTo>
                </a:path>
                <a:path w="2278380" h="1894839">
                  <a:moveTo>
                    <a:pt x="17324" y="1143713"/>
                  </a:moveTo>
                  <a:lnTo>
                    <a:pt x="35449" y="1143713"/>
                  </a:lnTo>
                </a:path>
                <a:path w="2278380" h="1894839">
                  <a:moveTo>
                    <a:pt x="0" y="1000790"/>
                  </a:moveTo>
                  <a:lnTo>
                    <a:pt x="35449" y="1000790"/>
                  </a:lnTo>
                </a:path>
                <a:path w="2278380" h="1894839">
                  <a:moveTo>
                    <a:pt x="17324" y="857537"/>
                  </a:moveTo>
                  <a:lnTo>
                    <a:pt x="35449" y="857537"/>
                  </a:lnTo>
                </a:path>
                <a:path w="2278380" h="1894839">
                  <a:moveTo>
                    <a:pt x="0" y="714394"/>
                  </a:moveTo>
                  <a:lnTo>
                    <a:pt x="35449" y="714394"/>
                  </a:lnTo>
                </a:path>
                <a:path w="2278380" h="1894839">
                  <a:moveTo>
                    <a:pt x="17324" y="572021"/>
                  </a:moveTo>
                  <a:lnTo>
                    <a:pt x="35449" y="572021"/>
                  </a:lnTo>
                </a:path>
                <a:path w="2278380" h="1894839">
                  <a:moveTo>
                    <a:pt x="0" y="428768"/>
                  </a:moveTo>
                  <a:lnTo>
                    <a:pt x="35449" y="428768"/>
                  </a:lnTo>
                </a:path>
                <a:path w="2278380" h="1894839">
                  <a:moveTo>
                    <a:pt x="17324" y="285626"/>
                  </a:moveTo>
                  <a:lnTo>
                    <a:pt x="35449" y="285626"/>
                  </a:lnTo>
                </a:path>
                <a:path w="2278380" h="1894839">
                  <a:moveTo>
                    <a:pt x="0" y="142922"/>
                  </a:moveTo>
                  <a:lnTo>
                    <a:pt x="35449" y="142922"/>
                  </a:lnTo>
                </a:path>
                <a:path w="2278380" h="1894839">
                  <a:moveTo>
                    <a:pt x="17324" y="0"/>
                  </a:moveTo>
                  <a:lnTo>
                    <a:pt x="35449" y="0"/>
                  </a:lnTo>
                </a:path>
                <a:path w="2278380" h="1894839">
                  <a:moveTo>
                    <a:pt x="35449" y="1858328"/>
                  </a:moveTo>
                  <a:lnTo>
                    <a:pt x="35449" y="0"/>
                  </a:lnTo>
                </a:path>
              </a:pathLst>
            </a:custGeom>
            <a:ln w="67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525725" y="1300615"/>
              <a:ext cx="901700" cy="1429385"/>
            </a:xfrm>
            <a:custGeom>
              <a:avLst/>
              <a:gdLst/>
              <a:ahLst/>
              <a:cxnLst/>
              <a:rect l="l" t="t" r="r" b="b"/>
              <a:pathLst>
                <a:path w="901700" h="1429385">
                  <a:moveTo>
                    <a:pt x="897280" y="1257722"/>
                  </a:moveTo>
                  <a:lnTo>
                    <a:pt x="901548" y="1261844"/>
                  </a:lnTo>
                </a:path>
                <a:path w="901700" h="1429385">
                  <a:moveTo>
                    <a:pt x="764784" y="1167845"/>
                  </a:moveTo>
                  <a:lnTo>
                    <a:pt x="765318" y="1168395"/>
                  </a:lnTo>
                </a:path>
                <a:path w="901700" h="1429385">
                  <a:moveTo>
                    <a:pt x="711231" y="1095009"/>
                  </a:moveTo>
                  <a:lnTo>
                    <a:pt x="728834" y="1126342"/>
                  </a:lnTo>
                </a:path>
                <a:path w="901700" h="1429385">
                  <a:moveTo>
                    <a:pt x="672080" y="1044986"/>
                  </a:moveTo>
                  <a:lnTo>
                    <a:pt x="677947" y="1050208"/>
                  </a:lnTo>
                </a:path>
                <a:path w="901700" h="1429385">
                  <a:moveTo>
                    <a:pt x="618207" y="932847"/>
                  </a:moveTo>
                  <a:lnTo>
                    <a:pt x="642423" y="998481"/>
                  </a:lnTo>
                </a:path>
                <a:path w="901700" h="1429385">
                  <a:moveTo>
                    <a:pt x="569988" y="751115"/>
                  </a:moveTo>
                  <a:lnTo>
                    <a:pt x="601138" y="878976"/>
                  </a:lnTo>
                </a:path>
                <a:path w="901700" h="1429385">
                  <a:moveTo>
                    <a:pt x="524649" y="563666"/>
                  </a:moveTo>
                  <a:lnTo>
                    <a:pt x="556333" y="696474"/>
                  </a:lnTo>
                </a:path>
                <a:path w="901700" h="1429385">
                  <a:moveTo>
                    <a:pt x="479310" y="365772"/>
                  </a:moveTo>
                  <a:lnTo>
                    <a:pt x="511848" y="508475"/>
                  </a:lnTo>
                </a:path>
                <a:path w="901700" h="1429385">
                  <a:moveTo>
                    <a:pt x="433438" y="128080"/>
                  </a:moveTo>
                  <a:lnTo>
                    <a:pt x="468109" y="309703"/>
                  </a:lnTo>
                </a:path>
                <a:path w="901700" h="1429385">
                  <a:moveTo>
                    <a:pt x="394073" y="8245"/>
                  </a:moveTo>
                  <a:lnTo>
                    <a:pt x="418290" y="73660"/>
                  </a:lnTo>
                </a:path>
                <a:path w="901700" h="1429385">
                  <a:moveTo>
                    <a:pt x="302329" y="90151"/>
                  </a:moveTo>
                  <a:lnTo>
                    <a:pt x="330279" y="0"/>
                  </a:lnTo>
                </a:path>
                <a:path w="901700" h="1429385">
                  <a:moveTo>
                    <a:pt x="254110" y="344664"/>
                  </a:moveTo>
                  <a:lnTo>
                    <a:pt x="288461" y="145121"/>
                  </a:lnTo>
                </a:path>
                <a:path w="901700" h="1429385">
                  <a:moveTo>
                    <a:pt x="208771" y="627761"/>
                  </a:moveTo>
                  <a:lnTo>
                    <a:pt x="244509" y="400733"/>
                  </a:lnTo>
                </a:path>
                <a:path w="901700" h="1429385">
                  <a:moveTo>
                    <a:pt x="163752" y="919104"/>
                  </a:moveTo>
                  <a:lnTo>
                    <a:pt x="200237" y="683831"/>
                  </a:lnTo>
                </a:path>
                <a:path w="901700" h="1429385">
                  <a:moveTo>
                    <a:pt x="120014" y="1132664"/>
                  </a:moveTo>
                  <a:lnTo>
                    <a:pt x="153831" y="975174"/>
                  </a:lnTo>
                </a:path>
                <a:path w="901700" h="1429385">
                  <a:moveTo>
                    <a:pt x="77342" y="1293727"/>
                  </a:moveTo>
                  <a:lnTo>
                    <a:pt x="106679" y="1187909"/>
                  </a:lnTo>
                </a:path>
                <a:path w="901700" h="1429385">
                  <a:moveTo>
                    <a:pt x="38191" y="1380305"/>
                  </a:moveTo>
                  <a:lnTo>
                    <a:pt x="56006" y="1345949"/>
                  </a:lnTo>
                </a:path>
                <a:path w="901700" h="1429385">
                  <a:moveTo>
                    <a:pt x="0" y="1429229"/>
                  </a:moveTo>
                  <a:lnTo>
                    <a:pt x="4800" y="14245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60933" y="1256588"/>
              <a:ext cx="2215515" cy="1547495"/>
            </a:xfrm>
            <a:custGeom>
              <a:avLst/>
              <a:gdLst/>
              <a:ahLst/>
              <a:cxnLst/>
              <a:rect l="l" t="t" r="r" b="b"/>
              <a:pathLst>
                <a:path w="2215515" h="1547495">
                  <a:moveTo>
                    <a:pt x="22123" y="1515592"/>
                  </a:moveTo>
                  <a:lnTo>
                    <a:pt x="0" y="1515592"/>
                  </a:lnTo>
                  <a:lnTo>
                    <a:pt x="0" y="1538401"/>
                  </a:lnTo>
                  <a:lnTo>
                    <a:pt x="22123" y="1538401"/>
                  </a:lnTo>
                  <a:lnTo>
                    <a:pt x="22123" y="1515592"/>
                  </a:lnTo>
                  <a:close/>
                </a:path>
                <a:path w="2215515" h="1547495">
                  <a:moveTo>
                    <a:pt x="66916" y="1512836"/>
                  </a:moveTo>
                  <a:lnTo>
                    <a:pt x="44780" y="1512836"/>
                  </a:lnTo>
                  <a:lnTo>
                    <a:pt x="44780" y="1536204"/>
                  </a:lnTo>
                  <a:lnTo>
                    <a:pt x="66916" y="1536204"/>
                  </a:lnTo>
                  <a:lnTo>
                    <a:pt x="66916" y="1512836"/>
                  </a:lnTo>
                  <a:close/>
                </a:path>
                <a:path w="2215515" h="1547495">
                  <a:moveTo>
                    <a:pt x="112496" y="1513395"/>
                  </a:moveTo>
                  <a:lnTo>
                    <a:pt x="89573" y="1513395"/>
                  </a:lnTo>
                  <a:lnTo>
                    <a:pt x="89573" y="1536204"/>
                  </a:lnTo>
                  <a:lnTo>
                    <a:pt x="112496" y="1536204"/>
                  </a:lnTo>
                  <a:lnTo>
                    <a:pt x="112496" y="1513395"/>
                  </a:lnTo>
                  <a:close/>
                </a:path>
                <a:path w="2215515" h="1547495">
                  <a:moveTo>
                    <a:pt x="157276" y="1524660"/>
                  </a:moveTo>
                  <a:lnTo>
                    <a:pt x="134620" y="1524660"/>
                  </a:lnTo>
                  <a:lnTo>
                    <a:pt x="134620" y="1547202"/>
                  </a:lnTo>
                  <a:lnTo>
                    <a:pt x="157276" y="1547202"/>
                  </a:lnTo>
                  <a:lnTo>
                    <a:pt x="157276" y="1524660"/>
                  </a:lnTo>
                  <a:close/>
                </a:path>
                <a:path w="2215515" h="1547495">
                  <a:moveTo>
                    <a:pt x="201536" y="1519440"/>
                  </a:moveTo>
                  <a:lnTo>
                    <a:pt x="179400" y="1519440"/>
                  </a:lnTo>
                  <a:lnTo>
                    <a:pt x="179400" y="1541970"/>
                  </a:lnTo>
                  <a:lnTo>
                    <a:pt x="201536" y="1541970"/>
                  </a:lnTo>
                  <a:lnTo>
                    <a:pt x="201536" y="1519440"/>
                  </a:lnTo>
                  <a:close/>
                </a:path>
                <a:path w="2215515" h="1547495">
                  <a:moveTo>
                    <a:pt x="246316" y="1510919"/>
                  </a:moveTo>
                  <a:lnTo>
                    <a:pt x="224193" y="1510919"/>
                  </a:lnTo>
                  <a:lnTo>
                    <a:pt x="224193" y="1533461"/>
                  </a:lnTo>
                  <a:lnTo>
                    <a:pt x="246316" y="1533461"/>
                  </a:lnTo>
                  <a:lnTo>
                    <a:pt x="246316" y="1510919"/>
                  </a:lnTo>
                  <a:close/>
                </a:path>
                <a:path w="2215515" h="1547495">
                  <a:moveTo>
                    <a:pt x="291617" y="1512836"/>
                  </a:moveTo>
                  <a:lnTo>
                    <a:pt x="269494" y="1512836"/>
                  </a:lnTo>
                  <a:lnTo>
                    <a:pt x="269494" y="1535658"/>
                  </a:lnTo>
                  <a:lnTo>
                    <a:pt x="291617" y="1535658"/>
                  </a:lnTo>
                  <a:lnTo>
                    <a:pt x="291617" y="1512836"/>
                  </a:lnTo>
                  <a:close/>
                </a:path>
                <a:path w="2215515" h="1547495">
                  <a:moveTo>
                    <a:pt x="336410" y="1524660"/>
                  </a:moveTo>
                  <a:lnTo>
                    <a:pt x="314274" y="1524660"/>
                  </a:lnTo>
                  <a:lnTo>
                    <a:pt x="314274" y="1547202"/>
                  </a:lnTo>
                  <a:lnTo>
                    <a:pt x="336410" y="1547202"/>
                  </a:lnTo>
                  <a:lnTo>
                    <a:pt x="336410" y="1524660"/>
                  </a:lnTo>
                  <a:close/>
                </a:path>
                <a:path w="2215515" h="1547495">
                  <a:moveTo>
                    <a:pt x="381457" y="1518335"/>
                  </a:moveTo>
                  <a:lnTo>
                    <a:pt x="358533" y="1518335"/>
                  </a:lnTo>
                  <a:lnTo>
                    <a:pt x="358533" y="1540878"/>
                  </a:lnTo>
                  <a:lnTo>
                    <a:pt x="381457" y="1540878"/>
                  </a:lnTo>
                  <a:lnTo>
                    <a:pt x="381457" y="1518335"/>
                  </a:lnTo>
                  <a:close/>
                </a:path>
                <a:path w="2215515" h="1547495">
                  <a:moveTo>
                    <a:pt x="426288" y="1513395"/>
                  </a:moveTo>
                  <a:lnTo>
                    <a:pt x="403631" y="1513395"/>
                  </a:lnTo>
                  <a:lnTo>
                    <a:pt x="403631" y="1536204"/>
                  </a:lnTo>
                  <a:lnTo>
                    <a:pt x="426288" y="1536204"/>
                  </a:lnTo>
                  <a:lnTo>
                    <a:pt x="426288" y="1513395"/>
                  </a:lnTo>
                  <a:close/>
                </a:path>
                <a:path w="2215515" h="1547495">
                  <a:moveTo>
                    <a:pt x="470992" y="1501851"/>
                  </a:moveTo>
                  <a:lnTo>
                    <a:pt x="448868" y="1501851"/>
                  </a:lnTo>
                  <a:lnTo>
                    <a:pt x="448868" y="1524660"/>
                  </a:lnTo>
                  <a:lnTo>
                    <a:pt x="470992" y="1524660"/>
                  </a:lnTo>
                  <a:lnTo>
                    <a:pt x="470992" y="1501851"/>
                  </a:lnTo>
                  <a:close/>
                </a:path>
                <a:path w="2215515" h="1547495">
                  <a:moveTo>
                    <a:pt x="515797" y="1494980"/>
                  </a:moveTo>
                  <a:lnTo>
                    <a:pt x="493674" y="1494980"/>
                  </a:lnTo>
                  <a:lnTo>
                    <a:pt x="493674" y="1517789"/>
                  </a:lnTo>
                  <a:lnTo>
                    <a:pt x="515797" y="1517789"/>
                  </a:lnTo>
                  <a:lnTo>
                    <a:pt x="515797" y="1494980"/>
                  </a:lnTo>
                  <a:close/>
                </a:path>
                <a:path w="2215515" h="1547495">
                  <a:moveTo>
                    <a:pt x="560603" y="1497177"/>
                  </a:moveTo>
                  <a:lnTo>
                    <a:pt x="538480" y="1497177"/>
                  </a:lnTo>
                  <a:lnTo>
                    <a:pt x="538480" y="1519707"/>
                  </a:lnTo>
                  <a:lnTo>
                    <a:pt x="560603" y="1519707"/>
                  </a:lnTo>
                  <a:lnTo>
                    <a:pt x="560603" y="1497177"/>
                  </a:lnTo>
                  <a:close/>
                </a:path>
                <a:path w="2215515" h="1547495">
                  <a:moveTo>
                    <a:pt x="605142" y="1495526"/>
                  </a:moveTo>
                  <a:lnTo>
                    <a:pt x="583285" y="1495526"/>
                  </a:lnTo>
                  <a:lnTo>
                    <a:pt x="583285" y="1518335"/>
                  </a:lnTo>
                  <a:lnTo>
                    <a:pt x="605142" y="1518335"/>
                  </a:lnTo>
                  <a:lnTo>
                    <a:pt x="605142" y="1495526"/>
                  </a:lnTo>
                  <a:close/>
                </a:path>
                <a:path w="2215515" h="1547495">
                  <a:moveTo>
                    <a:pt x="650430" y="1476565"/>
                  </a:moveTo>
                  <a:lnTo>
                    <a:pt x="628307" y="1476565"/>
                  </a:lnTo>
                  <a:lnTo>
                    <a:pt x="628307" y="1499374"/>
                  </a:lnTo>
                  <a:lnTo>
                    <a:pt x="650430" y="1499374"/>
                  </a:lnTo>
                  <a:lnTo>
                    <a:pt x="650430" y="1476565"/>
                  </a:lnTo>
                  <a:close/>
                </a:path>
                <a:path w="2215515" h="1547495">
                  <a:moveTo>
                    <a:pt x="695236" y="1432306"/>
                  </a:moveTo>
                  <a:lnTo>
                    <a:pt x="673112" y="1432306"/>
                  </a:lnTo>
                  <a:lnTo>
                    <a:pt x="673112" y="1454848"/>
                  </a:lnTo>
                  <a:lnTo>
                    <a:pt x="695236" y="1454848"/>
                  </a:lnTo>
                  <a:lnTo>
                    <a:pt x="695236" y="1432306"/>
                  </a:lnTo>
                  <a:close/>
                </a:path>
                <a:path w="2215515" h="1547495">
                  <a:moveTo>
                    <a:pt x="740041" y="1348206"/>
                  </a:moveTo>
                  <a:lnTo>
                    <a:pt x="717918" y="1348206"/>
                  </a:lnTo>
                  <a:lnTo>
                    <a:pt x="717918" y="1371015"/>
                  </a:lnTo>
                  <a:lnTo>
                    <a:pt x="740041" y="1371015"/>
                  </a:lnTo>
                  <a:lnTo>
                    <a:pt x="740041" y="1348206"/>
                  </a:lnTo>
                  <a:close/>
                </a:path>
                <a:path w="2215515" h="1547495">
                  <a:moveTo>
                    <a:pt x="784733" y="1187691"/>
                  </a:moveTo>
                  <a:lnTo>
                    <a:pt x="762609" y="1187691"/>
                  </a:lnTo>
                  <a:lnTo>
                    <a:pt x="762609" y="1210500"/>
                  </a:lnTo>
                  <a:lnTo>
                    <a:pt x="784733" y="1210500"/>
                  </a:lnTo>
                  <a:lnTo>
                    <a:pt x="784733" y="1187691"/>
                  </a:lnTo>
                  <a:close/>
                </a:path>
                <a:path w="2215515" h="1547495">
                  <a:moveTo>
                    <a:pt x="830389" y="974902"/>
                  </a:moveTo>
                  <a:lnTo>
                    <a:pt x="808266" y="974902"/>
                  </a:lnTo>
                  <a:lnTo>
                    <a:pt x="808266" y="997445"/>
                  </a:lnTo>
                  <a:lnTo>
                    <a:pt x="830389" y="997445"/>
                  </a:lnTo>
                  <a:lnTo>
                    <a:pt x="830389" y="974902"/>
                  </a:lnTo>
                  <a:close/>
                </a:path>
                <a:path w="2215515" h="1547495">
                  <a:moveTo>
                    <a:pt x="875093" y="682739"/>
                  </a:moveTo>
                  <a:lnTo>
                    <a:pt x="851903" y="682739"/>
                  </a:lnTo>
                  <a:lnTo>
                    <a:pt x="851903" y="706094"/>
                  </a:lnTo>
                  <a:lnTo>
                    <a:pt x="875093" y="706094"/>
                  </a:lnTo>
                  <a:lnTo>
                    <a:pt x="875093" y="682739"/>
                  </a:lnTo>
                  <a:close/>
                </a:path>
                <a:path w="2215515" h="1547495">
                  <a:moveTo>
                    <a:pt x="919365" y="400189"/>
                  </a:moveTo>
                  <a:lnTo>
                    <a:pt x="897242" y="400189"/>
                  </a:lnTo>
                  <a:lnTo>
                    <a:pt x="897242" y="422998"/>
                  </a:lnTo>
                  <a:lnTo>
                    <a:pt x="919365" y="422998"/>
                  </a:lnTo>
                  <a:lnTo>
                    <a:pt x="919365" y="400189"/>
                  </a:lnTo>
                  <a:close/>
                </a:path>
                <a:path w="2215515" h="1547495">
                  <a:moveTo>
                    <a:pt x="964171" y="144576"/>
                  </a:moveTo>
                  <a:lnTo>
                    <a:pt x="942047" y="144576"/>
                  </a:lnTo>
                  <a:lnTo>
                    <a:pt x="942047" y="167386"/>
                  </a:lnTo>
                  <a:lnTo>
                    <a:pt x="964171" y="167386"/>
                  </a:lnTo>
                  <a:lnTo>
                    <a:pt x="964171" y="144576"/>
                  </a:lnTo>
                  <a:close/>
                </a:path>
                <a:path w="2215515" h="1547495">
                  <a:moveTo>
                    <a:pt x="1009510" y="0"/>
                  </a:moveTo>
                  <a:lnTo>
                    <a:pt x="987386" y="0"/>
                  </a:lnTo>
                  <a:lnTo>
                    <a:pt x="987386" y="22809"/>
                  </a:lnTo>
                  <a:lnTo>
                    <a:pt x="1009510" y="22809"/>
                  </a:lnTo>
                  <a:lnTo>
                    <a:pt x="1009510" y="0"/>
                  </a:lnTo>
                  <a:close/>
                </a:path>
                <a:path w="2215515" h="1547495">
                  <a:moveTo>
                    <a:pt x="1054049" y="9067"/>
                  </a:moveTo>
                  <a:lnTo>
                    <a:pt x="1032192" y="9067"/>
                  </a:lnTo>
                  <a:lnTo>
                    <a:pt x="1032192" y="31610"/>
                  </a:lnTo>
                  <a:lnTo>
                    <a:pt x="1054049" y="31610"/>
                  </a:lnTo>
                  <a:lnTo>
                    <a:pt x="1054049" y="9067"/>
                  </a:lnTo>
                  <a:close/>
                </a:path>
                <a:path w="2215515" h="1547495">
                  <a:moveTo>
                    <a:pt x="1098804" y="127317"/>
                  </a:moveTo>
                  <a:lnTo>
                    <a:pt x="1077214" y="127317"/>
                  </a:lnTo>
                  <a:lnTo>
                    <a:pt x="1077214" y="150126"/>
                  </a:lnTo>
                  <a:lnTo>
                    <a:pt x="1098804" y="150126"/>
                  </a:lnTo>
                  <a:lnTo>
                    <a:pt x="1098804" y="127317"/>
                  </a:lnTo>
                  <a:close/>
                </a:path>
                <a:path w="2215515" h="1547495">
                  <a:moveTo>
                    <a:pt x="1144143" y="365061"/>
                  </a:moveTo>
                  <a:lnTo>
                    <a:pt x="1120952" y="365061"/>
                  </a:lnTo>
                  <a:lnTo>
                    <a:pt x="1120952" y="388150"/>
                  </a:lnTo>
                  <a:lnTo>
                    <a:pt x="1144143" y="388150"/>
                  </a:lnTo>
                  <a:lnTo>
                    <a:pt x="1144143" y="365061"/>
                  </a:lnTo>
                  <a:close/>
                </a:path>
                <a:path w="2215515" h="1547495">
                  <a:moveTo>
                    <a:pt x="1188415" y="563448"/>
                  </a:moveTo>
                  <a:lnTo>
                    <a:pt x="1166291" y="563448"/>
                  </a:lnTo>
                  <a:lnTo>
                    <a:pt x="1166291" y="586257"/>
                  </a:lnTo>
                  <a:lnTo>
                    <a:pt x="1188415" y="586257"/>
                  </a:lnTo>
                  <a:lnTo>
                    <a:pt x="1188415" y="563448"/>
                  </a:lnTo>
                  <a:close/>
                </a:path>
                <a:path w="2215515" h="1547495">
                  <a:moveTo>
                    <a:pt x="1233639" y="750900"/>
                  </a:moveTo>
                  <a:lnTo>
                    <a:pt x="1211516" y="750900"/>
                  </a:lnTo>
                  <a:lnTo>
                    <a:pt x="1211516" y="773709"/>
                  </a:lnTo>
                  <a:lnTo>
                    <a:pt x="1233639" y="773709"/>
                  </a:lnTo>
                  <a:lnTo>
                    <a:pt x="1233639" y="750900"/>
                  </a:lnTo>
                  <a:close/>
                </a:path>
                <a:path w="2215515" h="1547495">
                  <a:moveTo>
                    <a:pt x="1278445" y="934224"/>
                  </a:moveTo>
                  <a:lnTo>
                    <a:pt x="1256322" y="934224"/>
                  </a:lnTo>
                  <a:lnTo>
                    <a:pt x="1256322" y="956767"/>
                  </a:lnTo>
                  <a:lnTo>
                    <a:pt x="1278445" y="956767"/>
                  </a:lnTo>
                  <a:lnTo>
                    <a:pt x="1278445" y="934224"/>
                  </a:lnTo>
                  <a:close/>
                </a:path>
                <a:path w="2215515" h="1547495">
                  <a:moveTo>
                    <a:pt x="1322933" y="1051915"/>
                  </a:moveTo>
                  <a:lnTo>
                    <a:pt x="1300810" y="1051915"/>
                  </a:lnTo>
                  <a:lnTo>
                    <a:pt x="1300810" y="1074724"/>
                  </a:lnTo>
                  <a:lnTo>
                    <a:pt x="1322933" y="1074724"/>
                  </a:lnTo>
                  <a:lnTo>
                    <a:pt x="1322933" y="1051915"/>
                  </a:lnTo>
                  <a:close/>
                </a:path>
                <a:path w="2215515" h="1547495">
                  <a:moveTo>
                    <a:pt x="1367739" y="1097267"/>
                  </a:moveTo>
                  <a:lnTo>
                    <a:pt x="1346149" y="1097267"/>
                  </a:lnTo>
                  <a:lnTo>
                    <a:pt x="1346149" y="1120076"/>
                  </a:lnTo>
                  <a:lnTo>
                    <a:pt x="1367739" y="1120076"/>
                  </a:lnTo>
                  <a:lnTo>
                    <a:pt x="1367739" y="1097267"/>
                  </a:lnTo>
                  <a:close/>
                </a:path>
                <a:path w="2215515" h="1547495">
                  <a:moveTo>
                    <a:pt x="1413078" y="1178077"/>
                  </a:moveTo>
                  <a:lnTo>
                    <a:pt x="1390954" y="1178077"/>
                  </a:lnTo>
                  <a:lnTo>
                    <a:pt x="1390954" y="1201432"/>
                  </a:lnTo>
                  <a:lnTo>
                    <a:pt x="1413078" y="1201432"/>
                  </a:lnTo>
                  <a:lnTo>
                    <a:pt x="1413078" y="1178077"/>
                  </a:lnTo>
                  <a:close/>
                </a:path>
                <a:path w="2215515" h="1547495">
                  <a:moveTo>
                    <a:pt x="1457883" y="1212430"/>
                  </a:moveTo>
                  <a:lnTo>
                    <a:pt x="1435760" y="1212430"/>
                  </a:lnTo>
                  <a:lnTo>
                    <a:pt x="1435760" y="1235240"/>
                  </a:lnTo>
                  <a:lnTo>
                    <a:pt x="1457883" y="1235240"/>
                  </a:lnTo>
                  <a:lnTo>
                    <a:pt x="1457883" y="1212430"/>
                  </a:lnTo>
                  <a:close/>
                </a:path>
                <a:path w="2215515" h="1547495">
                  <a:moveTo>
                    <a:pt x="1502689" y="1242656"/>
                  </a:moveTo>
                  <a:lnTo>
                    <a:pt x="1480566" y="1242656"/>
                  </a:lnTo>
                  <a:lnTo>
                    <a:pt x="1480566" y="1265199"/>
                  </a:lnTo>
                  <a:lnTo>
                    <a:pt x="1502689" y="1265199"/>
                  </a:lnTo>
                  <a:lnTo>
                    <a:pt x="1502689" y="1242656"/>
                  </a:lnTo>
                  <a:close/>
                </a:path>
                <a:path w="2215515" h="1547495">
                  <a:moveTo>
                    <a:pt x="1547177" y="1266304"/>
                  </a:moveTo>
                  <a:lnTo>
                    <a:pt x="1525054" y="1266304"/>
                  </a:lnTo>
                  <a:lnTo>
                    <a:pt x="1525054" y="1289113"/>
                  </a:lnTo>
                  <a:lnTo>
                    <a:pt x="1547177" y="1289113"/>
                  </a:lnTo>
                  <a:lnTo>
                    <a:pt x="1547177" y="1266304"/>
                  </a:lnTo>
                  <a:close/>
                </a:path>
                <a:path w="2215515" h="1547495">
                  <a:moveTo>
                    <a:pt x="1593049" y="1308074"/>
                  </a:moveTo>
                  <a:lnTo>
                    <a:pt x="1569859" y="1308074"/>
                  </a:lnTo>
                  <a:lnTo>
                    <a:pt x="1569859" y="1330883"/>
                  </a:lnTo>
                  <a:lnTo>
                    <a:pt x="1593049" y="1330883"/>
                  </a:lnTo>
                  <a:lnTo>
                    <a:pt x="1593049" y="1308074"/>
                  </a:lnTo>
                  <a:close/>
                </a:path>
                <a:path w="2215515" h="1547495">
                  <a:moveTo>
                    <a:pt x="1637741" y="1328686"/>
                  </a:moveTo>
                  <a:lnTo>
                    <a:pt x="1615084" y="1328686"/>
                  </a:lnTo>
                  <a:lnTo>
                    <a:pt x="1615084" y="1352054"/>
                  </a:lnTo>
                  <a:lnTo>
                    <a:pt x="1637741" y="1352054"/>
                  </a:lnTo>
                  <a:lnTo>
                    <a:pt x="1637741" y="1328686"/>
                  </a:lnTo>
                  <a:close/>
                </a:path>
                <a:path w="2215515" h="1547495">
                  <a:moveTo>
                    <a:pt x="1682013" y="1346009"/>
                  </a:moveTo>
                  <a:lnTo>
                    <a:pt x="1659890" y="1346009"/>
                  </a:lnTo>
                  <a:lnTo>
                    <a:pt x="1659890" y="1368818"/>
                  </a:lnTo>
                  <a:lnTo>
                    <a:pt x="1682013" y="1368818"/>
                  </a:lnTo>
                  <a:lnTo>
                    <a:pt x="1682013" y="1346009"/>
                  </a:lnTo>
                  <a:close/>
                </a:path>
                <a:path w="2215515" h="1547495">
                  <a:moveTo>
                    <a:pt x="1726819" y="1364691"/>
                  </a:moveTo>
                  <a:lnTo>
                    <a:pt x="1704695" y="1364691"/>
                  </a:lnTo>
                  <a:lnTo>
                    <a:pt x="1704695" y="1387233"/>
                  </a:lnTo>
                  <a:lnTo>
                    <a:pt x="1726819" y="1387233"/>
                  </a:lnTo>
                  <a:lnTo>
                    <a:pt x="1726819" y="1364691"/>
                  </a:lnTo>
                  <a:close/>
                </a:path>
                <a:path w="2215515" h="1547495">
                  <a:moveTo>
                    <a:pt x="1771840" y="1381467"/>
                  </a:moveTo>
                  <a:lnTo>
                    <a:pt x="1749717" y="1381467"/>
                  </a:lnTo>
                  <a:lnTo>
                    <a:pt x="1749717" y="1404277"/>
                  </a:lnTo>
                  <a:lnTo>
                    <a:pt x="1771840" y="1404277"/>
                  </a:lnTo>
                  <a:lnTo>
                    <a:pt x="1771840" y="1381467"/>
                  </a:lnTo>
                  <a:close/>
                </a:path>
                <a:path w="2215515" h="1547495">
                  <a:moveTo>
                    <a:pt x="1816646" y="1393012"/>
                  </a:moveTo>
                  <a:lnTo>
                    <a:pt x="1794522" y="1393012"/>
                  </a:lnTo>
                  <a:lnTo>
                    <a:pt x="1794522" y="1416367"/>
                  </a:lnTo>
                  <a:lnTo>
                    <a:pt x="1816646" y="1416367"/>
                  </a:lnTo>
                  <a:lnTo>
                    <a:pt x="1816646" y="1393012"/>
                  </a:lnTo>
                  <a:close/>
                </a:path>
                <a:path w="2215515" h="1547495">
                  <a:moveTo>
                    <a:pt x="1861985" y="1404277"/>
                  </a:moveTo>
                  <a:lnTo>
                    <a:pt x="1838794" y="1404277"/>
                  </a:lnTo>
                  <a:lnTo>
                    <a:pt x="1838794" y="1426806"/>
                  </a:lnTo>
                  <a:lnTo>
                    <a:pt x="1861985" y="1426806"/>
                  </a:lnTo>
                  <a:lnTo>
                    <a:pt x="1861985" y="1404277"/>
                  </a:lnTo>
                  <a:close/>
                </a:path>
                <a:path w="2215515" h="1547495">
                  <a:moveTo>
                    <a:pt x="1906790" y="1413624"/>
                  </a:moveTo>
                  <a:lnTo>
                    <a:pt x="1884133" y="1413624"/>
                  </a:lnTo>
                  <a:lnTo>
                    <a:pt x="1884133" y="1436433"/>
                  </a:lnTo>
                  <a:lnTo>
                    <a:pt x="1906790" y="1436433"/>
                  </a:lnTo>
                  <a:lnTo>
                    <a:pt x="1906790" y="1413624"/>
                  </a:lnTo>
                  <a:close/>
                </a:path>
                <a:path w="2215515" h="1547495">
                  <a:moveTo>
                    <a:pt x="1951494" y="1425435"/>
                  </a:moveTo>
                  <a:lnTo>
                    <a:pt x="1929358" y="1425435"/>
                  </a:lnTo>
                  <a:lnTo>
                    <a:pt x="1929358" y="1447977"/>
                  </a:lnTo>
                  <a:lnTo>
                    <a:pt x="1951494" y="1447977"/>
                  </a:lnTo>
                  <a:lnTo>
                    <a:pt x="1951494" y="1425435"/>
                  </a:lnTo>
                  <a:close/>
                </a:path>
                <a:path w="2215515" h="1547495">
                  <a:moveTo>
                    <a:pt x="1996033" y="1424889"/>
                  </a:moveTo>
                  <a:lnTo>
                    <a:pt x="1974164" y="1424889"/>
                  </a:lnTo>
                  <a:lnTo>
                    <a:pt x="1974164" y="1447431"/>
                  </a:lnTo>
                  <a:lnTo>
                    <a:pt x="1996033" y="1447431"/>
                  </a:lnTo>
                  <a:lnTo>
                    <a:pt x="1996033" y="1424889"/>
                  </a:lnTo>
                  <a:close/>
                </a:path>
                <a:path w="2215515" h="1547495">
                  <a:moveTo>
                    <a:pt x="2040890" y="1422692"/>
                  </a:moveTo>
                  <a:lnTo>
                    <a:pt x="2018766" y="1422692"/>
                  </a:lnTo>
                  <a:lnTo>
                    <a:pt x="2018766" y="1445501"/>
                  </a:lnTo>
                  <a:lnTo>
                    <a:pt x="2040890" y="1445501"/>
                  </a:lnTo>
                  <a:lnTo>
                    <a:pt x="2040890" y="1422692"/>
                  </a:lnTo>
                  <a:close/>
                </a:path>
                <a:path w="2215515" h="1547495">
                  <a:moveTo>
                    <a:pt x="2085581" y="1434236"/>
                  </a:moveTo>
                  <a:lnTo>
                    <a:pt x="2063457" y="1434236"/>
                  </a:lnTo>
                  <a:lnTo>
                    <a:pt x="2063457" y="1457045"/>
                  </a:lnTo>
                  <a:lnTo>
                    <a:pt x="2085581" y="1457045"/>
                  </a:lnTo>
                  <a:lnTo>
                    <a:pt x="2085581" y="1434236"/>
                  </a:lnTo>
                  <a:close/>
                </a:path>
                <a:path w="2215515" h="1547495">
                  <a:moveTo>
                    <a:pt x="2130920" y="1434236"/>
                  </a:moveTo>
                  <a:lnTo>
                    <a:pt x="2108797" y="1434236"/>
                  </a:lnTo>
                  <a:lnTo>
                    <a:pt x="2108797" y="1457045"/>
                  </a:lnTo>
                  <a:lnTo>
                    <a:pt x="2130920" y="1457045"/>
                  </a:lnTo>
                  <a:lnTo>
                    <a:pt x="2130920" y="1434236"/>
                  </a:lnTo>
                  <a:close/>
                </a:path>
                <a:path w="2215515" h="1547495">
                  <a:moveTo>
                    <a:pt x="2175726" y="1436979"/>
                  </a:moveTo>
                  <a:lnTo>
                    <a:pt x="2153602" y="1436979"/>
                  </a:lnTo>
                  <a:lnTo>
                    <a:pt x="2153602" y="1459522"/>
                  </a:lnTo>
                  <a:lnTo>
                    <a:pt x="2175726" y="1459522"/>
                  </a:lnTo>
                  <a:lnTo>
                    <a:pt x="2175726" y="1436979"/>
                  </a:lnTo>
                  <a:close/>
                </a:path>
                <a:path w="2215515" h="1547495">
                  <a:moveTo>
                    <a:pt x="2215210" y="1454848"/>
                  </a:moveTo>
                  <a:lnTo>
                    <a:pt x="2198408" y="1454848"/>
                  </a:lnTo>
                  <a:lnTo>
                    <a:pt x="2198408" y="1477657"/>
                  </a:lnTo>
                  <a:lnTo>
                    <a:pt x="2215210" y="1477657"/>
                  </a:lnTo>
                  <a:lnTo>
                    <a:pt x="2215210" y="1454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77466" y="1243996"/>
              <a:ext cx="2198370" cy="1546225"/>
            </a:xfrm>
            <a:custGeom>
              <a:avLst/>
              <a:gdLst/>
              <a:ahLst/>
              <a:cxnLst/>
              <a:rect l="l" t="t" r="r" b="b"/>
              <a:pathLst>
                <a:path w="2198370" h="1546225">
                  <a:moveTo>
                    <a:pt x="0" y="1545766"/>
                  </a:moveTo>
                  <a:lnTo>
                    <a:pt x="37583" y="1545766"/>
                  </a:lnTo>
                  <a:lnTo>
                    <a:pt x="74376" y="1545217"/>
                  </a:lnTo>
                  <a:lnTo>
                    <a:pt x="111960" y="1545217"/>
                  </a:lnTo>
                  <a:lnTo>
                    <a:pt x="149009" y="1545217"/>
                  </a:lnTo>
                  <a:lnTo>
                    <a:pt x="186603" y="1544667"/>
                  </a:lnTo>
                  <a:lnTo>
                    <a:pt x="223653" y="1544667"/>
                  </a:lnTo>
                  <a:lnTo>
                    <a:pt x="260703" y="1544117"/>
                  </a:lnTo>
                  <a:lnTo>
                    <a:pt x="298286" y="1543567"/>
                  </a:lnTo>
                  <a:lnTo>
                    <a:pt x="335080" y="1543018"/>
                  </a:lnTo>
                  <a:lnTo>
                    <a:pt x="409723" y="1540819"/>
                  </a:lnTo>
                  <a:lnTo>
                    <a:pt x="484399" y="1536696"/>
                  </a:lnTo>
                  <a:lnTo>
                    <a:pt x="558968" y="1525977"/>
                  </a:lnTo>
                  <a:lnTo>
                    <a:pt x="595772" y="1513883"/>
                  </a:lnTo>
                  <a:lnTo>
                    <a:pt x="633323" y="1491895"/>
                  </a:lnTo>
                  <a:lnTo>
                    <a:pt x="670448" y="1451767"/>
                  </a:lnTo>
                  <a:lnTo>
                    <a:pt x="707999" y="1383604"/>
                  </a:lnTo>
                  <a:lnTo>
                    <a:pt x="745017" y="1276411"/>
                  </a:lnTo>
                  <a:lnTo>
                    <a:pt x="782675" y="1122220"/>
                  </a:lnTo>
                  <a:lnTo>
                    <a:pt x="819692" y="918774"/>
                  </a:lnTo>
                  <a:lnTo>
                    <a:pt x="857030" y="679653"/>
                  </a:lnTo>
                  <a:lnTo>
                    <a:pt x="894048" y="430967"/>
                  </a:lnTo>
                  <a:lnTo>
                    <a:pt x="931706" y="211086"/>
                  </a:lnTo>
                  <a:lnTo>
                    <a:pt x="968724" y="57938"/>
                  </a:lnTo>
                  <a:lnTo>
                    <a:pt x="1005741" y="0"/>
                  </a:lnTo>
                  <a:lnTo>
                    <a:pt x="1043399" y="43096"/>
                  </a:lnTo>
                  <a:lnTo>
                    <a:pt x="1080417" y="170957"/>
                  </a:lnTo>
                  <a:lnTo>
                    <a:pt x="1117755" y="351260"/>
                  </a:lnTo>
                  <a:lnTo>
                    <a:pt x="1154773" y="546955"/>
                  </a:lnTo>
                  <a:lnTo>
                    <a:pt x="1192324" y="729676"/>
                  </a:lnTo>
                  <a:lnTo>
                    <a:pt x="1229448" y="881394"/>
                  </a:lnTo>
                  <a:lnTo>
                    <a:pt x="1266999" y="997932"/>
                  </a:lnTo>
                  <a:lnTo>
                    <a:pt x="1304017" y="1084015"/>
                  </a:lnTo>
                  <a:lnTo>
                    <a:pt x="1341675" y="1148056"/>
                  </a:lnTo>
                  <a:lnTo>
                    <a:pt x="1378373" y="1196704"/>
                  </a:lnTo>
                  <a:lnTo>
                    <a:pt x="1415497" y="1236283"/>
                  </a:lnTo>
                  <a:lnTo>
                    <a:pt x="1453048" y="1269540"/>
                  </a:lnTo>
                  <a:lnTo>
                    <a:pt x="1490066" y="1297850"/>
                  </a:lnTo>
                  <a:lnTo>
                    <a:pt x="1527724" y="1321762"/>
                  </a:lnTo>
                  <a:lnTo>
                    <a:pt x="1564742" y="1342376"/>
                  </a:lnTo>
                  <a:lnTo>
                    <a:pt x="1602293" y="1359142"/>
                  </a:lnTo>
                  <a:lnTo>
                    <a:pt x="1639097" y="1372884"/>
                  </a:lnTo>
                  <a:lnTo>
                    <a:pt x="1676755" y="1384703"/>
                  </a:lnTo>
                  <a:lnTo>
                    <a:pt x="1713773" y="1394598"/>
                  </a:lnTo>
                  <a:lnTo>
                    <a:pt x="1751324" y="1403668"/>
                  </a:lnTo>
                  <a:lnTo>
                    <a:pt x="1788449" y="1411364"/>
                  </a:lnTo>
                  <a:lnTo>
                    <a:pt x="1825466" y="1419334"/>
                  </a:lnTo>
                  <a:lnTo>
                    <a:pt x="1863017" y="1427305"/>
                  </a:lnTo>
                  <a:lnTo>
                    <a:pt x="1899822" y="1435276"/>
                  </a:lnTo>
                  <a:lnTo>
                    <a:pt x="1937373" y="1443247"/>
                  </a:lnTo>
                  <a:lnTo>
                    <a:pt x="1974497" y="1451217"/>
                  </a:lnTo>
                  <a:lnTo>
                    <a:pt x="2012049" y="1458913"/>
                  </a:lnTo>
                  <a:lnTo>
                    <a:pt x="2049066" y="1466884"/>
                  </a:lnTo>
                  <a:lnTo>
                    <a:pt x="2086724" y="1474305"/>
                  </a:lnTo>
                  <a:lnTo>
                    <a:pt x="2123742" y="1481726"/>
                  </a:lnTo>
                  <a:lnTo>
                    <a:pt x="2161080" y="1488597"/>
                  </a:lnTo>
                  <a:lnTo>
                    <a:pt x="2198098" y="1495468"/>
                  </a:lnTo>
                </a:path>
              </a:pathLst>
            </a:custGeom>
            <a:ln w="95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77466" y="1538637"/>
              <a:ext cx="2198370" cy="1251585"/>
            </a:xfrm>
            <a:custGeom>
              <a:avLst/>
              <a:gdLst/>
              <a:ahLst/>
              <a:cxnLst/>
              <a:rect l="l" t="t" r="r" b="b"/>
              <a:pathLst>
                <a:path w="2198370" h="1251585">
                  <a:moveTo>
                    <a:pt x="0" y="1251125"/>
                  </a:moveTo>
                  <a:lnTo>
                    <a:pt x="0" y="1251125"/>
                  </a:lnTo>
                  <a:lnTo>
                    <a:pt x="447274" y="1251125"/>
                  </a:lnTo>
                  <a:lnTo>
                    <a:pt x="484399" y="1250575"/>
                  </a:lnTo>
                  <a:lnTo>
                    <a:pt x="558968" y="1246178"/>
                  </a:lnTo>
                  <a:lnTo>
                    <a:pt x="633323" y="1223090"/>
                  </a:lnTo>
                  <a:lnTo>
                    <a:pt x="670448" y="1191757"/>
                  </a:lnTo>
                  <a:lnTo>
                    <a:pt x="707999" y="1135962"/>
                  </a:lnTo>
                  <a:lnTo>
                    <a:pt x="745017" y="1044986"/>
                  </a:lnTo>
                  <a:lnTo>
                    <a:pt x="782675" y="910859"/>
                  </a:lnTo>
                  <a:lnTo>
                    <a:pt x="819692" y="732974"/>
                  </a:lnTo>
                  <a:lnTo>
                    <a:pt x="857030" y="523867"/>
                  </a:lnTo>
                  <a:lnTo>
                    <a:pt x="894048" y="310032"/>
                  </a:lnTo>
                  <a:lnTo>
                    <a:pt x="931706" y="128850"/>
                  </a:lnTo>
                  <a:lnTo>
                    <a:pt x="968724" y="16710"/>
                  </a:lnTo>
                  <a:lnTo>
                    <a:pt x="1005741" y="0"/>
                  </a:lnTo>
                  <a:lnTo>
                    <a:pt x="1043399" y="82455"/>
                  </a:lnTo>
                  <a:lnTo>
                    <a:pt x="1080417" y="244618"/>
                  </a:lnTo>
                  <a:lnTo>
                    <a:pt x="1117755" y="451526"/>
                  </a:lnTo>
                  <a:lnTo>
                    <a:pt x="1154773" y="665911"/>
                  </a:lnTo>
                  <a:lnTo>
                    <a:pt x="1192324" y="855888"/>
                  </a:lnTo>
                  <a:lnTo>
                    <a:pt x="1229448" y="1005408"/>
                  </a:lnTo>
                  <a:lnTo>
                    <a:pt x="1266999" y="1110126"/>
                  </a:lnTo>
                  <a:lnTo>
                    <a:pt x="1304017" y="1176640"/>
                  </a:lnTo>
                  <a:lnTo>
                    <a:pt x="1341675" y="1215119"/>
                  </a:lnTo>
                  <a:lnTo>
                    <a:pt x="1378373" y="1234634"/>
                  </a:lnTo>
                  <a:lnTo>
                    <a:pt x="1415497" y="1244254"/>
                  </a:lnTo>
                  <a:lnTo>
                    <a:pt x="1490066" y="1250575"/>
                  </a:lnTo>
                  <a:lnTo>
                    <a:pt x="1527724" y="1251125"/>
                  </a:lnTo>
                  <a:lnTo>
                    <a:pt x="1564742" y="1251125"/>
                  </a:lnTo>
                  <a:lnTo>
                    <a:pt x="1602293" y="1251125"/>
                  </a:lnTo>
                  <a:lnTo>
                    <a:pt x="2161080" y="1251125"/>
                  </a:lnTo>
                  <a:lnTo>
                    <a:pt x="2198098" y="1251125"/>
                  </a:lnTo>
                </a:path>
                <a:path w="2198370" h="1251585">
                  <a:moveTo>
                    <a:pt x="0" y="1251125"/>
                  </a:moveTo>
                  <a:lnTo>
                    <a:pt x="0" y="1251125"/>
                  </a:lnTo>
                  <a:lnTo>
                    <a:pt x="409723" y="1251125"/>
                  </a:lnTo>
                  <a:lnTo>
                    <a:pt x="447274" y="1250575"/>
                  </a:lnTo>
                  <a:lnTo>
                    <a:pt x="521950" y="1248926"/>
                  </a:lnTo>
                  <a:lnTo>
                    <a:pt x="595772" y="1244529"/>
                  </a:lnTo>
                  <a:lnTo>
                    <a:pt x="670448" y="1234634"/>
                  </a:lnTo>
                  <a:lnTo>
                    <a:pt x="707999" y="1226114"/>
                  </a:lnTo>
                  <a:lnTo>
                    <a:pt x="745017" y="1214570"/>
                  </a:lnTo>
                  <a:lnTo>
                    <a:pt x="782675" y="1198628"/>
                  </a:lnTo>
                  <a:lnTo>
                    <a:pt x="819692" y="1178014"/>
                  </a:lnTo>
                  <a:lnTo>
                    <a:pt x="857030" y="1153828"/>
                  </a:lnTo>
                  <a:lnTo>
                    <a:pt x="894048" y="1124693"/>
                  </a:lnTo>
                  <a:lnTo>
                    <a:pt x="931706" y="1091986"/>
                  </a:lnTo>
                  <a:lnTo>
                    <a:pt x="968724" y="1058179"/>
                  </a:lnTo>
                  <a:lnTo>
                    <a:pt x="1005741" y="1023823"/>
                  </a:lnTo>
                  <a:lnTo>
                    <a:pt x="1043399" y="992215"/>
                  </a:lnTo>
                  <a:lnTo>
                    <a:pt x="1080417" y="965829"/>
                  </a:lnTo>
                  <a:lnTo>
                    <a:pt x="1117755" y="946314"/>
                  </a:lnTo>
                  <a:lnTo>
                    <a:pt x="1154773" y="936145"/>
                  </a:lnTo>
                  <a:lnTo>
                    <a:pt x="1192324" y="935870"/>
                  </a:lnTo>
                  <a:lnTo>
                    <a:pt x="1229448" y="945765"/>
                  </a:lnTo>
                  <a:lnTo>
                    <a:pt x="1266999" y="964729"/>
                  </a:lnTo>
                  <a:lnTo>
                    <a:pt x="1304017" y="991115"/>
                  </a:lnTo>
                  <a:lnTo>
                    <a:pt x="1341675" y="1022998"/>
                  </a:lnTo>
                  <a:lnTo>
                    <a:pt x="1378373" y="1056530"/>
                  </a:lnTo>
                  <a:lnTo>
                    <a:pt x="1415497" y="1090886"/>
                  </a:lnTo>
                  <a:lnTo>
                    <a:pt x="1453048" y="1123594"/>
                  </a:lnTo>
                  <a:lnTo>
                    <a:pt x="1490066" y="1152728"/>
                  </a:lnTo>
                  <a:lnTo>
                    <a:pt x="1527724" y="1177465"/>
                  </a:lnTo>
                  <a:lnTo>
                    <a:pt x="1564742" y="1197529"/>
                  </a:lnTo>
                  <a:lnTo>
                    <a:pt x="1602293" y="1214020"/>
                  </a:lnTo>
                  <a:lnTo>
                    <a:pt x="1639097" y="1225564"/>
                  </a:lnTo>
                  <a:lnTo>
                    <a:pt x="1676755" y="1234634"/>
                  </a:lnTo>
                  <a:lnTo>
                    <a:pt x="1751324" y="1244529"/>
                  </a:lnTo>
                  <a:lnTo>
                    <a:pt x="1825466" y="1248926"/>
                  </a:lnTo>
                  <a:lnTo>
                    <a:pt x="1899822" y="1250575"/>
                  </a:lnTo>
                  <a:lnTo>
                    <a:pt x="1937373" y="1251125"/>
                  </a:lnTo>
                  <a:lnTo>
                    <a:pt x="1974497" y="1251125"/>
                  </a:lnTo>
                  <a:lnTo>
                    <a:pt x="2012049" y="1251125"/>
                  </a:lnTo>
                  <a:lnTo>
                    <a:pt x="2049066" y="1251125"/>
                  </a:lnTo>
                  <a:lnTo>
                    <a:pt x="2086724" y="1251125"/>
                  </a:lnTo>
                  <a:lnTo>
                    <a:pt x="2123742" y="1251125"/>
                  </a:lnTo>
                  <a:lnTo>
                    <a:pt x="2161080" y="1251125"/>
                  </a:lnTo>
                  <a:lnTo>
                    <a:pt x="2198098" y="1251125"/>
                  </a:lnTo>
                </a:path>
                <a:path w="2198370" h="1251585">
                  <a:moveTo>
                    <a:pt x="0" y="1251125"/>
                  </a:moveTo>
                  <a:lnTo>
                    <a:pt x="37583" y="1251125"/>
                  </a:lnTo>
                  <a:lnTo>
                    <a:pt x="74376" y="1250575"/>
                  </a:lnTo>
                  <a:lnTo>
                    <a:pt x="111960" y="1250575"/>
                  </a:lnTo>
                  <a:lnTo>
                    <a:pt x="149009" y="1250575"/>
                  </a:lnTo>
                  <a:lnTo>
                    <a:pt x="186603" y="1250026"/>
                  </a:lnTo>
                  <a:lnTo>
                    <a:pt x="223653" y="1250026"/>
                  </a:lnTo>
                  <a:lnTo>
                    <a:pt x="260703" y="1249476"/>
                  </a:lnTo>
                  <a:lnTo>
                    <a:pt x="298286" y="1248926"/>
                  </a:lnTo>
                  <a:lnTo>
                    <a:pt x="335080" y="1248377"/>
                  </a:lnTo>
                  <a:lnTo>
                    <a:pt x="372663" y="1247277"/>
                  </a:lnTo>
                  <a:lnTo>
                    <a:pt x="409723" y="1246178"/>
                  </a:lnTo>
                  <a:lnTo>
                    <a:pt x="447274" y="1245078"/>
                  </a:lnTo>
                  <a:lnTo>
                    <a:pt x="484399" y="1244254"/>
                  </a:lnTo>
                  <a:lnTo>
                    <a:pt x="521950" y="1242055"/>
                  </a:lnTo>
                  <a:lnTo>
                    <a:pt x="558968" y="1240406"/>
                  </a:lnTo>
                  <a:lnTo>
                    <a:pt x="595772" y="1237657"/>
                  </a:lnTo>
                  <a:lnTo>
                    <a:pt x="633323" y="1235184"/>
                  </a:lnTo>
                  <a:lnTo>
                    <a:pt x="670448" y="1232435"/>
                  </a:lnTo>
                  <a:lnTo>
                    <a:pt x="707999" y="1228862"/>
                  </a:lnTo>
                  <a:lnTo>
                    <a:pt x="745017" y="1224464"/>
                  </a:lnTo>
                  <a:lnTo>
                    <a:pt x="782675" y="1220342"/>
                  </a:lnTo>
                  <a:lnTo>
                    <a:pt x="819692" y="1215119"/>
                  </a:lnTo>
                  <a:lnTo>
                    <a:pt x="857030" y="1209897"/>
                  </a:lnTo>
                  <a:lnTo>
                    <a:pt x="894048" y="1204125"/>
                  </a:lnTo>
                  <a:lnTo>
                    <a:pt x="931706" y="1197529"/>
                  </a:lnTo>
                  <a:lnTo>
                    <a:pt x="1005741" y="1183512"/>
                  </a:lnTo>
                  <a:lnTo>
                    <a:pt x="1043399" y="1176091"/>
                  </a:lnTo>
                  <a:lnTo>
                    <a:pt x="1117755" y="1160699"/>
                  </a:lnTo>
                  <a:lnTo>
                    <a:pt x="1154773" y="1152728"/>
                  </a:lnTo>
                  <a:lnTo>
                    <a:pt x="1192324" y="1145307"/>
                  </a:lnTo>
                  <a:lnTo>
                    <a:pt x="1266999" y="1130465"/>
                  </a:lnTo>
                  <a:lnTo>
                    <a:pt x="1341675" y="1117822"/>
                  </a:lnTo>
                  <a:lnTo>
                    <a:pt x="1415497" y="1108477"/>
                  </a:lnTo>
                  <a:lnTo>
                    <a:pt x="1490066" y="1102705"/>
                  </a:lnTo>
                  <a:lnTo>
                    <a:pt x="1527724" y="1101056"/>
                  </a:lnTo>
                  <a:lnTo>
                    <a:pt x="1564742" y="1101056"/>
                  </a:lnTo>
                  <a:lnTo>
                    <a:pt x="1639097" y="1103530"/>
                  </a:lnTo>
                  <a:lnTo>
                    <a:pt x="1713773" y="1110401"/>
                  </a:lnTo>
                  <a:lnTo>
                    <a:pt x="1788449" y="1120570"/>
                  </a:lnTo>
                  <a:lnTo>
                    <a:pt x="1863017" y="1133763"/>
                  </a:lnTo>
                  <a:lnTo>
                    <a:pt x="1899822" y="1141184"/>
                  </a:lnTo>
                  <a:lnTo>
                    <a:pt x="1937373" y="1148605"/>
                  </a:lnTo>
                  <a:lnTo>
                    <a:pt x="1974497" y="1156576"/>
                  </a:lnTo>
                  <a:lnTo>
                    <a:pt x="2012049" y="1164272"/>
                  </a:lnTo>
                  <a:lnTo>
                    <a:pt x="2049066" y="1172243"/>
                  </a:lnTo>
                  <a:lnTo>
                    <a:pt x="2086724" y="1179664"/>
                  </a:lnTo>
                  <a:lnTo>
                    <a:pt x="2123742" y="1187085"/>
                  </a:lnTo>
                  <a:lnTo>
                    <a:pt x="2161080" y="1193956"/>
                  </a:lnTo>
                  <a:lnTo>
                    <a:pt x="2198098" y="1200827"/>
                  </a:lnTo>
                </a:path>
              </a:pathLst>
            </a:custGeom>
            <a:ln w="676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440709" y="1490525"/>
            <a:ext cx="39116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10">
                <a:latin typeface="Arial"/>
                <a:cs typeface="Arial"/>
              </a:rPr>
              <a:t>29.9%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sp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5873" y="1477809"/>
            <a:ext cx="54610" cy="895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00"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576" y="1777524"/>
            <a:ext cx="122555" cy="57277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650" spc="20">
                <a:latin typeface="Arial"/>
                <a:cs typeface="Arial"/>
              </a:rPr>
              <a:t>Intensity</a:t>
            </a:r>
            <a:r>
              <a:rPr dirty="0" sz="650" spc="-20">
                <a:latin typeface="Arial"/>
                <a:cs typeface="Arial"/>
              </a:rPr>
              <a:t> </a:t>
            </a:r>
            <a:r>
              <a:rPr dirty="0" sz="650" spc="20">
                <a:latin typeface="Arial"/>
                <a:cs typeface="Arial"/>
              </a:rPr>
              <a:t>(a.u)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49616" y="2950159"/>
            <a:ext cx="810260" cy="2787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  <a:tabLst>
                <a:tab pos="448309" algn="l"/>
              </a:tabLst>
            </a:pPr>
            <a:r>
              <a:rPr dirty="0" sz="650" spc="-40">
                <a:latin typeface="Noto Sans CJK JP Black"/>
                <a:cs typeface="Noto Sans CJK JP Black"/>
              </a:rPr>
              <a:t>284	286</a:t>
            </a:r>
            <a:endParaRPr sz="650">
              <a:latin typeface="Noto Sans CJK JP Black"/>
              <a:cs typeface="Noto Sans CJK JP Black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700" spc="-10">
                <a:latin typeface="Arial"/>
                <a:cs typeface="Arial"/>
              </a:rPr>
              <a:t>Binding Energy</a:t>
            </a:r>
            <a:r>
              <a:rPr dirty="0" sz="700" spc="-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(eV)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51486" y="1207044"/>
            <a:ext cx="769620" cy="247015"/>
            <a:chOff x="2251486" y="1207044"/>
            <a:chExt cx="769620" cy="247015"/>
          </a:xfrm>
        </p:grpSpPr>
        <p:sp>
          <p:nvSpPr>
            <p:cNvPr id="42" name="object 42"/>
            <p:cNvSpPr/>
            <p:nvPr/>
          </p:nvSpPr>
          <p:spPr>
            <a:xfrm>
              <a:off x="2254026" y="1209584"/>
              <a:ext cx="764540" cy="241935"/>
            </a:xfrm>
            <a:custGeom>
              <a:avLst/>
              <a:gdLst/>
              <a:ahLst/>
              <a:cxnLst/>
              <a:rect l="l" t="t" r="r" b="b"/>
              <a:pathLst>
                <a:path w="764539" h="241934">
                  <a:moveTo>
                    <a:pt x="764518" y="0"/>
                  </a:moveTo>
                  <a:lnTo>
                    <a:pt x="0" y="0"/>
                  </a:lnTo>
                  <a:lnTo>
                    <a:pt x="0" y="241869"/>
                  </a:lnTo>
                  <a:lnTo>
                    <a:pt x="764518" y="241869"/>
                  </a:lnTo>
                  <a:lnTo>
                    <a:pt x="7645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54026" y="1209584"/>
              <a:ext cx="764540" cy="241935"/>
            </a:xfrm>
            <a:custGeom>
              <a:avLst/>
              <a:gdLst/>
              <a:ahLst/>
              <a:cxnLst/>
              <a:rect l="l" t="t" r="r" b="b"/>
              <a:pathLst>
                <a:path w="764539" h="241934">
                  <a:moveTo>
                    <a:pt x="0" y="241869"/>
                  </a:moveTo>
                  <a:lnTo>
                    <a:pt x="764518" y="241869"/>
                  </a:lnTo>
                  <a:lnTo>
                    <a:pt x="764518" y="0"/>
                  </a:lnTo>
                  <a:lnTo>
                    <a:pt x="0" y="0"/>
                  </a:lnTo>
                  <a:lnTo>
                    <a:pt x="0" y="241869"/>
                  </a:lnTo>
                  <a:close/>
                </a:path>
              </a:pathLst>
            </a:custGeom>
            <a:ln w="49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311632" y="128027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 h="0">
                  <a:moveTo>
                    <a:pt x="0" y="0"/>
                  </a:moveTo>
                  <a:lnTo>
                    <a:pt x="22093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400923" y="1258783"/>
              <a:ext cx="31750" cy="32384"/>
            </a:xfrm>
            <a:custGeom>
              <a:avLst/>
              <a:gdLst/>
              <a:ahLst/>
              <a:cxnLst/>
              <a:rect l="l" t="t" r="r" b="b"/>
              <a:pathLst>
                <a:path w="31750" h="32384">
                  <a:moveTo>
                    <a:pt x="31454" y="0"/>
                  </a:moveTo>
                  <a:lnTo>
                    <a:pt x="0" y="0"/>
                  </a:lnTo>
                  <a:lnTo>
                    <a:pt x="0" y="32157"/>
                  </a:lnTo>
                  <a:lnTo>
                    <a:pt x="31454" y="32157"/>
                  </a:lnTo>
                  <a:lnTo>
                    <a:pt x="31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2544098" y="1208527"/>
            <a:ext cx="445770" cy="24320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4290" marR="5080" indent="-22225">
              <a:lnSpc>
                <a:spcPct val="102499"/>
              </a:lnSpc>
              <a:spcBef>
                <a:spcPts val="85"/>
              </a:spcBef>
            </a:pPr>
            <a:r>
              <a:rPr dirty="0" sz="700" spc="-15">
                <a:latin typeface="Arial"/>
                <a:cs typeface="Arial"/>
              </a:rPr>
              <a:t>M</a:t>
            </a:r>
            <a:r>
              <a:rPr dirty="0" sz="700" spc="-10">
                <a:latin typeface="Arial"/>
                <a:cs typeface="Arial"/>
              </a:rPr>
              <a:t>agne</a:t>
            </a:r>
            <a:r>
              <a:rPr dirty="0" sz="700" spc="-5">
                <a:latin typeface="Arial"/>
                <a:cs typeface="Arial"/>
              </a:rPr>
              <a:t>tr</a:t>
            </a:r>
            <a:r>
              <a:rPr dirty="0" sz="700" spc="-10">
                <a:latin typeface="Arial"/>
                <a:cs typeface="Arial"/>
              </a:rPr>
              <a:t>on  </a:t>
            </a:r>
            <a:r>
              <a:rPr dirty="0" sz="700" spc="-10">
                <a:latin typeface="Arial"/>
                <a:cs typeface="Arial"/>
              </a:rPr>
              <a:t>(800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V)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32682" y="1077106"/>
            <a:ext cx="2243455" cy="1858645"/>
          </a:xfrm>
          <a:custGeom>
            <a:avLst/>
            <a:gdLst/>
            <a:ahLst/>
            <a:cxnLst/>
            <a:rect l="l" t="t" r="r" b="b"/>
            <a:pathLst>
              <a:path w="2243455" h="1858645">
                <a:moveTo>
                  <a:pt x="44784" y="1712656"/>
                </a:moveTo>
                <a:lnTo>
                  <a:pt x="0" y="36280"/>
                </a:lnTo>
              </a:path>
              <a:path w="2243455" h="1858645">
                <a:moveTo>
                  <a:pt x="224186" y="0"/>
                </a:moveTo>
                <a:lnTo>
                  <a:pt x="224186" y="18470"/>
                </a:lnTo>
              </a:path>
              <a:path w="2243455" h="1858645">
                <a:moveTo>
                  <a:pt x="448320" y="0"/>
                </a:moveTo>
                <a:lnTo>
                  <a:pt x="448320" y="36280"/>
                </a:lnTo>
              </a:path>
              <a:path w="2243455" h="1858645">
                <a:moveTo>
                  <a:pt x="673094" y="0"/>
                </a:moveTo>
                <a:lnTo>
                  <a:pt x="673094" y="18470"/>
                </a:lnTo>
              </a:path>
              <a:path w="2243455" h="1858645">
                <a:moveTo>
                  <a:pt x="897227" y="0"/>
                </a:moveTo>
                <a:lnTo>
                  <a:pt x="897227" y="36280"/>
                </a:lnTo>
              </a:path>
              <a:path w="2243455" h="1858645">
                <a:moveTo>
                  <a:pt x="1121467" y="0"/>
                </a:moveTo>
                <a:lnTo>
                  <a:pt x="1121467" y="18470"/>
                </a:lnTo>
              </a:path>
              <a:path w="2243455" h="1858645">
                <a:moveTo>
                  <a:pt x="1345601" y="0"/>
                </a:moveTo>
                <a:lnTo>
                  <a:pt x="1345601" y="36280"/>
                </a:lnTo>
              </a:path>
              <a:path w="2243455" h="1858645">
                <a:moveTo>
                  <a:pt x="1569841" y="0"/>
                </a:moveTo>
                <a:lnTo>
                  <a:pt x="1569841" y="18470"/>
                </a:lnTo>
              </a:path>
              <a:path w="2243455" h="1858645">
                <a:moveTo>
                  <a:pt x="1794508" y="0"/>
                </a:moveTo>
                <a:lnTo>
                  <a:pt x="1794508" y="36280"/>
                </a:lnTo>
              </a:path>
              <a:path w="2243455" h="1858645">
                <a:moveTo>
                  <a:pt x="2018748" y="0"/>
                </a:moveTo>
                <a:lnTo>
                  <a:pt x="2018748" y="18470"/>
                </a:lnTo>
              </a:path>
              <a:path w="2243455" h="1858645">
                <a:moveTo>
                  <a:pt x="2242882" y="0"/>
                </a:moveTo>
                <a:lnTo>
                  <a:pt x="2242882" y="36280"/>
                </a:lnTo>
              </a:path>
              <a:path w="2243455" h="1858645">
                <a:moveTo>
                  <a:pt x="0" y="0"/>
                </a:moveTo>
                <a:lnTo>
                  <a:pt x="2242882" y="0"/>
                </a:lnTo>
              </a:path>
              <a:path w="2243455" h="1858645">
                <a:moveTo>
                  <a:pt x="2242882" y="1858328"/>
                </a:moveTo>
                <a:lnTo>
                  <a:pt x="2207464" y="1858328"/>
                </a:lnTo>
              </a:path>
              <a:path w="2243455" h="1858645">
                <a:moveTo>
                  <a:pt x="2242882" y="1672253"/>
                </a:moveTo>
                <a:lnTo>
                  <a:pt x="2225066" y="1672253"/>
                </a:lnTo>
              </a:path>
              <a:path w="2243455" h="1858645">
                <a:moveTo>
                  <a:pt x="2242882" y="1486453"/>
                </a:moveTo>
                <a:lnTo>
                  <a:pt x="2207464" y="1486453"/>
                </a:lnTo>
              </a:path>
              <a:path w="2243455" h="1858645">
                <a:moveTo>
                  <a:pt x="2242882" y="1300653"/>
                </a:moveTo>
                <a:lnTo>
                  <a:pt x="2225066" y="1300653"/>
                </a:lnTo>
              </a:path>
              <a:path w="2243455" h="1858645">
                <a:moveTo>
                  <a:pt x="2242882" y="1114799"/>
                </a:moveTo>
                <a:lnTo>
                  <a:pt x="2207464" y="1114799"/>
                </a:lnTo>
              </a:path>
              <a:path w="2243455" h="1858645">
                <a:moveTo>
                  <a:pt x="2242882" y="929329"/>
                </a:moveTo>
                <a:lnTo>
                  <a:pt x="2225066" y="929329"/>
                </a:lnTo>
              </a:path>
              <a:path w="2243455" h="1858645">
                <a:moveTo>
                  <a:pt x="2242882" y="743529"/>
                </a:moveTo>
                <a:lnTo>
                  <a:pt x="2207464" y="743529"/>
                </a:lnTo>
              </a:path>
              <a:path w="2243455" h="1858645">
                <a:moveTo>
                  <a:pt x="2242882" y="557729"/>
                </a:moveTo>
                <a:lnTo>
                  <a:pt x="2225066" y="557729"/>
                </a:lnTo>
              </a:path>
              <a:path w="2243455" h="1858645">
                <a:moveTo>
                  <a:pt x="2242882" y="371599"/>
                </a:moveTo>
                <a:lnTo>
                  <a:pt x="2207464" y="371599"/>
                </a:lnTo>
              </a:path>
              <a:path w="2243455" h="1858645">
                <a:moveTo>
                  <a:pt x="2242882" y="185799"/>
                </a:moveTo>
                <a:lnTo>
                  <a:pt x="2225066" y="185799"/>
                </a:lnTo>
              </a:path>
              <a:path w="2243455" h="1858645">
                <a:moveTo>
                  <a:pt x="2242882" y="0"/>
                </a:moveTo>
                <a:lnTo>
                  <a:pt x="2207464" y="0"/>
                </a:lnTo>
              </a:path>
              <a:path w="2243455" h="1858645">
                <a:moveTo>
                  <a:pt x="2242882" y="1858328"/>
                </a:moveTo>
                <a:lnTo>
                  <a:pt x="2242882" y="0"/>
                </a:lnTo>
              </a:path>
            </a:pathLst>
          </a:custGeom>
          <a:ln w="67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3622290" y="3000741"/>
            <a:ext cx="1562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5">
                <a:latin typeface="Noto Sans CJK JP Black"/>
                <a:cs typeface="Noto Sans CJK JP Black"/>
              </a:rPr>
              <a:t>280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3852" y="3000741"/>
            <a:ext cx="1562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5">
                <a:latin typeface="Noto Sans CJK JP Black"/>
                <a:cs typeface="Noto Sans CJK JP Black"/>
              </a:rPr>
              <a:t>282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49295" y="3000741"/>
            <a:ext cx="1562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5">
                <a:latin typeface="Noto Sans CJK JP Black"/>
                <a:cs typeface="Noto Sans CJK JP Black"/>
              </a:rPr>
              <a:t>288</a:t>
            </a:r>
            <a:endParaRPr sz="650">
              <a:latin typeface="Noto Sans CJK JP Black"/>
              <a:cs typeface="Noto Sans CJK JP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80857" y="3000741"/>
            <a:ext cx="15621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5">
                <a:latin typeface="Noto Sans CJK JP Black"/>
                <a:cs typeface="Noto Sans CJK JP Black"/>
              </a:rPr>
              <a:t>290</a:t>
            </a:r>
            <a:endParaRPr sz="650">
              <a:latin typeface="Noto Sans CJK JP Black"/>
              <a:cs typeface="Noto Sans CJK JP Black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62768" y="1084641"/>
            <a:ext cx="2200910" cy="1918970"/>
            <a:chOff x="3662768" y="1084641"/>
            <a:chExt cx="2200910" cy="1918970"/>
          </a:xfrm>
        </p:grpSpPr>
        <p:sp>
          <p:nvSpPr>
            <p:cNvPr id="53" name="object 53"/>
            <p:cNvSpPr/>
            <p:nvPr/>
          </p:nvSpPr>
          <p:spPr>
            <a:xfrm>
              <a:off x="3666260" y="1088133"/>
              <a:ext cx="2192655" cy="1911985"/>
            </a:xfrm>
            <a:custGeom>
              <a:avLst/>
              <a:gdLst/>
              <a:ahLst/>
              <a:cxnLst/>
              <a:rect l="l" t="t" r="r" b="b"/>
              <a:pathLst>
                <a:path w="2192654" h="1911985">
                  <a:moveTo>
                    <a:pt x="34079" y="1911403"/>
                  </a:moveTo>
                  <a:lnTo>
                    <a:pt x="34079" y="1874801"/>
                  </a:lnTo>
                </a:path>
                <a:path w="2192654" h="1911985">
                  <a:moveTo>
                    <a:pt x="249860" y="1893379"/>
                  </a:moveTo>
                  <a:lnTo>
                    <a:pt x="249860" y="1874801"/>
                  </a:lnTo>
                </a:path>
                <a:path w="2192654" h="1911985">
                  <a:moveTo>
                    <a:pt x="465630" y="1911403"/>
                  </a:moveTo>
                  <a:lnTo>
                    <a:pt x="465630" y="1874801"/>
                  </a:lnTo>
                </a:path>
                <a:path w="2192654" h="1911985">
                  <a:moveTo>
                    <a:pt x="681924" y="1893379"/>
                  </a:moveTo>
                  <a:lnTo>
                    <a:pt x="681924" y="1874801"/>
                  </a:lnTo>
                </a:path>
                <a:path w="2192654" h="1911985">
                  <a:moveTo>
                    <a:pt x="897735" y="1911403"/>
                  </a:moveTo>
                  <a:lnTo>
                    <a:pt x="897735" y="1874801"/>
                  </a:lnTo>
                </a:path>
                <a:path w="2192654" h="1911985">
                  <a:moveTo>
                    <a:pt x="1113209" y="1893379"/>
                  </a:moveTo>
                  <a:lnTo>
                    <a:pt x="1113209" y="1874801"/>
                  </a:lnTo>
                </a:path>
                <a:path w="2192654" h="1911985">
                  <a:moveTo>
                    <a:pt x="1328989" y="1911403"/>
                  </a:moveTo>
                  <a:lnTo>
                    <a:pt x="1328989" y="1874801"/>
                  </a:lnTo>
                </a:path>
                <a:path w="2192654" h="1911985">
                  <a:moveTo>
                    <a:pt x="1544770" y="1893379"/>
                  </a:moveTo>
                  <a:lnTo>
                    <a:pt x="1544770" y="1874801"/>
                  </a:lnTo>
                </a:path>
                <a:path w="2192654" h="1911985">
                  <a:moveTo>
                    <a:pt x="1761063" y="1911403"/>
                  </a:moveTo>
                  <a:lnTo>
                    <a:pt x="1761063" y="1874801"/>
                  </a:lnTo>
                </a:path>
                <a:path w="2192654" h="1911985">
                  <a:moveTo>
                    <a:pt x="1976844" y="1893379"/>
                  </a:moveTo>
                  <a:lnTo>
                    <a:pt x="1976844" y="1874801"/>
                  </a:lnTo>
                </a:path>
                <a:path w="2192654" h="1911985">
                  <a:moveTo>
                    <a:pt x="2192625" y="1911403"/>
                  </a:moveTo>
                  <a:lnTo>
                    <a:pt x="2192625" y="1874801"/>
                  </a:lnTo>
                </a:path>
                <a:path w="2192654" h="1911985">
                  <a:moveTo>
                    <a:pt x="34079" y="1874801"/>
                  </a:moveTo>
                  <a:lnTo>
                    <a:pt x="2192625" y="1874801"/>
                  </a:lnTo>
                </a:path>
                <a:path w="2192654" h="1911985">
                  <a:moveTo>
                    <a:pt x="16655" y="1874801"/>
                  </a:moveTo>
                  <a:lnTo>
                    <a:pt x="34079" y="1874801"/>
                  </a:lnTo>
                </a:path>
                <a:path w="2192654" h="1911985">
                  <a:moveTo>
                    <a:pt x="0" y="1730334"/>
                  </a:moveTo>
                  <a:lnTo>
                    <a:pt x="34079" y="1730334"/>
                  </a:lnTo>
                </a:path>
                <a:path w="2192654" h="1911985">
                  <a:moveTo>
                    <a:pt x="16655" y="1586421"/>
                  </a:moveTo>
                  <a:lnTo>
                    <a:pt x="34079" y="1586421"/>
                  </a:lnTo>
                </a:path>
                <a:path w="2192654" h="1911985">
                  <a:moveTo>
                    <a:pt x="0" y="1442231"/>
                  </a:moveTo>
                  <a:lnTo>
                    <a:pt x="34079" y="1442231"/>
                  </a:lnTo>
                </a:path>
                <a:path w="2192654" h="1911985">
                  <a:moveTo>
                    <a:pt x="16655" y="1297764"/>
                  </a:moveTo>
                  <a:lnTo>
                    <a:pt x="34079" y="1297764"/>
                  </a:lnTo>
                </a:path>
                <a:path w="2192654" h="1911985">
                  <a:moveTo>
                    <a:pt x="0" y="1153851"/>
                  </a:moveTo>
                  <a:lnTo>
                    <a:pt x="34079" y="1153851"/>
                  </a:lnTo>
                </a:path>
                <a:path w="2192654" h="1911985">
                  <a:moveTo>
                    <a:pt x="16655" y="1009661"/>
                  </a:moveTo>
                  <a:lnTo>
                    <a:pt x="34079" y="1009661"/>
                  </a:lnTo>
                </a:path>
                <a:path w="2192654" h="1911985">
                  <a:moveTo>
                    <a:pt x="0" y="865139"/>
                  </a:moveTo>
                  <a:lnTo>
                    <a:pt x="34079" y="865139"/>
                  </a:lnTo>
                </a:path>
                <a:path w="2192654" h="1911985">
                  <a:moveTo>
                    <a:pt x="16655" y="720727"/>
                  </a:moveTo>
                  <a:lnTo>
                    <a:pt x="34079" y="720727"/>
                  </a:lnTo>
                </a:path>
                <a:path w="2192654" h="1911985">
                  <a:moveTo>
                    <a:pt x="0" y="577092"/>
                  </a:moveTo>
                  <a:lnTo>
                    <a:pt x="34079" y="577092"/>
                  </a:lnTo>
                </a:path>
                <a:path w="2192654" h="1911985">
                  <a:moveTo>
                    <a:pt x="16655" y="432569"/>
                  </a:moveTo>
                  <a:lnTo>
                    <a:pt x="34079" y="432569"/>
                  </a:lnTo>
                </a:path>
                <a:path w="2192654" h="1911985">
                  <a:moveTo>
                    <a:pt x="0" y="288157"/>
                  </a:moveTo>
                  <a:lnTo>
                    <a:pt x="34079" y="288157"/>
                  </a:lnTo>
                </a:path>
                <a:path w="2192654" h="1911985">
                  <a:moveTo>
                    <a:pt x="16655" y="144189"/>
                  </a:moveTo>
                  <a:lnTo>
                    <a:pt x="34079" y="144189"/>
                  </a:lnTo>
                </a:path>
                <a:path w="2192654" h="1911985">
                  <a:moveTo>
                    <a:pt x="0" y="0"/>
                  </a:moveTo>
                  <a:lnTo>
                    <a:pt x="34079" y="0"/>
                  </a:lnTo>
                </a:path>
                <a:path w="2192654" h="1911985">
                  <a:moveTo>
                    <a:pt x="34079" y="1874801"/>
                  </a:moveTo>
                  <a:lnTo>
                    <a:pt x="34079" y="0"/>
                  </a:lnTo>
                </a:path>
              </a:pathLst>
            </a:custGeom>
            <a:ln w="6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367917" y="1354885"/>
              <a:ext cx="866140" cy="1360170"/>
            </a:xfrm>
            <a:custGeom>
              <a:avLst/>
              <a:gdLst/>
              <a:ahLst/>
              <a:cxnLst/>
              <a:rect l="l" t="t" r="r" b="b"/>
              <a:pathLst>
                <a:path w="866139" h="1360170">
                  <a:moveTo>
                    <a:pt x="863830" y="1236206"/>
                  </a:moveTo>
                  <a:lnTo>
                    <a:pt x="865881" y="1237315"/>
                  </a:lnTo>
                </a:path>
                <a:path w="866139" h="1360170">
                  <a:moveTo>
                    <a:pt x="641178" y="1086470"/>
                  </a:moveTo>
                  <a:lnTo>
                    <a:pt x="656562" y="1114199"/>
                  </a:lnTo>
                </a:path>
                <a:path w="866139" h="1360170">
                  <a:moveTo>
                    <a:pt x="599642" y="1020476"/>
                  </a:moveTo>
                  <a:lnTo>
                    <a:pt x="612257" y="1038499"/>
                  </a:lnTo>
                </a:path>
                <a:path w="866139" h="1360170">
                  <a:moveTo>
                    <a:pt x="551748" y="912832"/>
                  </a:moveTo>
                  <a:lnTo>
                    <a:pt x="574003" y="970287"/>
                  </a:lnTo>
                </a:path>
                <a:path w="866139" h="1360170">
                  <a:moveTo>
                    <a:pt x="505597" y="762542"/>
                  </a:moveTo>
                  <a:lnTo>
                    <a:pt x="533595" y="858484"/>
                  </a:lnTo>
                </a:path>
                <a:path w="866139" h="1360170">
                  <a:moveTo>
                    <a:pt x="459241" y="473608"/>
                  </a:moveTo>
                  <a:lnTo>
                    <a:pt x="493290" y="706530"/>
                  </a:lnTo>
                </a:path>
                <a:path w="866139" h="1360170">
                  <a:moveTo>
                    <a:pt x="417193" y="241573"/>
                  </a:moveTo>
                  <a:lnTo>
                    <a:pt x="449191" y="417374"/>
                  </a:lnTo>
                </a:path>
                <a:path w="866139" h="1360170">
                  <a:moveTo>
                    <a:pt x="375144" y="53793"/>
                  </a:moveTo>
                  <a:lnTo>
                    <a:pt x="405193" y="185561"/>
                  </a:lnTo>
                </a:path>
                <a:path w="866139" h="1360170">
                  <a:moveTo>
                    <a:pt x="344377" y="0"/>
                  </a:moveTo>
                  <a:lnTo>
                    <a:pt x="349812" y="5878"/>
                  </a:lnTo>
                </a:path>
                <a:path w="866139" h="1360170">
                  <a:moveTo>
                    <a:pt x="243460" y="248450"/>
                  </a:moveTo>
                  <a:lnTo>
                    <a:pt x="277510" y="28837"/>
                  </a:lnTo>
                </a:path>
                <a:path w="866139" h="1360170">
                  <a:moveTo>
                    <a:pt x="200899" y="499451"/>
                  </a:moveTo>
                  <a:lnTo>
                    <a:pt x="233923" y="304795"/>
                  </a:lnTo>
                </a:path>
                <a:path w="866139" h="1360170">
                  <a:moveTo>
                    <a:pt x="156799" y="803581"/>
                  </a:moveTo>
                  <a:lnTo>
                    <a:pt x="191977" y="555685"/>
                  </a:lnTo>
                </a:path>
                <a:path w="866139" h="1360170">
                  <a:moveTo>
                    <a:pt x="114854" y="1026853"/>
                  </a:moveTo>
                  <a:lnTo>
                    <a:pt x="147364" y="859926"/>
                  </a:lnTo>
                </a:path>
                <a:path w="866139" h="1360170">
                  <a:moveTo>
                    <a:pt x="72805" y="1209032"/>
                  </a:moveTo>
                  <a:lnTo>
                    <a:pt x="103059" y="1082588"/>
                  </a:lnTo>
                </a:path>
                <a:path w="866139" h="1360170">
                  <a:moveTo>
                    <a:pt x="34551" y="1311351"/>
                  </a:moveTo>
                  <a:lnTo>
                    <a:pt x="54857" y="1262826"/>
                  </a:lnTo>
                </a:path>
                <a:path w="866139" h="1360170">
                  <a:moveTo>
                    <a:pt x="0" y="1360154"/>
                  </a:moveTo>
                  <a:lnTo>
                    <a:pt x="3333" y="13565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727500" y="1317739"/>
              <a:ext cx="2132330" cy="1487170"/>
            </a:xfrm>
            <a:custGeom>
              <a:avLst/>
              <a:gdLst/>
              <a:ahLst/>
              <a:cxnLst/>
              <a:rect l="l" t="t" r="r" b="b"/>
              <a:pathLst>
                <a:path w="2132329" h="1487170">
                  <a:moveTo>
                    <a:pt x="21272" y="1464132"/>
                  </a:moveTo>
                  <a:lnTo>
                    <a:pt x="0" y="1464132"/>
                  </a:lnTo>
                  <a:lnTo>
                    <a:pt x="0" y="1486865"/>
                  </a:lnTo>
                  <a:lnTo>
                    <a:pt x="21272" y="1486865"/>
                  </a:lnTo>
                  <a:lnTo>
                    <a:pt x="21272" y="1464132"/>
                  </a:lnTo>
                  <a:close/>
                </a:path>
                <a:path w="2132329" h="1487170">
                  <a:moveTo>
                    <a:pt x="64325" y="1452765"/>
                  </a:moveTo>
                  <a:lnTo>
                    <a:pt x="43053" y="1452765"/>
                  </a:lnTo>
                  <a:lnTo>
                    <a:pt x="43053" y="1475778"/>
                  </a:lnTo>
                  <a:lnTo>
                    <a:pt x="64325" y="1475778"/>
                  </a:lnTo>
                  <a:lnTo>
                    <a:pt x="64325" y="1452765"/>
                  </a:lnTo>
                  <a:close/>
                </a:path>
                <a:path w="2132329" h="1487170">
                  <a:moveTo>
                    <a:pt x="108407" y="1454988"/>
                  </a:moveTo>
                  <a:lnTo>
                    <a:pt x="87134" y="1454988"/>
                  </a:lnTo>
                  <a:lnTo>
                    <a:pt x="87134" y="1477721"/>
                  </a:lnTo>
                  <a:lnTo>
                    <a:pt x="108407" y="1477721"/>
                  </a:lnTo>
                  <a:lnTo>
                    <a:pt x="108407" y="1454988"/>
                  </a:lnTo>
                  <a:close/>
                </a:path>
                <a:path w="2132329" h="1487170">
                  <a:moveTo>
                    <a:pt x="151460" y="1452765"/>
                  </a:moveTo>
                  <a:lnTo>
                    <a:pt x="130187" y="1452765"/>
                  </a:lnTo>
                  <a:lnTo>
                    <a:pt x="130187" y="1476336"/>
                  </a:lnTo>
                  <a:lnTo>
                    <a:pt x="151460" y="1476336"/>
                  </a:lnTo>
                  <a:lnTo>
                    <a:pt x="151460" y="1452765"/>
                  </a:lnTo>
                  <a:close/>
                </a:path>
                <a:path w="2132329" h="1487170">
                  <a:moveTo>
                    <a:pt x="194500" y="1450263"/>
                  </a:moveTo>
                  <a:lnTo>
                    <a:pt x="173228" y="1450263"/>
                  </a:lnTo>
                  <a:lnTo>
                    <a:pt x="173228" y="1473009"/>
                  </a:lnTo>
                  <a:lnTo>
                    <a:pt x="194500" y="1473009"/>
                  </a:lnTo>
                  <a:lnTo>
                    <a:pt x="194500" y="1450263"/>
                  </a:lnTo>
                  <a:close/>
                </a:path>
                <a:path w="2132329" h="1487170">
                  <a:moveTo>
                    <a:pt x="237553" y="1452765"/>
                  </a:moveTo>
                  <a:lnTo>
                    <a:pt x="215773" y="1452765"/>
                  </a:lnTo>
                  <a:lnTo>
                    <a:pt x="215773" y="1476336"/>
                  </a:lnTo>
                  <a:lnTo>
                    <a:pt x="237553" y="1476336"/>
                  </a:lnTo>
                  <a:lnTo>
                    <a:pt x="237553" y="1452765"/>
                  </a:lnTo>
                  <a:close/>
                </a:path>
                <a:path w="2132329" h="1487170">
                  <a:moveTo>
                    <a:pt x="280606" y="1451102"/>
                  </a:moveTo>
                  <a:lnTo>
                    <a:pt x="259334" y="1451102"/>
                  </a:lnTo>
                  <a:lnTo>
                    <a:pt x="259334" y="1474114"/>
                  </a:lnTo>
                  <a:lnTo>
                    <a:pt x="280606" y="1474114"/>
                  </a:lnTo>
                  <a:lnTo>
                    <a:pt x="280606" y="1451102"/>
                  </a:lnTo>
                  <a:close/>
                </a:path>
                <a:path w="2132329" h="1487170">
                  <a:moveTo>
                    <a:pt x="323659" y="1446936"/>
                  </a:moveTo>
                  <a:lnTo>
                    <a:pt x="302907" y="1446936"/>
                  </a:lnTo>
                  <a:lnTo>
                    <a:pt x="302907" y="1469961"/>
                  </a:lnTo>
                  <a:lnTo>
                    <a:pt x="323659" y="1469961"/>
                  </a:lnTo>
                  <a:lnTo>
                    <a:pt x="323659" y="1446936"/>
                  </a:lnTo>
                  <a:close/>
                </a:path>
                <a:path w="2132329" h="1487170">
                  <a:moveTo>
                    <a:pt x="367233" y="1450263"/>
                  </a:moveTo>
                  <a:lnTo>
                    <a:pt x="345960" y="1450263"/>
                  </a:lnTo>
                  <a:lnTo>
                    <a:pt x="345960" y="1473009"/>
                  </a:lnTo>
                  <a:lnTo>
                    <a:pt x="367233" y="1473009"/>
                  </a:lnTo>
                  <a:lnTo>
                    <a:pt x="367233" y="1450263"/>
                  </a:lnTo>
                  <a:close/>
                </a:path>
                <a:path w="2132329" h="1487170">
                  <a:moveTo>
                    <a:pt x="410286" y="1448600"/>
                  </a:moveTo>
                  <a:lnTo>
                    <a:pt x="389013" y="1448600"/>
                  </a:lnTo>
                  <a:lnTo>
                    <a:pt x="389013" y="1471345"/>
                  </a:lnTo>
                  <a:lnTo>
                    <a:pt x="410286" y="1471345"/>
                  </a:lnTo>
                  <a:lnTo>
                    <a:pt x="410286" y="1448600"/>
                  </a:lnTo>
                  <a:close/>
                </a:path>
                <a:path w="2132329" h="1487170">
                  <a:moveTo>
                    <a:pt x="453847" y="1453870"/>
                  </a:moveTo>
                  <a:lnTo>
                    <a:pt x="432574" y="1453870"/>
                  </a:lnTo>
                  <a:lnTo>
                    <a:pt x="432574" y="1476883"/>
                  </a:lnTo>
                  <a:lnTo>
                    <a:pt x="453847" y="1476883"/>
                  </a:lnTo>
                  <a:lnTo>
                    <a:pt x="453847" y="1453870"/>
                  </a:lnTo>
                  <a:close/>
                </a:path>
                <a:path w="2132329" h="1487170">
                  <a:moveTo>
                    <a:pt x="496900" y="1448600"/>
                  </a:moveTo>
                  <a:lnTo>
                    <a:pt x="475119" y="1448600"/>
                  </a:lnTo>
                  <a:lnTo>
                    <a:pt x="475119" y="1471345"/>
                  </a:lnTo>
                  <a:lnTo>
                    <a:pt x="496900" y="1471345"/>
                  </a:lnTo>
                  <a:lnTo>
                    <a:pt x="496900" y="1448600"/>
                  </a:lnTo>
                  <a:close/>
                </a:path>
                <a:path w="2132329" h="1487170">
                  <a:moveTo>
                    <a:pt x="539953" y="1439456"/>
                  </a:moveTo>
                  <a:lnTo>
                    <a:pt x="518172" y="1439456"/>
                  </a:lnTo>
                  <a:lnTo>
                    <a:pt x="518172" y="1462468"/>
                  </a:lnTo>
                  <a:lnTo>
                    <a:pt x="539953" y="1462468"/>
                  </a:lnTo>
                  <a:lnTo>
                    <a:pt x="539953" y="1439456"/>
                  </a:lnTo>
                  <a:close/>
                </a:path>
                <a:path w="2132329" h="1487170">
                  <a:moveTo>
                    <a:pt x="582498" y="1432521"/>
                  </a:moveTo>
                  <a:lnTo>
                    <a:pt x="561225" y="1432521"/>
                  </a:lnTo>
                  <a:lnTo>
                    <a:pt x="561225" y="1455534"/>
                  </a:lnTo>
                  <a:lnTo>
                    <a:pt x="582498" y="1455534"/>
                  </a:lnTo>
                  <a:lnTo>
                    <a:pt x="582498" y="1432521"/>
                  </a:lnTo>
                  <a:close/>
                </a:path>
                <a:path w="2132329" h="1487170">
                  <a:moveTo>
                    <a:pt x="626579" y="1400073"/>
                  </a:moveTo>
                  <a:lnTo>
                    <a:pt x="605307" y="1400073"/>
                  </a:lnTo>
                  <a:lnTo>
                    <a:pt x="605307" y="1423098"/>
                  </a:lnTo>
                  <a:lnTo>
                    <a:pt x="626579" y="1423098"/>
                  </a:lnTo>
                  <a:lnTo>
                    <a:pt x="626579" y="1400073"/>
                  </a:lnTo>
                  <a:close/>
                </a:path>
                <a:path w="2132329" h="1487170">
                  <a:moveTo>
                    <a:pt x="669671" y="1357376"/>
                  </a:moveTo>
                  <a:lnTo>
                    <a:pt x="648398" y="1357376"/>
                  </a:lnTo>
                  <a:lnTo>
                    <a:pt x="648398" y="1380388"/>
                  </a:lnTo>
                  <a:lnTo>
                    <a:pt x="669671" y="1380388"/>
                  </a:lnTo>
                  <a:lnTo>
                    <a:pt x="669671" y="1357376"/>
                  </a:lnTo>
                  <a:close/>
                </a:path>
                <a:path w="2132329" h="1487170">
                  <a:moveTo>
                    <a:pt x="712635" y="1256715"/>
                  </a:moveTo>
                  <a:lnTo>
                    <a:pt x="691375" y="1256715"/>
                  </a:lnTo>
                  <a:lnTo>
                    <a:pt x="691375" y="1279740"/>
                  </a:lnTo>
                  <a:lnTo>
                    <a:pt x="712635" y="1279740"/>
                  </a:lnTo>
                  <a:lnTo>
                    <a:pt x="712635" y="1256715"/>
                  </a:lnTo>
                  <a:close/>
                </a:path>
                <a:path w="2132329" h="1487170">
                  <a:moveTo>
                    <a:pt x="755713" y="1075093"/>
                  </a:moveTo>
                  <a:lnTo>
                    <a:pt x="734441" y="1075093"/>
                  </a:lnTo>
                  <a:lnTo>
                    <a:pt x="734441" y="1098664"/>
                  </a:lnTo>
                  <a:lnTo>
                    <a:pt x="755713" y="1098664"/>
                  </a:lnTo>
                  <a:lnTo>
                    <a:pt x="755713" y="1075093"/>
                  </a:lnTo>
                  <a:close/>
                </a:path>
                <a:path w="2132329" h="1487170">
                  <a:moveTo>
                    <a:pt x="798791" y="852436"/>
                  </a:moveTo>
                  <a:lnTo>
                    <a:pt x="777519" y="852436"/>
                  </a:lnTo>
                  <a:lnTo>
                    <a:pt x="777519" y="875449"/>
                  </a:lnTo>
                  <a:lnTo>
                    <a:pt x="798791" y="875449"/>
                  </a:lnTo>
                  <a:lnTo>
                    <a:pt x="798791" y="852436"/>
                  </a:lnTo>
                  <a:close/>
                </a:path>
                <a:path w="2132329" h="1487170">
                  <a:moveTo>
                    <a:pt x="841857" y="547636"/>
                  </a:moveTo>
                  <a:lnTo>
                    <a:pt x="820597" y="547636"/>
                  </a:lnTo>
                  <a:lnTo>
                    <a:pt x="820597" y="570649"/>
                  </a:lnTo>
                  <a:lnTo>
                    <a:pt x="841857" y="570649"/>
                  </a:lnTo>
                  <a:lnTo>
                    <a:pt x="841857" y="547636"/>
                  </a:lnTo>
                  <a:close/>
                </a:path>
                <a:path w="2132329" h="1487170">
                  <a:moveTo>
                    <a:pt x="885456" y="296748"/>
                  </a:moveTo>
                  <a:lnTo>
                    <a:pt x="864184" y="296748"/>
                  </a:lnTo>
                  <a:lnTo>
                    <a:pt x="864184" y="319760"/>
                  </a:lnTo>
                  <a:lnTo>
                    <a:pt x="885456" y="319760"/>
                  </a:lnTo>
                  <a:lnTo>
                    <a:pt x="885456" y="296748"/>
                  </a:lnTo>
                  <a:close/>
                </a:path>
                <a:path w="2132329" h="1487170">
                  <a:moveTo>
                    <a:pt x="928420" y="21399"/>
                  </a:moveTo>
                  <a:lnTo>
                    <a:pt x="907148" y="21399"/>
                  </a:lnTo>
                  <a:lnTo>
                    <a:pt x="907148" y="44145"/>
                  </a:lnTo>
                  <a:lnTo>
                    <a:pt x="928420" y="44145"/>
                  </a:lnTo>
                  <a:lnTo>
                    <a:pt x="928420" y="21399"/>
                  </a:lnTo>
                  <a:close/>
                </a:path>
                <a:path w="2132329" h="1487170">
                  <a:moveTo>
                    <a:pt x="972007" y="0"/>
                  </a:moveTo>
                  <a:lnTo>
                    <a:pt x="950734" y="0"/>
                  </a:lnTo>
                  <a:lnTo>
                    <a:pt x="950734" y="22733"/>
                  </a:lnTo>
                  <a:lnTo>
                    <a:pt x="972007" y="22733"/>
                  </a:lnTo>
                  <a:lnTo>
                    <a:pt x="972007" y="0"/>
                  </a:lnTo>
                  <a:close/>
                </a:path>
                <a:path w="2132329" h="1487170">
                  <a:moveTo>
                    <a:pt x="1015085" y="46863"/>
                  </a:moveTo>
                  <a:lnTo>
                    <a:pt x="993305" y="46863"/>
                  </a:lnTo>
                  <a:lnTo>
                    <a:pt x="993305" y="69875"/>
                  </a:lnTo>
                  <a:lnTo>
                    <a:pt x="1015085" y="69875"/>
                  </a:lnTo>
                  <a:lnTo>
                    <a:pt x="1015085" y="46863"/>
                  </a:lnTo>
                  <a:close/>
                </a:path>
                <a:path w="2132329" h="1487170">
                  <a:moveTo>
                    <a:pt x="1058151" y="233743"/>
                  </a:moveTo>
                  <a:lnTo>
                    <a:pt x="1036370" y="233743"/>
                  </a:lnTo>
                  <a:lnTo>
                    <a:pt x="1036370" y="256768"/>
                  </a:lnTo>
                  <a:lnTo>
                    <a:pt x="1058151" y="256768"/>
                  </a:lnTo>
                  <a:lnTo>
                    <a:pt x="1058151" y="233743"/>
                  </a:lnTo>
                  <a:close/>
                </a:path>
                <a:path w="2132329" h="1487170">
                  <a:moveTo>
                    <a:pt x="1100620" y="465556"/>
                  </a:moveTo>
                  <a:lnTo>
                    <a:pt x="1079347" y="465556"/>
                  </a:lnTo>
                  <a:lnTo>
                    <a:pt x="1079347" y="488581"/>
                  </a:lnTo>
                  <a:lnTo>
                    <a:pt x="1100620" y="488581"/>
                  </a:lnTo>
                  <a:lnTo>
                    <a:pt x="1100620" y="465556"/>
                  </a:lnTo>
                  <a:close/>
                </a:path>
                <a:path w="2132329" h="1487170">
                  <a:moveTo>
                    <a:pt x="1143685" y="754824"/>
                  </a:moveTo>
                  <a:lnTo>
                    <a:pt x="1122413" y="754824"/>
                  </a:lnTo>
                  <a:lnTo>
                    <a:pt x="1122413" y="777849"/>
                  </a:lnTo>
                  <a:lnTo>
                    <a:pt x="1143685" y="777849"/>
                  </a:lnTo>
                  <a:lnTo>
                    <a:pt x="1143685" y="754824"/>
                  </a:lnTo>
                  <a:close/>
                </a:path>
                <a:path w="2132329" h="1487170">
                  <a:moveTo>
                    <a:pt x="1187792" y="906233"/>
                  </a:moveTo>
                  <a:lnTo>
                    <a:pt x="1166520" y="906233"/>
                  </a:lnTo>
                  <a:lnTo>
                    <a:pt x="1166520" y="929792"/>
                  </a:lnTo>
                  <a:lnTo>
                    <a:pt x="1187792" y="929792"/>
                  </a:lnTo>
                  <a:lnTo>
                    <a:pt x="1187792" y="906233"/>
                  </a:lnTo>
                  <a:close/>
                </a:path>
                <a:path w="2132329" h="1487170">
                  <a:moveTo>
                    <a:pt x="1230858" y="1017143"/>
                  </a:moveTo>
                  <a:lnTo>
                    <a:pt x="1209598" y="1017143"/>
                  </a:lnTo>
                  <a:lnTo>
                    <a:pt x="1209598" y="1039876"/>
                  </a:lnTo>
                  <a:lnTo>
                    <a:pt x="1230858" y="1039876"/>
                  </a:lnTo>
                  <a:lnTo>
                    <a:pt x="1230858" y="1017143"/>
                  </a:lnTo>
                  <a:close/>
                </a:path>
                <a:path w="2132329" h="1487170">
                  <a:moveTo>
                    <a:pt x="1273937" y="1082586"/>
                  </a:moveTo>
                  <a:lnTo>
                    <a:pt x="1252664" y="1082586"/>
                  </a:lnTo>
                  <a:lnTo>
                    <a:pt x="1252664" y="1105598"/>
                  </a:lnTo>
                  <a:lnTo>
                    <a:pt x="1273937" y="1105598"/>
                  </a:lnTo>
                  <a:lnTo>
                    <a:pt x="1273937" y="1082586"/>
                  </a:lnTo>
                  <a:close/>
                </a:path>
                <a:path w="2132329" h="1487170">
                  <a:moveTo>
                    <a:pt x="1316913" y="1158836"/>
                  </a:moveTo>
                  <a:lnTo>
                    <a:pt x="1295641" y="1158836"/>
                  </a:lnTo>
                  <a:lnTo>
                    <a:pt x="1295641" y="1181582"/>
                  </a:lnTo>
                  <a:lnTo>
                    <a:pt x="1316913" y="1181582"/>
                  </a:lnTo>
                  <a:lnTo>
                    <a:pt x="1316913" y="1158836"/>
                  </a:lnTo>
                  <a:close/>
                </a:path>
                <a:path w="2132329" h="1487170">
                  <a:moveTo>
                    <a:pt x="1359979" y="1176312"/>
                  </a:moveTo>
                  <a:lnTo>
                    <a:pt x="1338707" y="1176312"/>
                  </a:lnTo>
                  <a:lnTo>
                    <a:pt x="1338707" y="1199324"/>
                  </a:lnTo>
                  <a:lnTo>
                    <a:pt x="1359979" y="1199324"/>
                  </a:lnTo>
                  <a:lnTo>
                    <a:pt x="1359979" y="1176312"/>
                  </a:lnTo>
                  <a:close/>
                </a:path>
                <a:path w="2132329" h="1487170">
                  <a:moveTo>
                    <a:pt x="1403108" y="1202372"/>
                  </a:moveTo>
                  <a:lnTo>
                    <a:pt x="1382090" y="1202372"/>
                  </a:lnTo>
                  <a:lnTo>
                    <a:pt x="1382090" y="1225384"/>
                  </a:lnTo>
                  <a:lnTo>
                    <a:pt x="1403108" y="1225384"/>
                  </a:lnTo>
                  <a:lnTo>
                    <a:pt x="1403108" y="1202372"/>
                  </a:lnTo>
                  <a:close/>
                </a:path>
                <a:path w="2132329" h="1487170">
                  <a:moveTo>
                    <a:pt x="1446593" y="1229550"/>
                  </a:moveTo>
                  <a:lnTo>
                    <a:pt x="1425067" y="1229550"/>
                  </a:lnTo>
                  <a:lnTo>
                    <a:pt x="1425067" y="1252562"/>
                  </a:lnTo>
                  <a:lnTo>
                    <a:pt x="1446593" y="1252562"/>
                  </a:lnTo>
                  <a:lnTo>
                    <a:pt x="1446593" y="1229550"/>
                  </a:lnTo>
                  <a:close/>
                </a:path>
                <a:path w="2132329" h="1487170">
                  <a:moveTo>
                    <a:pt x="1489671" y="1238694"/>
                  </a:moveTo>
                  <a:lnTo>
                    <a:pt x="1468145" y="1238694"/>
                  </a:lnTo>
                  <a:lnTo>
                    <a:pt x="1468145" y="1261440"/>
                  </a:lnTo>
                  <a:lnTo>
                    <a:pt x="1489671" y="1261440"/>
                  </a:lnTo>
                  <a:lnTo>
                    <a:pt x="1489671" y="1238694"/>
                  </a:lnTo>
                  <a:close/>
                </a:path>
                <a:path w="2132329" h="1487170">
                  <a:moveTo>
                    <a:pt x="1532991" y="1275295"/>
                  </a:moveTo>
                  <a:lnTo>
                    <a:pt x="1511731" y="1275295"/>
                  </a:lnTo>
                  <a:lnTo>
                    <a:pt x="1511731" y="1298321"/>
                  </a:lnTo>
                  <a:lnTo>
                    <a:pt x="1532991" y="1298321"/>
                  </a:lnTo>
                  <a:lnTo>
                    <a:pt x="1532991" y="1275295"/>
                  </a:lnTo>
                  <a:close/>
                </a:path>
                <a:path w="2132329" h="1487170">
                  <a:moveTo>
                    <a:pt x="1576070" y="1284998"/>
                  </a:moveTo>
                  <a:lnTo>
                    <a:pt x="1554289" y="1284998"/>
                  </a:lnTo>
                  <a:lnTo>
                    <a:pt x="1554289" y="1308023"/>
                  </a:lnTo>
                  <a:lnTo>
                    <a:pt x="1576070" y="1308023"/>
                  </a:lnTo>
                  <a:lnTo>
                    <a:pt x="1576070" y="1284998"/>
                  </a:lnTo>
                  <a:close/>
                </a:path>
                <a:path w="2132329" h="1487170">
                  <a:moveTo>
                    <a:pt x="1619148" y="1293596"/>
                  </a:moveTo>
                  <a:lnTo>
                    <a:pt x="1597367" y="1293596"/>
                  </a:lnTo>
                  <a:lnTo>
                    <a:pt x="1597367" y="1316342"/>
                  </a:lnTo>
                  <a:lnTo>
                    <a:pt x="1619148" y="1316342"/>
                  </a:lnTo>
                  <a:lnTo>
                    <a:pt x="1619148" y="1293596"/>
                  </a:lnTo>
                  <a:close/>
                </a:path>
                <a:path w="2132329" h="1487170">
                  <a:moveTo>
                    <a:pt x="1661858" y="1312176"/>
                  </a:moveTo>
                  <a:lnTo>
                    <a:pt x="1640332" y="1312176"/>
                  </a:lnTo>
                  <a:lnTo>
                    <a:pt x="1640332" y="1335189"/>
                  </a:lnTo>
                  <a:lnTo>
                    <a:pt x="1661858" y="1335189"/>
                  </a:lnTo>
                  <a:lnTo>
                    <a:pt x="1661858" y="1312176"/>
                  </a:lnTo>
                  <a:close/>
                </a:path>
                <a:path w="2132329" h="1487170">
                  <a:moveTo>
                    <a:pt x="1705698" y="1322158"/>
                  </a:moveTo>
                  <a:lnTo>
                    <a:pt x="1684439" y="1322158"/>
                  </a:lnTo>
                  <a:lnTo>
                    <a:pt x="1684439" y="1345171"/>
                  </a:lnTo>
                  <a:lnTo>
                    <a:pt x="1705698" y="1345171"/>
                  </a:lnTo>
                  <a:lnTo>
                    <a:pt x="1705698" y="1322158"/>
                  </a:lnTo>
                  <a:close/>
                </a:path>
                <a:path w="2132329" h="1487170">
                  <a:moveTo>
                    <a:pt x="1748777" y="1330198"/>
                  </a:moveTo>
                  <a:lnTo>
                    <a:pt x="1727504" y="1330198"/>
                  </a:lnTo>
                  <a:lnTo>
                    <a:pt x="1727504" y="1353223"/>
                  </a:lnTo>
                  <a:lnTo>
                    <a:pt x="1748777" y="1353223"/>
                  </a:lnTo>
                  <a:lnTo>
                    <a:pt x="1748777" y="1330198"/>
                  </a:lnTo>
                  <a:close/>
                </a:path>
                <a:path w="2132329" h="1487170">
                  <a:moveTo>
                    <a:pt x="1791855" y="1328267"/>
                  </a:moveTo>
                  <a:lnTo>
                    <a:pt x="1770583" y="1328267"/>
                  </a:lnTo>
                  <a:lnTo>
                    <a:pt x="1770583" y="1351000"/>
                  </a:lnTo>
                  <a:lnTo>
                    <a:pt x="1791855" y="1351000"/>
                  </a:lnTo>
                  <a:lnTo>
                    <a:pt x="1791855" y="1328267"/>
                  </a:lnTo>
                  <a:close/>
                </a:path>
                <a:path w="2132329" h="1487170">
                  <a:moveTo>
                    <a:pt x="1834819" y="1342961"/>
                  </a:moveTo>
                  <a:lnTo>
                    <a:pt x="1813560" y="1342961"/>
                  </a:lnTo>
                  <a:lnTo>
                    <a:pt x="1813560" y="1365973"/>
                  </a:lnTo>
                  <a:lnTo>
                    <a:pt x="1834819" y="1365973"/>
                  </a:lnTo>
                  <a:lnTo>
                    <a:pt x="1834819" y="1342961"/>
                  </a:lnTo>
                  <a:close/>
                </a:path>
                <a:path w="2132329" h="1487170">
                  <a:moveTo>
                    <a:pt x="1877898" y="1343507"/>
                  </a:moveTo>
                  <a:lnTo>
                    <a:pt x="1856625" y="1343507"/>
                  </a:lnTo>
                  <a:lnTo>
                    <a:pt x="1856625" y="1366532"/>
                  </a:lnTo>
                  <a:lnTo>
                    <a:pt x="1877898" y="1366532"/>
                  </a:lnTo>
                  <a:lnTo>
                    <a:pt x="1877898" y="1343507"/>
                  </a:lnTo>
                  <a:close/>
                </a:path>
                <a:path w="2132329" h="1487170">
                  <a:moveTo>
                    <a:pt x="1920976" y="1357934"/>
                  </a:moveTo>
                  <a:lnTo>
                    <a:pt x="1899704" y="1357934"/>
                  </a:lnTo>
                  <a:lnTo>
                    <a:pt x="1899704" y="1380947"/>
                  </a:lnTo>
                  <a:lnTo>
                    <a:pt x="1920976" y="1380947"/>
                  </a:lnTo>
                  <a:lnTo>
                    <a:pt x="1920976" y="1357934"/>
                  </a:lnTo>
                  <a:close/>
                </a:path>
                <a:path w="2132329" h="1487170">
                  <a:moveTo>
                    <a:pt x="1964042" y="1372908"/>
                  </a:moveTo>
                  <a:lnTo>
                    <a:pt x="1943290" y="1372908"/>
                  </a:lnTo>
                  <a:lnTo>
                    <a:pt x="1943290" y="1395920"/>
                  </a:lnTo>
                  <a:lnTo>
                    <a:pt x="1964042" y="1395920"/>
                  </a:lnTo>
                  <a:lnTo>
                    <a:pt x="1964042" y="1372908"/>
                  </a:lnTo>
                  <a:close/>
                </a:path>
                <a:path w="2132329" h="1487170">
                  <a:moveTo>
                    <a:pt x="2007628" y="1363751"/>
                  </a:moveTo>
                  <a:lnTo>
                    <a:pt x="1986368" y="1363751"/>
                  </a:lnTo>
                  <a:lnTo>
                    <a:pt x="1986368" y="1386763"/>
                  </a:lnTo>
                  <a:lnTo>
                    <a:pt x="2007628" y="1386763"/>
                  </a:lnTo>
                  <a:lnTo>
                    <a:pt x="2007628" y="1363751"/>
                  </a:lnTo>
                  <a:close/>
                </a:path>
                <a:path w="2132329" h="1487170">
                  <a:moveTo>
                    <a:pt x="2051113" y="1359598"/>
                  </a:moveTo>
                  <a:lnTo>
                    <a:pt x="2029841" y="1359598"/>
                  </a:lnTo>
                  <a:lnTo>
                    <a:pt x="2029841" y="1382610"/>
                  </a:lnTo>
                  <a:lnTo>
                    <a:pt x="2051113" y="1382610"/>
                  </a:lnTo>
                  <a:lnTo>
                    <a:pt x="2051113" y="1359598"/>
                  </a:lnTo>
                  <a:close/>
                </a:path>
                <a:path w="2132329" h="1487170">
                  <a:moveTo>
                    <a:pt x="2094191" y="1378178"/>
                  </a:moveTo>
                  <a:lnTo>
                    <a:pt x="2072919" y="1378178"/>
                  </a:lnTo>
                  <a:lnTo>
                    <a:pt x="2072919" y="1401191"/>
                  </a:lnTo>
                  <a:lnTo>
                    <a:pt x="2094191" y="1401191"/>
                  </a:lnTo>
                  <a:lnTo>
                    <a:pt x="2094191" y="1378178"/>
                  </a:lnTo>
                  <a:close/>
                </a:path>
                <a:path w="2132329" h="1487170">
                  <a:moveTo>
                    <a:pt x="2131872" y="1367078"/>
                  </a:moveTo>
                  <a:lnTo>
                    <a:pt x="2115477" y="1367078"/>
                  </a:lnTo>
                  <a:lnTo>
                    <a:pt x="2115477" y="1389824"/>
                  </a:lnTo>
                  <a:lnTo>
                    <a:pt x="2131872" y="1389824"/>
                  </a:lnTo>
                  <a:lnTo>
                    <a:pt x="2131872" y="1367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43394" y="1316619"/>
              <a:ext cx="2115820" cy="1489710"/>
            </a:xfrm>
            <a:custGeom>
              <a:avLst/>
              <a:gdLst/>
              <a:ahLst/>
              <a:cxnLst/>
              <a:rect l="l" t="t" r="r" b="b"/>
              <a:pathLst>
                <a:path w="2115820" h="1489710">
                  <a:moveTo>
                    <a:pt x="0" y="1489647"/>
                  </a:moveTo>
                  <a:lnTo>
                    <a:pt x="36130" y="1487984"/>
                  </a:lnTo>
                  <a:lnTo>
                    <a:pt x="71759" y="1486320"/>
                  </a:lnTo>
                  <a:lnTo>
                    <a:pt x="107890" y="1484934"/>
                  </a:lnTo>
                  <a:lnTo>
                    <a:pt x="143508" y="1483270"/>
                  </a:lnTo>
                  <a:lnTo>
                    <a:pt x="179639" y="1481052"/>
                  </a:lnTo>
                  <a:lnTo>
                    <a:pt x="215267" y="1479388"/>
                  </a:lnTo>
                  <a:lnTo>
                    <a:pt x="250886" y="1477447"/>
                  </a:lnTo>
                  <a:lnTo>
                    <a:pt x="287017" y="1474674"/>
                  </a:lnTo>
                  <a:lnTo>
                    <a:pt x="322645" y="1472178"/>
                  </a:lnTo>
                  <a:lnTo>
                    <a:pt x="394394" y="1466078"/>
                  </a:lnTo>
                  <a:lnTo>
                    <a:pt x="466154" y="1458314"/>
                  </a:lnTo>
                  <a:lnTo>
                    <a:pt x="537903" y="1443895"/>
                  </a:lnTo>
                  <a:lnTo>
                    <a:pt x="573531" y="1429476"/>
                  </a:lnTo>
                  <a:lnTo>
                    <a:pt x="609662" y="1403411"/>
                  </a:lnTo>
                  <a:lnTo>
                    <a:pt x="645332" y="1358490"/>
                  </a:lnTo>
                  <a:lnTo>
                    <a:pt x="681432" y="1282790"/>
                  </a:lnTo>
                  <a:lnTo>
                    <a:pt x="717019" y="1165775"/>
                  </a:lnTo>
                  <a:lnTo>
                    <a:pt x="753119" y="998015"/>
                  </a:lnTo>
                  <a:lnTo>
                    <a:pt x="788809" y="783062"/>
                  </a:lnTo>
                  <a:lnTo>
                    <a:pt x="824909" y="538493"/>
                  </a:lnTo>
                  <a:lnTo>
                    <a:pt x="860497" y="298916"/>
                  </a:lnTo>
                  <a:lnTo>
                    <a:pt x="896700" y="105924"/>
                  </a:lnTo>
                  <a:lnTo>
                    <a:pt x="932287" y="0"/>
                  </a:lnTo>
                  <a:lnTo>
                    <a:pt x="967874" y="554"/>
                  </a:lnTo>
                  <a:lnTo>
                    <a:pt x="1004077" y="103483"/>
                  </a:lnTo>
                  <a:lnTo>
                    <a:pt x="1039665" y="279839"/>
                  </a:lnTo>
                  <a:lnTo>
                    <a:pt x="1075765" y="488581"/>
                  </a:lnTo>
                  <a:lnTo>
                    <a:pt x="1111455" y="690447"/>
                  </a:lnTo>
                  <a:lnTo>
                    <a:pt x="1147555" y="859926"/>
                  </a:lnTo>
                  <a:lnTo>
                    <a:pt x="1183142" y="985482"/>
                  </a:lnTo>
                  <a:lnTo>
                    <a:pt x="1219345" y="1071497"/>
                  </a:lnTo>
                  <a:lnTo>
                    <a:pt x="1254933" y="1126954"/>
                  </a:lnTo>
                  <a:lnTo>
                    <a:pt x="1291033" y="1162447"/>
                  </a:lnTo>
                  <a:lnTo>
                    <a:pt x="1326723" y="1187958"/>
                  </a:lnTo>
                  <a:lnTo>
                    <a:pt x="1362310" y="1209309"/>
                  </a:lnTo>
                  <a:lnTo>
                    <a:pt x="1398410" y="1228442"/>
                  </a:lnTo>
                  <a:lnTo>
                    <a:pt x="1434100" y="1247298"/>
                  </a:lnTo>
                  <a:lnTo>
                    <a:pt x="1470201" y="1265321"/>
                  </a:lnTo>
                  <a:lnTo>
                    <a:pt x="1505788" y="1282513"/>
                  </a:lnTo>
                  <a:lnTo>
                    <a:pt x="1541991" y="1298319"/>
                  </a:lnTo>
                  <a:lnTo>
                    <a:pt x="1577578" y="1312738"/>
                  </a:lnTo>
                  <a:lnTo>
                    <a:pt x="1613678" y="1324938"/>
                  </a:lnTo>
                  <a:lnTo>
                    <a:pt x="1685468" y="1344626"/>
                  </a:lnTo>
                  <a:lnTo>
                    <a:pt x="1756746" y="1357936"/>
                  </a:lnTo>
                  <a:lnTo>
                    <a:pt x="1828433" y="1367641"/>
                  </a:lnTo>
                  <a:lnTo>
                    <a:pt x="1864636" y="1371245"/>
                  </a:lnTo>
                  <a:lnTo>
                    <a:pt x="1900224" y="1375127"/>
                  </a:lnTo>
                  <a:lnTo>
                    <a:pt x="1936324" y="1378178"/>
                  </a:lnTo>
                  <a:lnTo>
                    <a:pt x="1972014" y="1381505"/>
                  </a:lnTo>
                  <a:lnTo>
                    <a:pt x="2008114" y="1385110"/>
                  </a:lnTo>
                  <a:lnTo>
                    <a:pt x="2043701" y="1388437"/>
                  </a:lnTo>
                  <a:lnTo>
                    <a:pt x="2079904" y="1391487"/>
                  </a:lnTo>
                  <a:lnTo>
                    <a:pt x="2115492" y="1395369"/>
                  </a:lnTo>
                </a:path>
              </a:pathLst>
            </a:custGeom>
            <a:ln w="94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43394" y="1834039"/>
              <a:ext cx="2115820" cy="979805"/>
            </a:xfrm>
            <a:custGeom>
              <a:avLst/>
              <a:gdLst/>
              <a:ahLst/>
              <a:cxnLst/>
              <a:rect l="l" t="t" r="r" b="b"/>
              <a:pathLst>
                <a:path w="2115820" h="979805">
                  <a:moveTo>
                    <a:pt x="0" y="975278"/>
                  </a:moveTo>
                  <a:lnTo>
                    <a:pt x="36130" y="975000"/>
                  </a:lnTo>
                  <a:lnTo>
                    <a:pt x="71759" y="973891"/>
                  </a:lnTo>
                  <a:lnTo>
                    <a:pt x="107890" y="973337"/>
                  </a:lnTo>
                  <a:lnTo>
                    <a:pt x="143508" y="971673"/>
                  </a:lnTo>
                  <a:lnTo>
                    <a:pt x="179639" y="970564"/>
                  </a:lnTo>
                  <a:lnTo>
                    <a:pt x="215267" y="968900"/>
                  </a:lnTo>
                  <a:lnTo>
                    <a:pt x="250886" y="967514"/>
                  </a:lnTo>
                  <a:lnTo>
                    <a:pt x="287017" y="965295"/>
                  </a:lnTo>
                  <a:lnTo>
                    <a:pt x="322645" y="962522"/>
                  </a:lnTo>
                  <a:lnTo>
                    <a:pt x="358776" y="960027"/>
                  </a:lnTo>
                  <a:lnTo>
                    <a:pt x="430525" y="951986"/>
                  </a:lnTo>
                  <a:lnTo>
                    <a:pt x="502285" y="939230"/>
                  </a:lnTo>
                  <a:lnTo>
                    <a:pt x="573531" y="918434"/>
                  </a:lnTo>
                  <a:lnTo>
                    <a:pt x="609662" y="901796"/>
                  </a:lnTo>
                  <a:lnTo>
                    <a:pt x="645332" y="879613"/>
                  </a:lnTo>
                  <a:lnTo>
                    <a:pt x="681432" y="846339"/>
                  </a:lnTo>
                  <a:lnTo>
                    <a:pt x="717019" y="796427"/>
                  </a:lnTo>
                  <a:lnTo>
                    <a:pt x="753119" y="718509"/>
                  </a:lnTo>
                  <a:lnTo>
                    <a:pt x="788809" y="594006"/>
                  </a:lnTo>
                  <a:lnTo>
                    <a:pt x="824909" y="399849"/>
                  </a:lnTo>
                  <a:lnTo>
                    <a:pt x="860497" y="163045"/>
                  </a:lnTo>
                  <a:lnTo>
                    <a:pt x="896700" y="58008"/>
                  </a:lnTo>
                  <a:lnTo>
                    <a:pt x="932287" y="213511"/>
                  </a:lnTo>
                  <a:lnTo>
                    <a:pt x="967874" y="449539"/>
                  </a:lnTo>
                  <a:lnTo>
                    <a:pt x="1004077" y="627004"/>
                  </a:lnTo>
                  <a:lnTo>
                    <a:pt x="1039665" y="739305"/>
                  </a:lnTo>
                  <a:lnTo>
                    <a:pt x="1075765" y="809737"/>
                  </a:lnTo>
                  <a:lnTo>
                    <a:pt x="1111455" y="854935"/>
                  </a:lnTo>
                  <a:lnTo>
                    <a:pt x="1147555" y="885436"/>
                  </a:lnTo>
                  <a:lnTo>
                    <a:pt x="1183142" y="906233"/>
                  </a:lnTo>
                  <a:lnTo>
                    <a:pt x="1219345" y="921484"/>
                  </a:lnTo>
                  <a:lnTo>
                    <a:pt x="1291033" y="941171"/>
                  </a:lnTo>
                  <a:lnTo>
                    <a:pt x="1362310" y="953095"/>
                  </a:lnTo>
                  <a:lnTo>
                    <a:pt x="1434100" y="960581"/>
                  </a:lnTo>
                  <a:lnTo>
                    <a:pt x="1505788" y="965850"/>
                  </a:lnTo>
                  <a:lnTo>
                    <a:pt x="1577578" y="969455"/>
                  </a:lnTo>
                  <a:lnTo>
                    <a:pt x="1613678" y="971118"/>
                  </a:lnTo>
                  <a:lnTo>
                    <a:pt x="1649368" y="972228"/>
                  </a:lnTo>
                  <a:lnTo>
                    <a:pt x="1685468" y="973337"/>
                  </a:lnTo>
                  <a:lnTo>
                    <a:pt x="1721056" y="974446"/>
                  </a:lnTo>
                  <a:lnTo>
                    <a:pt x="1756746" y="975000"/>
                  </a:lnTo>
                  <a:lnTo>
                    <a:pt x="1792846" y="975832"/>
                  </a:lnTo>
                  <a:lnTo>
                    <a:pt x="1828433" y="976387"/>
                  </a:lnTo>
                  <a:lnTo>
                    <a:pt x="1864636" y="976941"/>
                  </a:lnTo>
                  <a:lnTo>
                    <a:pt x="1900224" y="977496"/>
                  </a:lnTo>
                  <a:lnTo>
                    <a:pt x="1936324" y="978051"/>
                  </a:lnTo>
                  <a:lnTo>
                    <a:pt x="1972014" y="978605"/>
                  </a:lnTo>
                  <a:lnTo>
                    <a:pt x="2008114" y="978605"/>
                  </a:lnTo>
                  <a:lnTo>
                    <a:pt x="2043701" y="979160"/>
                  </a:lnTo>
                  <a:lnTo>
                    <a:pt x="2079904" y="979714"/>
                  </a:lnTo>
                  <a:lnTo>
                    <a:pt x="2115492" y="979714"/>
                  </a:lnTo>
                </a:path>
                <a:path w="2115820" h="979805">
                  <a:moveTo>
                    <a:pt x="0" y="972228"/>
                  </a:moveTo>
                  <a:lnTo>
                    <a:pt x="36130" y="971118"/>
                  </a:lnTo>
                  <a:lnTo>
                    <a:pt x="71759" y="970009"/>
                  </a:lnTo>
                  <a:lnTo>
                    <a:pt x="107890" y="968900"/>
                  </a:lnTo>
                  <a:lnTo>
                    <a:pt x="143508" y="968068"/>
                  </a:lnTo>
                  <a:lnTo>
                    <a:pt x="179639" y="966405"/>
                  </a:lnTo>
                  <a:lnTo>
                    <a:pt x="215267" y="964741"/>
                  </a:lnTo>
                  <a:lnTo>
                    <a:pt x="250886" y="962522"/>
                  </a:lnTo>
                  <a:lnTo>
                    <a:pt x="287017" y="960581"/>
                  </a:lnTo>
                  <a:lnTo>
                    <a:pt x="322645" y="958363"/>
                  </a:lnTo>
                  <a:lnTo>
                    <a:pt x="358776" y="955036"/>
                  </a:lnTo>
                  <a:lnTo>
                    <a:pt x="394394" y="951986"/>
                  </a:lnTo>
                  <a:lnTo>
                    <a:pt x="466154" y="943390"/>
                  </a:lnTo>
                  <a:lnTo>
                    <a:pt x="537903" y="930634"/>
                  </a:lnTo>
                  <a:lnTo>
                    <a:pt x="609662" y="911501"/>
                  </a:lnTo>
                  <a:lnTo>
                    <a:pt x="681432" y="880445"/>
                  </a:lnTo>
                  <a:lnTo>
                    <a:pt x="717019" y="857708"/>
                  </a:lnTo>
                  <a:lnTo>
                    <a:pt x="753119" y="826097"/>
                  </a:lnTo>
                  <a:lnTo>
                    <a:pt x="788809" y="783672"/>
                  </a:lnTo>
                  <a:lnTo>
                    <a:pt x="824909" y="722945"/>
                  </a:lnTo>
                  <a:lnTo>
                    <a:pt x="860497" y="636154"/>
                  </a:lnTo>
                  <a:lnTo>
                    <a:pt x="896700" y="510820"/>
                  </a:lnTo>
                  <a:lnTo>
                    <a:pt x="932287" y="338846"/>
                  </a:lnTo>
                  <a:lnTo>
                    <a:pt x="967874" y="139531"/>
                  </a:lnTo>
                  <a:lnTo>
                    <a:pt x="1004077" y="0"/>
                  </a:lnTo>
                  <a:lnTo>
                    <a:pt x="1039665" y="27174"/>
                  </a:lnTo>
                  <a:lnTo>
                    <a:pt x="1075765" y="196874"/>
                  </a:lnTo>
                  <a:lnTo>
                    <a:pt x="1111455" y="393527"/>
                  </a:lnTo>
                  <a:lnTo>
                    <a:pt x="1147555" y="551859"/>
                  </a:lnTo>
                  <a:lnTo>
                    <a:pt x="1183142" y="664715"/>
                  </a:lnTo>
                  <a:lnTo>
                    <a:pt x="1219345" y="743187"/>
                  </a:lnTo>
                  <a:lnTo>
                    <a:pt x="1254933" y="797536"/>
                  </a:lnTo>
                  <a:lnTo>
                    <a:pt x="1291033" y="836356"/>
                  </a:lnTo>
                  <a:lnTo>
                    <a:pt x="1326723" y="865194"/>
                  </a:lnTo>
                  <a:lnTo>
                    <a:pt x="1362310" y="886546"/>
                  </a:lnTo>
                  <a:lnTo>
                    <a:pt x="1398410" y="902351"/>
                  </a:lnTo>
                  <a:lnTo>
                    <a:pt x="1470201" y="924811"/>
                  </a:lnTo>
                  <a:lnTo>
                    <a:pt x="1541991" y="939230"/>
                  </a:lnTo>
                  <a:lnTo>
                    <a:pt x="1613678" y="949213"/>
                  </a:lnTo>
                  <a:lnTo>
                    <a:pt x="1685468" y="956145"/>
                  </a:lnTo>
                  <a:lnTo>
                    <a:pt x="1756746" y="961413"/>
                  </a:lnTo>
                  <a:lnTo>
                    <a:pt x="1792846" y="963077"/>
                  </a:lnTo>
                  <a:lnTo>
                    <a:pt x="1828433" y="965295"/>
                  </a:lnTo>
                  <a:lnTo>
                    <a:pt x="1864636" y="966959"/>
                  </a:lnTo>
                  <a:lnTo>
                    <a:pt x="1900224" y="968068"/>
                  </a:lnTo>
                  <a:lnTo>
                    <a:pt x="1936324" y="969455"/>
                  </a:lnTo>
                  <a:lnTo>
                    <a:pt x="1972014" y="970564"/>
                  </a:lnTo>
                  <a:lnTo>
                    <a:pt x="2008114" y="971673"/>
                  </a:lnTo>
                  <a:lnTo>
                    <a:pt x="2043701" y="972228"/>
                  </a:lnTo>
                  <a:lnTo>
                    <a:pt x="2079904" y="973337"/>
                  </a:lnTo>
                  <a:lnTo>
                    <a:pt x="2115492" y="973891"/>
                  </a:lnTo>
                </a:path>
                <a:path w="2115820" h="979805">
                  <a:moveTo>
                    <a:pt x="0" y="973891"/>
                  </a:moveTo>
                  <a:lnTo>
                    <a:pt x="36130" y="973337"/>
                  </a:lnTo>
                  <a:lnTo>
                    <a:pt x="71759" y="972782"/>
                  </a:lnTo>
                  <a:lnTo>
                    <a:pt x="107890" y="972228"/>
                  </a:lnTo>
                  <a:lnTo>
                    <a:pt x="143508" y="971673"/>
                  </a:lnTo>
                  <a:lnTo>
                    <a:pt x="179639" y="970564"/>
                  </a:lnTo>
                  <a:lnTo>
                    <a:pt x="215267" y="970009"/>
                  </a:lnTo>
                  <a:lnTo>
                    <a:pt x="250886" y="969455"/>
                  </a:lnTo>
                  <a:lnTo>
                    <a:pt x="287017" y="968346"/>
                  </a:lnTo>
                  <a:lnTo>
                    <a:pt x="322645" y="967514"/>
                  </a:lnTo>
                  <a:lnTo>
                    <a:pt x="358776" y="966959"/>
                  </a:lnTo>
                  <a:lnTo>
                    <a:pt x="394394" y="965850"/>
                  </a:lnTo>
                  <a:lnTo>
                    <a:pt x="430525" y="964741"/>
                  </a:lnTo>
                  <a:lnTo>
                    <a:pt x="466154" y="963632"/>
                  </a:lnTo>
                  <a:lnTo>
                    <a:pt x="502285" y="961968"/>
                  </a:lnTo>
                  <a:lnTo>
                    <a:pt x="537903" y="960581"/>
                  </a:lnTo>
                  <a:lnTo>
                    <a:pt x="573531" y="959472"/>
                  </a:lnTo>
                  <a:lnTo>
                    <a:pt x="609662" y="957254"/>
                  </a:lnTo>
                  <a:lnTo>
                    <a:pt x="645332" y="955590"/>
                  </a:lnTo>
                  <a:lnTo>
                    <a:pt x="681432" y="953649"/>
                  </a:lnTo>
                  <a:lnTo>
                    <a:pt x="717019" y="951431"/>
                  </a:lnTo>
                  <a:lnTo>
                    <a:pt x="753119" y="948658"/>
                  </a:lnTo>
                  <a:lnTo>
                    <a:pt x="788809" y="946162"/>
                  </a:lnTo>
                  <a:lnTo>
                    <a:pt x="860497" y="940339"/>
                  </a:lnTo>
                  <a:lnTo>
                    <a:pt x="932287" y="932298"/>
                  </a:lnTo>
                  <a:lnTo>
                    <a:pt x="1004077" y="923148"/>
                  </a:lnTo>
                  <a:lnTo>
                    <a:pt x="1039665" y="917325"/>
                  </a:lnTo>
                  <a:lnTo>
                    <a:pt x="1075765" y="911501"/>
                  </a:lnTo>
                  <a:lnTo>
                    <a:pt x="1111455" y="904569"/>
                  </a:lnTo>
                  <a:lnTo>
                    <a:pt x="1147555" y="897637"/>
                  </a:lnTo>
                  <a:lnTo>
                    <a:pt x="1183142" y="889596"/>
                  </a:lnTo>
                  <a:lnTo>
                    <a:pt x="1219345" y="881000"/>
                  </a:lnTo>
                  <a:lnTo>
                    <a:pt x="1254933" y="872127"/>
                  </a:lnTo>
                  <a:lnTo>
                    <a:pt x="1291033" y="862976"/>
                  </a:lnTo>
                  <a:lnTo>
                    <a:pt x="1326723" y="853825"/>
                  </a:lnTo>
                  <a:lnTo>
                    <a:pt x="1362310" y="844952"/>
                  </a:lnTo>
                  <a:lnTo>
                    <a:pt x="1434100" y="829424"/>
                  </a:lnTo>
                  <a:lnTo>
                    <a:pt x="1505788" y="820828"/>
                  </a:lnTo>
                  <a:lnTo>
                    <a:pt x="1541991" y="820274"/>
                  </a:lnTo>
                  <a:lnTo>
                    <a:pt x="1577578" y="821937"/>
                  </a:lnTo>
                  <a:lnTo>
                    <a:pt x="1649368" y="832197"/>
                  </a:lnTo>
                  <a:lnTo>
                    <a:pt x="1721056" y="848557"/>
                  </a:lnTo>
                  <a:lnTo>
                    <a:pt x="1756746" y="857708"/>
                  </a:lnTo>
                  <a:lnTo>
                    <a:pt x="1792846" y="866858"/>
                  </a:lnTo>
                  <a:lnTo>
                    <a:pt x="1828433" y="875731"/>
                  </a:lnTo>
                  <a:lnTo>
                    <a:pt x="1864636" y="884882"/>
                  </a:lnTo>
                  <a:lnTo>
                    <a:pt x="1900224" y="892923"/>
                  </a:lnTo>
                  <a:lnTo>
                    <a:pt x="1972014" y="907619"/>
                  </a:lnTo>
                  <a:lnTo>
                    <a:pt x="2043701" y="920097"/>
                  </a:lnTo>
                  <a:lnTo>
                    <a:pt x="2079904" y="925366"/>
                  </a:lnTo>
                  <a:lnTo>
                    <a:pt x="2115492" y="929525"/>
                  </a:lnTo>
                </a:path>
              </a:pathLst>
            </a:custGeom>
            <a:ln w="666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5113242" y="1543041"/>
            <a:ext cx="455295" cy="1346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700" spc="-25">
                <a:latin typeface="Arial"/>
                <a:cs typeface="Arial"/>
              </a:rPr>
              <a:t>59.2%</a:t>
            </a:r>
            <a:r>
              <a:rPr dirty="0" sz="700" spc="-45">
                <a:latin typeface="Arial"/>
                <a:cs typeface="Arial"/>
              </a:rPr>
              <a:t> </a:t>
            </a:r>
            <a:r>
              <a:rPr dirty="0" sz="700" spc="-15">
                <a:latin typeface="Arial"/>
                <a:cs typeface="Arial"/>
              </a:rPr>
              <a:t>sp</a:t>
            </a:r>
            <a:r>
              <a:rPr dirty="0" baseline="55555" sz="600" spc="-22">
                <a:latin typeface="Arial"/>
                <a:cs typeface="Arial"/>
              </a:rPr>
              <a:t>3</a:t>
            </a:r>
            <a:endParaRPr baseline="55555"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89768" y="2977902"/>
            <a:ext cx="777875" cy="2806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75"/>
              </a:spcBef>
              <a:tabLst>
                <a:tab pos="433705" algn="l"/>
              </a:tabLst>
            </a:pPr>
            <a:r>
              <a:rPr dirty="0" sz="650" spc="-55">
                <a:latin typeface="Noto Sans CJK JP Black"/>
                <a:cs typeface="Noto Sans CJK JP Black"/>
              </a:rPr>
              <a:t>284	286</a:t>
            </a:r>
            <a:endParaRPr sz="650">
              <a:latin typeface="Noto Sans CJK JP Black"/>
              <a:cs typeface="Noto Sans CJK JP Black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700" spc="-20">
                <a:latin typeface="Arial"/>
                <a:cs typeface="Arial"/>
              </a:rPr>
              <a:t>Binding </a:t>
            </a:r>
            <a:r>
              <a:rPr dirty="0" sz="700" spc="-25">
                <a:latin typeface="Arial"/>
                <a:cs typeface="Arial"/>
              </a:rPr>
              <a:t>Energy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(eV)</a:t>
            </a:r>
            <a:endParaRPr sz="7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97953" y="1796494"/>
            <a:ext cx="118745" cy="57594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50" spc="25">
                <a:latin typeface="Arial"/>
                <a:cs typeface="Arial"/>
              </a:rPr>
              <a:t>Intensity</a:t>
            </a:r>
            <a:r>
              <a:rPr dirty="0" sz="650" spc="-45">
                <a:latin typeface="Arial"/>
                <a:cs typeface="Arial"/>
              </a:rPr>
              <a:t> </a:t>
            </a:r>
            <a:r>
              <a:rPr dirty="0" sz="650" spc="25">
                <a:latin typeface="Arial"/>
                <a:cs typeface="Arial"/>
              </a:rPr>
              <a:t>(a.u)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165344" y="1390100"/>
            <a:ext cx="216535" cy="32384"/>
            <a:chOff x="5165344" y="1390100"/>
            <a:chExt cx="216535" cy="32384"/>
          </a:xfrm>
        </p:grpSpPr>
        <p:sp>
          <p:nvSpPr>
            <p:cNvPr id="62" name="object 62"/>
            <p:cNvSpPr/>
            <p:nvPr/>
          </p:nvSpPr>
          <p:spPr>
            <a:xfrm>
              <a:off x="5166931" y="1411452"/>
              <a:ext cx="213360" cy="0"/>
            </a:xfrm>
            <a:custGeom>
              <a:avLst/>
              <a:gdLst/>
              <a:ahLst/>
              <a:cxnLst/>
              <a:rect l="l" t="t" r="r" b="b"/>
              <a:pathLst>
                <a:path w="213360" h="0">
                  <a:moveTo>
                    <a:pt x="0" y="0"/>
                  </a:moveTo>
                  <a:lnTo>
                    <a:pt x="2130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53592" y="1390100"/>
              <a:ext cx="30480" cy="32384"/>
            </a:xfrm>
            <a:custGeom>
              <a:avLst/>
              <a:gdLst/>
              <a:ahLst/>
              <a:cxnLst/>
              <a:rect l="l" t="t" r="r" b="b"/>
              <a:pathLst>
                <a:path w="30479" h="32384">
                  <a:moveTo>
                    <a:pt x="30239" y="0"/>
                  </a:moveTo>
                  <a:lnTo>
                    <a:pt x="0" y="0"/>
                  </a:lnTo>
                  <a:lnTo>
                    <a:pt x="0" y="31888"/>
                  </a:lnTo>
                  <a:lnTo>
                    <a:pt x="30239" y="31888"/>
                  </a:lnTo>
                  <a:lnTo>
                    <a:pt x="30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131856" y="1351835"/>
            <a:ext cx="556895" cy="116205"/>
          </a:xfrm>
          <a:prstGeom prst="rect">
            <a:avLst/>
          </a:prstGeom>
          <a:ln w="4698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10"/>
              </a:spcBef>
            </a:pPr>
            <a:r>
              <a:rPr dirty="0" sz="700" spc="-25">
                <a:latin typeface="Arial"/>
                <a:cs typeface="Arial"/>
              </a:rPr>
              <a:t>500</a:t>
            </a:r>
            <a:r>
              <a:rPr dirty="0" sz="700" spc="-6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eV</a:t>
            </a:r>
            <a:endParaRPr sz="7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00340" y="1088133"/>
            <a:ext cx="2159000" cy="1875155"/>
          </a:xfrm>
          <a:custGeom>
            <a:avLst/>
            <a:gdLst/>
            <a:ahLst/>
            <a:cxnLst/>
            <a:rect l="l" t="t" r="r" b="b"/>
            <a:pathLst>
              <a:path w="2159000" h="1875155">
                <a:moveTo>
                  <a:pt x="43053" y="1719797"/>
                </a:moveTo>
                <a:lnTo>
                  <a:pt x="0" y="36602"/>
                </a:lnTo>
              </a:path>
              <a:path w="2159000" h="1875155">
                <a:moveTo>
                  <a:pt x="215780" y="0"/>
                </a:moveTo>
                <a:lnTo>
                  <a:pt x="215780" y="18633"/>
                </a:lnTo>
              </a:path>
              <a:path w="2159000" h="1875155">
                <a:moveTo>
                  <a:pt x="431551" y="0"/>
                </a:moveTo>
                <a:lnTo>
                  <a:pt x="431551" y="36602"/>
                </a:lnTo>
              </a:path>
              <a:path w="2159000" h="1875155">
                <a:moveTo>
                  <a:pt x="647844" y="0"/>
                </a:moveTo>
                <a:lnTo>
                  <a:pt x="647844" y="18633"/>
                </a:lnTo>
              </a:path>
              <a:path w="2159000" h="1875155">
                <a:moveTo>
                  <a:pt x="863656" y="0"/>
                </a:moveTo>
                <a:lnTo>
                  <a:pt x="863656" y="36602"/>
                </a:lnTo>
              </a:path>
              <a:path w="2159000" h="1875155">
                <a:moveTo>
                  <a:pt x="1079129" y="0"/>
                </a:moveTo>
                <a:lnTo>
                  <a:pt x="1079129" y="18633"/>
                </a:lnTo>
              </a:path>
              <a:path w="2159000" h="1875155">
                <a:moveTo>
                  <a:pt x="1294909" y="0"/>
                </a:moveTo>
                <a:lnTo>
                  <a:pt x="1294909" y="36602"/>
                </a:lnTo>
              </a:path>
              <a:path w="2159000" h="1875155">
                <a:moveTo>
                  <a:pt x="1510690" y="0"/>
                </a:moveTo>
                <a:lnTo>
                  <a:pt x="1510690" y="18633"/>
                </a:lnTo>
              </a:path>
              <a:path w="2159000" h="1875155">
                <a:moveTo>
                  <a:pt x="1726984" y="0"/>
                </a:moveTo>
                <a:lnTo>
                  <a:pt x="1726984" y="36602"/>
                </a:lnTo>
              </a:path>
              <a:path w="2159000" h="1875155">
                <a:moveTo>
                  <a:pt x="1942764" y="0"/>
                </a:moveTo>
                <a:lnTo>
                  <a:pt x="1942764" y="18633"/>
                </a:lnTo>
              </a:path>
              <a:path w="2159000" h="1875155">
                <a:moveTo>
                  <a:pt x="2158545" y="0"/>
                </a:moveTo>
                <a:lnTo>
                  <a:pt x="2158545" y="36602"/>
                </a:lnTo>
              </a:path>
              <a:path w="2159000" h="1875155">
                <a:moveTo>
                  <a:pt x="0" y="0"/>
                </a:moveTo>
                <a:lnTo>
                  <a:pt x="2158545" y="0"/>
                </a:lnTo>
              </a:path>
              <a:path w="2159000" h="1875155">
                <a:moveTo>
                  <a:pt x="2158545" y="1874801"/>
                </a:moveTo>
                <a:lnTo>
                  <a:pt x="2124496" y="1874801"/>
                </a:lnTo>
              </a:path>
              <a:path w="2159000" h="1875155">
                <a:moveTo>
                  <a:pt x="2158545" y="1687077"/>
                </a:moveTo>
                <a:lnTo>
                  <a:pt x="2141110" y="1687077"/>
                </a:lnTo>
              </a:path>
              <a:path w="2159000" h="1875155">
                <a:moveTo>
                  <a:pt x="2158545" y="1499630"/>
                </a:moveTo>
                <a:lnTo>
                  <a:pt x="2124496" y="1499630"/>
                </a:lnTo>
              </a:path>
              <a:path w="2159000" h="1875155">
                <a:moveTo>
                  <a:pt x="2158545" y="1312183"/>
                </a:moveTo>
                <a:lnTo>
                  <a:pt x="2141110" y="1312183"/>
                </a:lnTo>
              </a:path>
              <a:path w="2159000" h="1875155">
                <a:moveTo>
                  <a:pt x="2158545" y="1124681"/>
                </a:moveTo>
                <a:lnTo>
                  <a:pt x="2124496" y="1124681"/>
                </a:lnTo>
              </a:path>
              <a:path w="2159000" h="1875155">
                <a:moveTo>
                  <a:pt x="2158545" y="937567"/>
                </a:moveTo>
                <a:lnTo>
                  <a:pt x="2141110" y="937567"/>
                </a:lnTo>
              </a:path>
              <a:path w="2159000" h="1875155">
                <a:moveTo>
                  <a:pt x="2158545" y="750120"/>
                </a:moveTo>
                <a:lnTo>
                  <a:pt x="2124496" y="750120"/>
                </a:lnTo>
              </a:path>
              <a:path w="2159000" h="1875155">
                <a:moveTo>
                  <a:pt x="2158545" y="562673"/>
                </a:moveTo>
                <a:lnTo>
                  <a:pt x="2141110" y="562673"/>
                </a:lnTo>
              </a:path>
              <a:path w="2159000" h="1875155">
                <a:moveTo>
                  <a:pt x="2158545" y="374893"/>
                </a:moveTo>
                <a:lnTo>
                  <a:pt x="2124496" y="374893"/>
                </a:lnTo>
              </a:path>
              <a:path w="2159000" h="1875155">
                <a:moveTo>
                  <a:pt x="2158545" y="187446"/>
                </a:moveTo>
                <a:lnTo>
                  <a:pt x="2141110" y="187446"/>
                </a:lnTo>
              </a:path>
              <a:path w="2159000" h="1875155">
                <a:moveTo>
                  <a:pt x="2158545" y="0"/>
                </a:moveTo>
                <a:lnTo>
                  <a:pt x="2124496" y="0"/>
                </a:lnTo>
              </a:path>
              <a:path w="2159000" h="1875155">
                <a:moveTo>
                  <a:pt x="2158545" y="1874801"/>
                </a:moveTo>
                <a:lnTo>
                  <a:pt x="2158545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915416" y="1270253"/>
            <a:ext cx="768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29.9%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59148" y="1244600"/>
            <a:ext cx="768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59.2%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21882" y="1282700"/>
            <a:ext cx="7683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70.2%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0493" y="676401"/>
            <a:ext cx="359600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"/>
                <a:cs typeface="Arial"/>
              </a:rPr>
              <a:t>The deconvolution of C 1s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50493" y="3486403"/>
            <a:ext cx="46532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459" b="0">
                <a:latin typeface="Bandal"/>
                <a:cs typeface="Bandal"/>
              </a:rPr>
              <a:t>XPS</a:t>
            </a:r>
            <a:r>
              <a:rPr dirty="0" sz="2000" spc="-245" b="0">
                <a:latin typeface="Bandal"/>
                <a:cs typeface="Bandal"/>
              </a:rPr>
              <a:t> </a:t>
            </a:r>
            <a:r>
              <a:rPr dirty="0" sz="2000" spc="570" b="0">
                <a:latin typeface="Bandal"/>
                <a:cs typeface="Bandal"/>
              </a:rPr>
              <a:t>분석</a:t>
            </a:r>
            <a:r>
              <a:rPr dirty="0" sz="2000" spc="-250" b="0">
                <a:latin typeface="Bandal"/>
                <a:cs typeface="Bandal"/>
              </a:rPr>
              <a:t> </a:t>
            </a:r>
            <a:r>
              <a:rPr dirty="0" sz="2000" spc="-114" b="1">
                <a:latin typeface="Arial"/>
                <a:cs typeface="Arial"/>
              </a:rPr>
              <a:t>–</a:t>
            </a:r>
            <a:r>
              <a:rPr dirty="0" sz="2000" spc="65" b="1">
                <a:latin typeface="Arial"/>
                <a:cs typeface="Arial"/>
              </a:rPr>
              <a:t> </a:t>
            </a:r>
            <a:r>
              <a:rPr dirty="0" sz="2000" spc="320" b="0">
                <a:latin typeface="Bandal"/>
                <a:cs typeface="Bandal"/>
              </a:rPr>
              <a:t>Chemical</a:t>
            </a:r>
            <a:r>
              <a:rPr dirty="0" sz="2000" spc="-245" b="0">
                <a:latin typeface="Bandal"/>
                <a:cs typeface="Bandal"/>
              </a:rPr>
              <a:t> </a:t>
            </a:r>
            <a:r>
              <a:rPr dirty="0" sz="2000" spc="195" b="0">
                <a:latin typeface="Bandal"/>
                <a:cs typeface="Bandal"/>
              </a:rPr>
              <a:t>Shift</a:t>
            </a:r>
            <a:r>
              <a:rPr dirty="0" sz="2000" spc="-245" b="0">
                <a:latin typeface="Bandal"/>
                <a:cs typeface="Bandal"/>
              </a:rPr>
              <a:t> </a:t>
            </a:r>
            <a:r>
              <a:rPr dirty="0" sz="2000" spc="200" b="0">
                <a:latin typeface="Bandal"/>
                <a:cs typeface="Bandal"/>
              </a:rPr>
              <a:t>analysis</a:t>
            </a:r>
            <a:endParaRPr sz="2000">
              <a:latin typeface="Bandal"/>
              <a:cs typeface="Band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71525" y="3844861"/>
            <a:ext cx="7407275" cy="2592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csd800</dc:creator>
  <dc:title>1. AES의 개요 및 원리</dc:title>
  <dcterms:created xsi:type="dcterms:W3CDTF">2020-12-02T11:53:47Z</dcterms:created>
  <dcterms:modified xsi:type="dcterms:W3CDTF">2020-12-02T11:53:47Z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2020-12-02T00:00:00Z</vt:filetime>
  </property>
</Properties>
</file>