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5" r:id="rId3"/>
    <p:sldId id="263" r:id="rId4"/>
    <p:sldId id="264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BF355-6F3E-4153-9432-B562B21CB33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56D4-5B87-4AD7-BE1C-425F37AC5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6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756D4-5B87-4AD7-BE1C-425F37AC5E7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3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4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9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6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85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4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8CC1-BFA6-447F-93E8-61D7AE35647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1F94-61F2-404C-AA69-966321373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9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153" y="1488513"/>
            <a:ext cx="1703287" cy="283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47667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유도결합 플라즈마 방출 </a:t>
            </a:r>
            <a:r>
              <a:rPr lang="ko-KR" altLang="en-US" sz="2400" dirty="0" err="1" smtClean="0"/>
              <a:t>분광법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; </a:t>
            </a:r>
            <a:r>
              <a:rPr lang="en-US" altLang="ko-KR" sz="2400" b="1" dirty="0" smtClean="0"/>
              <a:t>ICP-OES</a:t>
            </a:r>
            <a:r>
              <a:rPr lang="ko-KR" altLang="en-US" sz="2400" dirty="0" smtClean="0"/>
              <a:t> </a:t>
            </a:r>
            <a:endParaRPr lang="en-US" altLang="ko-KR" sz="2400" dirty="0"/>
          </a:p>
          <a:p>
            <a:r>
              <a:rPr lang="ko-KR" altLang="en-US" sz="2400" dirty="0" smtClean="0"/>
              <a:t> </a:t>
            </a:r>
            <a:r>
              <a:rPr lang="en-US" altLang="ko-KR" sz="2400" b="1" dirty="0" smtClean="0"/>
              <a:t>I</a:t>
            </a:r>
            <a:r>
              <a:rPr lang="en-US" altLang="ko-KR" sz="2400" dirty="0" smtClean="0"/>
              <a:t>nductive </a:t>
            </a:r>
            <a:r>
              <a:rPr lang="en-US" altLang="ko-KR" sz="2400" b="1" dirty="0" smtClean="0"/>
              <a:t>C</a:t>
            </a:r>
            <a:r>
              <a:rPr lang="en-US" altLang="ko-KR" sz="2400" dirty="0" smtClean="0"/>
              <a:t>oupled </a:t>
            </a:r>
            <a:r>
              <a:rPr lang="en-US" altLang="ko-KR" sz="2400" b="1" dirty="0" smtClean="0"/>
              <a:t>P</a:t>
            </a:r>
            <a:r>
              <a:rPr lang="en-US" altLang="ko-KR" sz="2400" dirty="0" smtClean="0"/>
              <a:t>lasma </a:t>
            </a:r>
            <a:r>
              <a:rPr lang="en-US" altLang="ko-KR" sz="2400" b="1" dirty="0" smtClean="0"/>
              <a:t>O</a:t>
            </a:r>
            <a:r>
              <a:rPr lang="en-US" altLang="ko-KR" sz="2400" dirty="0" smtClean="0"/>
              <a:t>ptical </a:t>
            </a:r>
            <a:r>
              <a:rPr lang="en-US" altLang="ko-KR" sz="2400" b="1" dirty="0" smtClean="0"/>
              <a:t>E</a:t>
            </a:r>
            <a:r>
              <a:rPr lang="en-US" altLang="ko-KR" sz="2400" dirty="0" smtClean="0"/>
              <a:t>mission </a:t>
            </a:r>
            <a:r>
              <a:rPr lang="en-US" altLang="ko-KR" sz="2400" b="1" dirty="0" smtClean="0"/>
              <a:t>S</a:t>
            </a:r>
            <a:r>
              <a:rPr lang="en-US" altLang="ko-KR" sz="2400" dirty="0" smtClean="0"/>
              <a:t>pectroscopy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5" y="1475618"/>
            <a:ext cx="2031651" cy="226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4" y="1475618"/>
            <a:ext cx="4003292" cy="283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4" y="4437112"/>
            <a:ext cx="2746828" cy="175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05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280920" cy="561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62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4564"/>
            <a:ext cx="4490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PLASMA</a:t>
            </a:r>
            <a:r>
              <a:rPr lang="ko-KR" altLang="en-US" sz="3200" b="1" dirty="0" smtClean="0"/>
              <a:t> 생성 및 특성 </a:t>
            </a:r>
            <a:endParaRPr lang="ko-KR" altLang="en-US" sz="32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22" y="980728"/>
            <a:ext cx="6556782" cy="43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82429" y="5328275"/>
            <a:ext cx="178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 smtClean="0"/>
              <a:t>Glow Discharge </a:t>
            </a:r>
            <a:endParaRPr lang="ko-KR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31557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0648"/>
            <a:ext cx="579914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33056"/>
            <a:ext cx="2627114" cy="2235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2" y="3843024"/>
            <a:ext cx="35528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2" y="404664"/>
            <a:ext cx="2904150" cy="208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41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1823"/>
            <a:ext cx="191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RF PLASMA</a:t>
            </a:r>
            <a:endParaRPr lang="ko-KR" altLang="en-US" sz="2400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397" y="757237"/>
            <a:ext cx="42299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636912"/>
            <a:ext cx="3457561" cy="211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3734767" cy="485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63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23928" y="620688"/>
            <a:ext cx="504056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1) </a:t>
            </a:r>
            <a:r>
              <a:rPr lang="ko-KR" altLang="en-US" sz="1400" dirty="0"/>
              <a:t>검출감도가 </a:t>
            </a:r>
            <a:r>
              <a:rPr lang="ko-KR" altLang="en-US" sz="1400" dirty="0" smtClean="0"/>
              <a:t>높다 </a:t>
            </a:r>
            <a:r>
              <a:rPr lang="en-US" altLang="ko-KR" sz="1400" dirty="0" smtClean="0"/>
              <a:t>(ppb range).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) </a:t>
            </a:r>
            <a:r>
              <a:rPr lang="ko-KR" altLang="en-US" sz="1400" dirty="0"/>
              <a:t>분석 가능한 </a:t>
            </a:r>
            <a:r>
              <a:rPr lang="ko-KR" altLang="en-US" sz="1400" dirty="0" smtClean="0"/>
              <a:t>농도범위가 </a:t>
            </a:r>
            <a:r>
              <a:rPr lang="ko-KR" altLang="en-US" sz="1400" dirty="0"/>
              <a:t>넓다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3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합금원소 상호간의 간섭</a:t>
            </a:r>
            <a:r>
              <a:rPr lang="en-US" altLang="ko-KR" sz="1400" dirty="0"/>
              <a:t>(matrix effect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적다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4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여러 </a:t>
            </a:r>
            <a:r>
              <a:rPr lang="ko-KR" altLang="en-US" sz="1400" dirty="0"/>
              <a:t>원소의 동시 분석이 </a:t>
            </a:r>
            <a:r>
              <a:rPr lang="ko-KR" altLang="en-US" sz="1400" dirty="0" smtClean="0"/>
              <a:t>가능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5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비활성 </a:t>
            </a:r>
            <a:r>
              <a:rPr lang="en-US" altLang="ko-KR" sz="1400" dirty="0" err="1" smtClean="0"/>
              <a:t>Ar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가스를 사용하기 때문에 </a:t>
            </a:r>
            <a:r>
              <a:rPr lang="ko-KR" altLang="en-US" sz="1400" dirty="0" smtClean="0"/>
              <a:t>화학적 안전성 보장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6</a:t>
            </a:r>
            <a:r>
              <a:rPr lang="en-US" altLang="ko-KR" sz="1400" dirty="0"/>
              <a:t>) </a:t>
            </a:r>
            <a:r>
              <a:rPr lang="ko-KR" altLang="en-US" sz="1400" dirty="0"/>
              <a:t>다른 광원에서는 분석하기 힘든 원소들의 </a:t>
            </a:r>
            <a:r>
              <a:rPr lang="ko-KR" altLang="en-US" sz="1400" dirty="0" smtClean="0"/>
              <a:t>분석이 가능</a:t>
            </a:r>
            <a:r>
              <a:rPr lang="en-US" altLang="ko-KR" sz="1400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8" y="153869"/>
            <a:ext cx="3725143" cy="2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8" y="3573016"/>
            <a:ext cx="464673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2" y="3212976"/>
            <a:ext cx="3840036" cy="251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99821" y="6021288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ICP-OES </a:t>
            </a:r>
            <a:r>
              <a:rPr lang="ko-KR" altLang="en-US" sz="1600" b="1" dirty="0" smtClean="0"/>
              <a:t>구조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477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5" y="468126"/>
            <a:ext cx="3658006" cy="469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664"/>
            <a:ext cx="3960441" cy="47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91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0" y="132657"/>
            <a:ext cx="367667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6" y="2924944"/>
            <a:ext cx="42386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24" y="2996952"/>
            <a:ext cx="440038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936" y="188640"/>
            <a:ext cx="206604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0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81</Words>
  <Application>Microsoft Office PowerPoint</Application>
  <PresentationFormat>화면 슬라이드 쇼(4:3)</PresentationFormat>
  <Paragraphs>14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2019-12-05T05:35:16Z</dcterms:created>
  <dcterms:modified xsi:type="dcterms:W3CDTF">2020-11-12T02:07:23Z</dcterms:modified>
</cp:coreProperties>
</file>