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8183" y="3789006"/>
            <a:ext cx="2987496" cy="2715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42814" y="4171756"/>
            <a:ext cx="4134969" cy="2137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3543" y="908685"/>
            <a:ext cx="7469843" cy="2664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07963" y="217170"/>
            <a:ext cx="2362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 b="0">
                <a:latin typeface="Noto Sans CJK JP Medium"/>
                <a:cs typeface="Noto Sans CJK JP Medium"/>
              </a:rPr>
              <a:t>표면공학회, </a:t>
            </a:r>
            <a:r>
              <a:rPr dirty="0" sz="1200" spc="5" b="0">
                <a:latin typeface="Noto Sans CJK JP Medium"/>
                <a:cs typeface="Noto Sans CJK JP Medium"/>
              </a:rPr>
              <a:t>38(3) </a:t>
            </a:r>
            <a:r>
              <a:rPr dirty="0" sz="1200" spc="10" b="0">
                <a:latin typeface="Noto Sans CJK JP Medium"/>
                <a:cs typeface="Noto Sans CJK JP Medium"/>
              </a:rPr>
              <a:t>2005</a:t>
            </a:r>
            <a:r>
              <a:rPr dirty="0" sz="1200" spc="65" b="0">
                <a:latin typeface="Noto Sans CJK JP Medium"/>
                <a:cs typeface="Noto Sans CJK JP Medium"/>
              </a:rPr>
              <a:t> </a:t>
            </a:r>
            <a:r>
              <a:rPr dirty="0" sz="1200" spc="15" b="0">
                <a:latin typeface="Noto Sans CJK JP Medium"/>
                <a:cs typeface="Noto Sans CJK JP Medium"/>
              </a:rPr>
              <a:t>106-111</a:t>
            </a:r>
            <a:r>
              <a:rPr dirty="0" sz="1800" spc="15">
                <a:latin typeface="UKIJ Nasq Zilwa"/>
                <a:cs typeface="UKIJ Nasq Zilwa"/>
              </a:rPr>
              <a:t>.</a:t>
            </a:r>
            <a:endParaRPr sz="1800">
              <a:latin typeface="UKIJ Nasq Zilwa"/>
              <a:cs typeface="UKIJ Nasq Zilw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0462" y="637749"/>
            <a:ext cx="7801141" cy="4969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888" y="3861053"/>
            <a:ext cx="3924300" cy="476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6545" y="332740"/>
            <a:ext cx="4487486" cy="3462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69776" y="358266"/>
            <a:ext cx="4332618" cy="3085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87746" y="3852164"/>
            <a:ext cx="28435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0">
                <a:latin typeface="Noto Sans CJK JP Medium"/>
                <a:cs typeface="Noto Sans CJK JP Medium"/>
              </a:rPr>
              <a:t>XPS </a:t>
            </a:r>
            <a:r>
              <a:rPr dirty="0" sz="1200" spc="-25" b="0">
                <a:latin typeface="Noto Sans CJK JP Medium"/>
                <a:cs typeface="Noto Sans CJK JP Medium"/>
              </a:rPr>
              <a:t>spectra </a:t>
            </a:r>
            <a:r>
              <a:rPr dirty="0" sz="1200" spc="5" b="0">
                <a:latin typeface="Noto Sans CJK JP Medium"/>
                <a:cs typeface="Noto Sans CJK JP Medium"/>
              </a:rPr>
              <a:t>for </a:t>
            </a:r>
            <a:r>
              <a:rPr dirty="0" sz="1200" spc="-20" b="0">
                <a:latin typeface="Noto Sans CJK JP Medium"/>
                <a:cs typeface="Noto Sans CJK JP Medium"/>
              </a:rPr>
              <a:t>the </a:t>
            </a:r>
            <a:r>
              <a:rPr dirty="0" sz="1200" spc="-30" b="0">
                <a:latin typeface="Noto Sans CJK JP Medium"/>
                <a:cs typeface="Noto Sans CJK JP Medium"/>
              </a:rPr>
              <a:t>Ti </a:t>
            </a:r>
            <a:r>
              <a:rPr dirty="0" sz="1200" b="0">
                <a:latin typeface="Noto Sans CJK JP Medium"/>
                <a:cs typeface="Noto Sans CJK JP Medium"/>
              </a:rPr>
              <a:t>2p </a:t>
            </a:r>
            <a:r>
              <a:rPr dirty="0" sz="1200" spc="-30" b="0">
                <a:latin typeface="Noto Sans CJK JP Medium"/>
                <a:cs typeface="Noto Sans CJK JP Medium"/>
              </a:rPr>
              <a:t>at </a:t>
            </a:r>
            <a:r>
              <a:rPr dirty="0" sz="1200" spc="-25" b="0">
                <a:latin typeface="Noto Sans CJK JP Medium"/>
                <a:cs typeface="Noto Sans CJK JP Medium"/>
              </a:rPr>
              <a:t>TIBC</a:t>
            </a:r>
            <a:r>
              <a:rPr dirty="0" sz="1200" spc="80" b="0">
                <a:latin typeface="Noto Sans CJK JP Medium"/>
                <a:cs typeface="Noto Sans CJK JP Medium"/>
              </a:rPr>
              <a:t> </a:t>
            </a:r>
            <a:r>
              <a:rPr dirty="0" sz="1200" spc="-20" b="0">
                <a:latin typeface="Noto Sans CJK JP Medium"/>
                <a:cs typeface="Noto Sans CJK JP Medium"/>
              </a:rPr>
              <a:t>films</a:t>
            </a:r>
            <a:endParaRPr sz="12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669" y="381381"/>
            <a:ext cx="7403015" cy="5753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title>PowerPoint 프레젠테이션</dc:title>
  <dcterms:created xsi:type="dcterms:W3CDTF">2020-12-02T11:56:10Z</dcterms:created>
  <dcterms:modified xsi:type="dcterms:W3CDTF">2020-12-02T11:56:10Z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2020-12-02T00:00:00Z</vt:filetime>
  </property>
</Properties>
</file>