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4" r:id="rId1"/>
    <p:sldMasterId id="2147483935" r:id="rId2"/>
    <p:sldMasterId id="2147483936" r:id="rId3"/>
    <p:sldMasterId id="2147483937" r:id="rId4"/>
    <p:sldMasterId id="2147483938" r:id="rId5"/>
    <p:sldMasterId id="2147483939" r:id="rId6"/>
    <p:sldMasterId id="2147483940" r:id="rId7"/>
    <p:sldMasterId id="2147483941" r:id="rId8"/>
    <p:sldMasterId id="2147483942" r:id="rId9"/>
    <p:sldMasterId id="2147483943" r:id="rId10"/>
    <p:sldMasterId id="2147483944" r:id="rId11"/>
    <p:sldMasterId id="2147483945" r:id="rId12"/>
  </p:sldMasterIdLst>
  <p:notesMasterIdLst>
    <p:notesMasterId r:id="rId20"/>
  </p:notesMasterIdLst>
  <p:sldIdLst>
    <p:sldId id="256" r:id="rId13"/>
    <p:sldId id="257" r:id="rId14"/>
    <p:sldId id="258" r:id="rId15"/>
    <p:sldId id="259" r:id="rId16"/>
    <p:sldId id="261" r:id="rId17"/>
    <p:sldId id="262" r:id="rId18"/>
    <p:sldId id="260" r:id="rId19"/>
  </p:sldIdLst>
  <p:sldSz cx="9142413" cy="68564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>
      <p:cViewPr>
        <p:scale>
          <a:sx n="75" d="100"/>
          <a:sy n="75" d="100"/>
        </p:scale>
        <p:origin x="192" y="120"/>
      </p:cViewPr>
      <p:guideLst>
        <p:guide orient="horz" pos="2159"/>
        <p:guide pos="2879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990" y="685800"/>
            <a:ext cx="457201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16" y="1599905"/>
            <a:ext cx="4037871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361" y="1599905"/>
            <a:ext cx="4037871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45" y="3983485"/>
            <a:ext cx="4037871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190" y="3983485"/>
            <a:ext cx="4037871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763" y="6171073"/>
            <a:ext cx="1904605" cy="457089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400" b="0" i="0" baseline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2020-09-13</a:t>
            </a:fld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247264"/>
            <a:ext cx="2895087" cy="457089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69383" y="6402828"/>
            <a:ext cx="1180875" cy="355501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0A77E297-0404-4253-83C7-B21917ADD243}" type="slidenum">
              <a: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pPr marL="0" lvl="0" indent="0" algn="ctr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16" y="1599905"/>
            <a:ext cx="4037871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7361" y="1599905"/>
            <a:ext cx="4037871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945" y="3983485"/>
            <a:ext cx="4037871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190" y="3983485"/>
            <a:ext cx="4037871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763" y="6171073"/>
            <a:ext cx="1904605" cy="457089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400" b="0" i="0" baseline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2020-09-13</a:t>
            </a:fld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247264"/>
            <a:ext cx="2895087" cy="457089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69383" y="6402828"/>
            <a:ext cx="1180875" cy="355501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6B78903-FF2A-4CEE-BF15-3E6C3F74FC5B}" type="slidenum">
              <a: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pPr marL="0" lvl="0" indent="0" algn="ctr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hapter_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662" y="380954"/>
            <a:ext cx="7770971" cy="533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600" b="1" i="0" baseline="0">
                <a:solidFill>
                  <a:schemeClr val="tx2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6770" y="1203090"/>
            <a:ext cx="7770971" cy="4891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342945" lvl="0" indent="-342945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marL="743048" lvl="0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marL="114315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1" i="0" baseline="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marL="160041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marL="2057672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Fifth level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04763" y="6171073"/>
            <a:ext cx="1904605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400" b="0" i="0" baseline="0">
                <a:solidFill>
                  <a:schemeClr val="tx1"/>
                </a:solidFill>
                <a:latin typeface="Times New Roman"/>
                <a:ea typeface="굴림"/>
              </a:rPr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2020-09-13</a:t>
            </a:fld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247264"/>
            <a:ext cx="2895087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1030" name="그림 1029"/>
          <p:cNvPicPr/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8431237" y="6171073"/>
            <a:ext cx="431748" cy="4682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031" name="TextBox 1030"/>
          <p:cNvSpPr txBox="1"/>
          <p:nvPr/>
        </p:nvSpPr>
        <p:spPr>
          <a:xfrm>
            <a:off x="7220219" y="6399646"/>
            <a:ext cx="944376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t>Chapter 7 -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9383" y="6402828"/>
            <a:ext cx="1180875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6244746-2115-44CB-8E8E-A6662CDDBE78}" type="slidenum">
              <a: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pPr marL="0" lvl="0" indent="0" algn="ctr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9_Chapter_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662" y="380954"/>
            <a:ext cx="7770971" cy="533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600" b="1" i="0" baseline="0">
                <a:solidFill>
                  <a:schemeClr val="tx2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6770" y="1203090"/>
            <a:ext cx="7770971" cy="4891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342945" lvl="0" indent="-342945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marL="743048" lvl="0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marL="114315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1" i="0" baseline="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marL="160041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marL="2057672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Fifth level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04763" y="6171073"/>
            <a:ext cx="1904605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400" b="0" i="0" baseline="0">
                <a:solidFill>
                  <a:schemeClr val="tx1"/>
                </a:solidFill>
                <a:latin typeface="Times New Roman"/>
                <a:ea typeface="굴림"/>
              </a:rPr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2020-09-13</a:t>
            </a:fld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247264"/>
            <a:ext cx="2895087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9383" y="6402828"/>
            <a:ext cx="1180875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E76DF38-A924-43E9-B0D3-014651CA3E2D}" type="slidenum">
              <a: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pPr marL="0" lvl="0" indent="0" algn="ctr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0_Chapter_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662" y="380954"/>
            <a:ext cx="7770971" cy="533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600" b="1" i="0" baseline="0">
                <a:solidFill>
                  <a:schemeClr val="tx2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6770" y="1203090"/>
            <a:ext cx="7770971" cy="4891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342945" lvl="0" indent="-342945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marL="743048" lvl="0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marL="114315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1" i="0" baseline="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marL="160041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marL="2057672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Fifth level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04763" y="6171073"/>
            <a:ext cx="1904605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400" b="0" i="0" baseline="0">
                <a:solidFill>
                  <a:schemeClr val="tx1"/>
                </a:solidFill>
                <a:latin typeface="Times New Roman"/>
                <a:ea typeface="굴림"/>
              </a:rPr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2020-09-13</a:t>
            </a:fld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247264"/>
            <a:ext cx="2895087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9383" y="6402828"/>
            <a:ext cx="1180875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00AEA0F-2814-4BF2-8169-13BF78459749}" type="slidenum">
              <a: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pPr marL="0" lvl="0" indent="0" algn="ctr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1_Chapter_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662" y="380954"/>
            <a:ext cx="7770971" cy="533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600" b="1" i="0" baseline="0">
                <a:solidFill>
                  <a:schemeClr val="tx2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6770" y="1203090"/>
            <a:ext cx="7770971" cy="4891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342945" lvl="0" indent="-342945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marL="743048" lvl="0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marL="114315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1" i="0" baseline="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marL="160041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marL="2057672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Fifth level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04763" y="6171073"/>
            <a:ext cx="1904605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400" b="0" i="0" baseline="0">
                <a:solidFill>
                  <a:schemeClr val="tx1"/>
                </a:solidFill>
                <a:latin typeface="Times New Roman"/>
                <a:ea typeface="굴림"/>
              </a:rPr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2020-09-13</a:t>
            </a:fld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247264"/>
            <a:ext cx="2895087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9383" y="6402828"/>
            <a:ext cx="1180875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F0084D4-004E-4A37-97BE-A12F57F498E6}" type="slidenum">
              <a: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pPr marL="0" lvl="0" indent="0" algn="ctr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Chapter_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662" y="380954"/>
            <a:ext cx="7770971" cy="533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600" b="1" i="0" baseline="0">
                <a:solidFill>
                  <a:schemeClr val="tx2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6770" y="1203090"/>
            <a:ext cx="7770971" cy="4891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342945" lvl="0" indent="-342945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marL="743048" lvl="0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marL="114315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1" i="0" baseline="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marL="160041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marL="2057672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Fifth level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04763" y="6171073"/>
            <a:ext cx="1904605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400" b="0" i="0" baseline="0">
                <a:solidFill>
                  <a:schemeClr val="tx1"/>
                </a:solidFill>
                <a:latin typeface="Times New Roman"/>
                <a:ea typeface="굴림"/>
              </a:rPr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2020-09-13</a:t>
            </a:fld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247264"/>
            <a:ext cx="2895087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9383" y="6402828"/>
            <a:ext cx="1180875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7FB2DA2-35BE-4660-8006-A6C58EAB7C6B}" type="slidenum">
              <a: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pPr marL="0" lvl="0" indent="0" algn="ctr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2_Chapter_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662" y="380954"/>
            <a:ext cx="7770971" cy="533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600" b="1" i="0" baseline="0">
                <a:solidFill>
                  <a:schemeClr val="tx2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6770" y="1203090"/>
            <a:ext cx="7770971" cy="4891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342945" lvl="0" indent="-342945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marL="743048" lvl="0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marL="114315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1" i="0" baseline="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marL="160041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marL="2057672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Fifth level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04763" y="6171073"/>
            <a:ext cx="1904605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400" b="0" i="0" baseline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2020-09-13</a:t>
            </a:fld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247264"/>
            <a:ext cx="2895087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9383" y="6402828"/>
            <a:ext cx="1180875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2050BAF-55A3-43A3-8D76-3523FD4BE6A6}" type="slidenum">
              <a: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pPr marL="0" lvl="0" indent="0" algn="ctr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chemeClr val="tx1"/>
              </a:solidFill>
              <a:latin typeface="Arial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3_Chapter_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662" y="380954"/>
            <a:ext cx="7770971" cy="533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600" b="1" i="0" baseline="0">
                <a:solidFill>
                  <a:schemeClr val="tx2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6770" y="1203090"/>
            <a:ext cx="7770971" cy="4891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342945" lvl="0" indent="-342945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marL="743048" lvl="0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marL="114315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1" i="0" baseline="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marL="160041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marL="2057672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Fifth level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04763" y="6171073"/>
            <a:ext cx="1904605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400" b="0" i="0" baseline="0">
                <a:solidFill>
                  <a:schemeClr val="tx1"/>
                </a:solidFill>
                <a:latin typeface="Times New Roman"/>
                <a:ea typeface="굴림"/>
              </a:rPr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2020-09-13</a:t>
            </a:fld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247264"/>
            <a:ext cx="2895087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9383" y="6402828"/>
            <a:ext cx="1180875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BB24EAF-F03D-4A46-B975-95393CEF54F1}" type="slidenum">
              <a: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pPr marL="0" lvl="0" indent="0" algn="ctr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4_Chapter_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662" y="380954"/>
            <a:ext cx="7770971" cy="533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600" b="1" i="0" baseline="0">
                <a:solidFill>
                  <a:schemeClr val="tx2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6770" y="1203090"/>
            <a:ext cx="7770971" cy="4891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342945" lvl="0" indent="-342945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marL="743048" lvl="0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marL="114315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1" i="0" baseline="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marL="160041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marL="2057672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Fifth level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04763" y="6171073"/>
            <a:ext cx="1904605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400" b="0" i="0" baseline="0">
                <a:solidFill>
                  <a:schemeClr val="tx1"/>
                </a:solidFill>
                <a:latin typeface="Times New Roman"/>
                <a:ea typeface="굴림"/>
              </a:rPr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2020-09-13</a:t>
            </a:fld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247264"/>
            <a:ext cx="2895087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9383" y="6402828"/>
            <a:ext cx="1180875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94322F5-5F92-48D8-BC17-5CD6E62D17F9}" type="slidenum">
              <a: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pPr marL="0" lvl="0" indent="0" algn="ctr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5_Chapter_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662" y="380954"/>
            <a:ext cx="7770971" cy="533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600" b="1" i="0" baseline="0">
                <a:solidFill>
                  <a:schemeClr val="tx2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6770" y="1203090"/>
            <a:ext cx="7770971" cy="4891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342945" lvl="0" indent="-342945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marL="743048" lvl="0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marL="114315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1" i="0" baseline="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marL="160041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marL="2057672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Fifth level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04763" y="6171073"/>
            <a:ext cx="1904605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400" b="0" i="0" baseline="0">
                <a:solidFill>
                  <a:schemeClr val="tx1"/>
                </a:solidFill>
                <a:latin typeface="Times New Roman"/>
                <a:ea typeface="굴림"/>
              </a:rPr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2020-09-13</a:t>
            </a:fld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247264"/>
            <a:ext cx="2895087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9383" y="6402828"/>
            <a:ext cx="1180875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EE005E6-D194-47DA-A5DA-D433877A526C}" type="slidenum">
              <a: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pPr marL="0" lvl="0" indent="0" algn="ctr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6_Chapter_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662" y="380954"/>
            <a:ext cx="7770971" cy="533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600" b="1" i="0" baseline="0">
                <a:solidFill>
                  <a:schemeClr val="tx2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6770" y="1203090"/>
            <a:ext cx="7770971" cy="4891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342945" lvl="0" indent="-342945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marL="743048" lvl="0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marL="114315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1" i="0" baseline="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marL="160041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marL="2057672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Fifth level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04763" y="6171073"/>
            <a:ext cx="1904605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400" b="0" i="0" baseline="0">
                <a:solidFill>
                  <a:schemeClr val="tx1"/>
                </a:solidFill>
                <a:latin typeface="Times New Roman"/>
                <a:ea typeface="굴림"/>
              </a:rPr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2020-09-13</a:t>
            </a:fld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247264"/>
            <a:ext cx="2895087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9383" y="6402828"/>
            <a:ext cx="1180875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6BFD5C2-D2B9-4E8B-8E1C-E4230F8EA336}" type="slidenum">
              <a: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pPr marL="0" lvl="0" indent="0" algn="ctr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7_Chapter_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662" y="380954"/>
            <a:ext cx="7770971" cy="533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600" b="1" i="0" baseline="0">
                <a:solidFill>
                  <a:schemeClr val="tx2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6770" y="1203090"/>
            <a:ext cx="7770971" cy="4891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342945" lvl="0" indent="-342945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marL="743048" lvl="0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marL="114315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1" i="0" baseline="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marL="160041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marL="2057672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Fifth level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04763" y="6171073"/>
            <a:ext cx="1904605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400" b="0" i="0" baseline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2020-09-13</a:t>
            </a:fld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247264"/>
            <a:ext cx="2895087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9383" y="6402828"/>
            <a:ext cx="1180875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93AB7E1-5F45-42B3-88C9-73E917DB88D2}" type="slidenum">
              <a: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pPr marL="0" lvl="0" indent="0" algn="ctr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chemeClr val="tx1"/>
              </a:solidFill>
              <a:latin typeface="Arial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8_Chapter_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662" y="380954"/>
            <a:ext cx="7770971" cy="533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600" b="1" i="0" baseline="0">
                <a:solidFill>
                  <a:schemeClr val="tx2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6770" y="1203090"/>
            <a:ext cx="7770971" cy="4891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342945" lvl="0" indent="-342945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marL="743048" lvl="0" indent="-285787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marL="114315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1" i="0" baseline="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marL="1600411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marL="2057672" lvl="0" indent="-22863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</a:rPr>
              <a:t>Fifth level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04763" y="6171073"/>
            <a:ext cx="1904605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400" b="0" i="0" baseline="0">
                <a:solidFill>
                  <a:schemeClr val="tx1"/>
                </a:solidFill>
                <a:latin typeface="Times New Roman"/>
                <a:ea typeface="굴림"/>
              </a:rPr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2020-09-13</a:t>
            </a:fld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247264"/>
            <a:ext cx="2895087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400" b="0" i="0" baseline="0">
                <a:solidFill>
                  <a:schemeClr val="tx1"/>
                </a:solidFill>
                <a:latin typeface="Times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400" b="0" i="0" baseline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9383" y="6402828"/>
            <a:ext cx="1180875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2FC5CDFD-103C-47D5-9647-6F7C81BB201B}" type="slidenum">
              <a: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rPr>
              <a:pPr marL="0" lvl="0" indent="0" algn="ctr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chemeClr val="tx1"/>
              </a:solidFill>
              <a:latin typeface="Arial"/>
              <a:ea typeface="굴림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3313"/>
          <p:cNvSpPr txBox="1"/>
          <p:nvPr/>
        </p:nvSpPr>
        <p:spPr>
          <a:xfrm>
            <a:off x="317434" y="979318"/>
            <a:ext cx="5739380" cy="6396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•  </a:t>
            </a:r>
            <a:r>
              <a:rPr kumimoji="0" lang="ko-KR" altLang="en-US" sz="18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Impurity atoms distort the lattice &amp; generate stress.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•  Stress can produce a barrier to dislocation motion.</a:t>
            </a:r>
          </a:p>
        </p:txBody>
      </p:sp>
      <p:sp>
        <p:nvSpPr>
          <p:cNvPr id="13315" name="제목 1"/>
          <p:cNvSpPr>
            <a:spLocks noGrp="1"/>
          </p:cNvSpPr>
          <p:nvPr>
            <p:ph type="title"/>
          </p:nvPr>
        </p:nvSpPr>
        <p:spPr>
          <a:xfrm>
            <a:off x="153944" y="128547"/>
            <a:ext cx="7770971" cy="77614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br>
              <a:rPr kumimoji="0" lang="ko-KR" altLang="en-US" sz="32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</a:br>
            <a:r>
              <a:rPr kumimoji="0" lang="ko-KR" altLang="en-US" sz="2400" b="1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재료의 강화  </a:t>
            </a:r>
            <a:br>
              <a:rPr kumimoji="0" lang="ko-KR" altLang="en-US" sz="24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</a:br>
            <a:r>
              <a:rPr kumimoji="0" lang="ko-KR" altLang="en-US" sz="24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1.  Solid Solution Strengthening </a:t>
            </a:r>
            <a:br>
              <a:rPr kumimoji="0" lang="ko-KR" altLang="en-US" sz="24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</a:br>
            <a:endParaRPr kumimoji="0" lang="ko-KR" altLang="en-US" sz="2400" b="0" i="0" baseline="0">
              <a:solidFill>
                <a:schemeClr val="tx1"/>
              </a:solidFill>
              <a:latin typeface="Arial"/>
              <a:ea typeface="굴림"/>
              <a:cs typeface="+mn-cs"/>
            </a:endParaRPr>
          </a:p>
        </p:txBody>
      </p:sp>
      <p:grpSp>
        <p:nvGrpSpPr>
          <p:cNvPr id="13316" name="Group 1"/>
          <p:cNvGrpSpPr/>
          <p:nvPr/>
        </p:nvGrpSpPr>
        <p:grpSpPr>
          <a:xfrm>
            <a:off x="504757" y="1838015"/>
            <a:ext cx="2545837" cy="1922076"/>
            <a:chOff x="504757" y="1838015"/>
            <a:chExt cx="2545837" cy="1922076"/>
          </a:xfrm>
        </p:grpSpPr>
        <p:sp>
          <p:nvSpPr>
            <p:cNvPr id="13473" name="TextBox 13472"/>
            <p:cNvSpPr txBox="1"/>
            <p:nvPr/>
          </p:nvSpPr>
          <p:spPr>
            <a:xfrm>
              <a:off x="504757" y="1838015"/>
              <a:ext cx="2545837" cy="2079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600" b="0" i="0" baseline="0">
                  <a:solidFill>
                    <a:schemeClr val="tx1"/>
                  </a:solidFill>
                  <a:latin typeface="Arial"/>
                  <a:ea typeface="굴림"/>
                  <a:cs typeface="+mn-cs"/>
                </a:rPr>
                <a:t>Smaller substitutional impurity</a:t>
              </a:r>
            </a:p>
          </p:txBody>
        </p:sp>
        <p:grpSp>
          <p:nvGrpSpPr>
            <p:cNvPr id="13474" name="Group 1"/>
            <p:cNvGrpSpPr/>
            <p:nvPr/>
          </p:nvGrpSpPr>
          <p:grpSpPr>
            <a:xfrm>
              <a:off x="517428" y="2199880"/>
              <a:ext cx="1534814" cy="1560211"/>
              <a:chOff x="517428" y="2199880"/>
              <a:chExt cx="1534814" cy="1560211"/>
            </a:xfrm>
          </p:grpSpPr>
          <p:sp>
            <p:nvSpPr>
              <p:cNvPr id="13475" name="타원 13474"/>
              <p:cNvSpPr/>
              <p:nvPr/>
            </p:nvSpPr>
            <p:spPr>
              <a:xfrm>
                <a:off x="1325331" y="2887161"/>
                <a:ext cx="171415" cy="166615"/>
              </a:xfrm>
              <a:prstGeom prst="ellipse">
                <a:avLst/>
              </a:prstGeom>
              <a:solidFill>
                <a:srgbClr val="888888"/>
              </a:solidFill>
              <a:ln w="12726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grpSp>
            <p:nvGrpSpPr>
              <p:cNvPr id="13476" name="Group 1"/>
              <p:cNvGrpSpPr/>
              <p:nvPr/>
            </p:nvGrpSpPr>
            <p:grpSpPr>
              <a:xfrm>
                <a:off x="1636402" y="2347462"/>
                <a:ext cx="71446" cy="1263429"/>
                <a:chOff x="1636402" y="2347461"/>
                <a:chExt cx="71446" cy="1263429"/>
              </a:xfrm>
            </p:grpSpPr>
            <p:sp>
              <p:nvSpPr>
                <p:cNvPr id="13534" name="자유형: 도형 13533"/>
                <p:cNvSpPr/>
                <p:nvPr/>
              </p:nvSpPr>
              <p:spPr>
                <a:xfrm>
                  <a:off x="1636402" y="2974404"/>
                  <a:ext cx="71446" cy="626998"/>
                </a:xfrm>
                <a:custGeom>
                  <a:avLst/>
                  <a:gdLst>
                    <a:gd name="T0" fmla="*/ 64 w 64"/>
                    <a:gd name="T1" fmla="*/ 544 h 544"/>
                    <a:gd name="T2" fmla="*/ 0 60000 65536"/>
                    <a:gd name="T3" fmla="*/ 64 w 64"/>
                    <a:gd name="T4" fmla="*/ 448 h 544"/>
                    <a:gd name="T5" fmla="*/ 0 60000 65536"/>
                    <a:gd name="T6" fmla="*/ 64 w 64"/>
                    <a:gd name="T7" fmla="*/ 416 h 544"/>
                    <a:gd name="T8" fmla="*/ 0 60000 65536"/>
                    <a:gd name="T9" fmla="*/ 64 w 64"/>
                    <a:gd name="T10" fmla="*/ 376 h 544"/>
                    <a:gd name="T11" fmla="*/ 0 60000 65536"/>
                    <a:gd name="T12" fmla="*/ 56 w 64"/>
                    <a:gd name="T13" fmla="*/ 344 h 544"/>
                    <a:gd name="T14" fmla="*/ 0 60000 65536"/>
                    <a:gd name="T15" fmla="*/ 48 w 64"/>
                    <a:gd name="T16" fmla="*/ 312 h 544"/>
                    <a:gd name="T17" fmla="*/ 0 60000 65536"/>
                    <a:gd name="T18" fmla="*/ 40 w 64"/>
                    <a:gd name="T19" fmla="*/ 280 h 544"/>
                    <a:gd name="T20" fmla="*/ 0 60000 65536"/>
                    <a:gd name="T21" fmla="*/ 24 w 64"/>
                    <a:gd name="T22" fmla="*/ 208 h 544"/>
                    <a:gd name="T23" fmla="*/ 0 60000 65536"/>
                    <a:gd name="T24" fmla="*/ 8 w 64"/>
                    <a:gd name="T25" fmla="*/ 152 h 544"/>
                    <a:gd name="T26" fmla="*/ 0 60000 65536"/>
                    <a:gd name="T27" fmla="*/ 0 w 64"/>
                    <a:gd name="T28" fmla="*/ 112 h 544"/>
                    <a:gd name="T29" fmla="*/ 0 60000 65536"/>
                    <a:gd name="T30" fmla="*/ 0 w 64"/>
                    <a:gd name="T31" fmla="*/ 64 h 544"/>
                    <a:gd name="T32" fmla="*/ 0 60000 65536"/>
                    <a:gd name="T33" fmla="*/ 0 w 64"/>
                    <a:gd name="T34" fmla="*/ 24 h 544"/>
                    <a:gd name="T35" fmla="*/ 0 60000 65536"/>
                    <a:gd name="T36" fmla="*/ 0 w 64"/>
                    <a:gd name="T37" fmla="*/ 0 h 544"/>
                    <a:gd name="T38" fmla="*/ 0 60000 65536"/>
                    <a:gd name="T39" fmla="*/ 0 w 64"/>
                    <a:gd name="T40" fmla="*/ 0 h 544"/>
                    <a:gd name="T41" fmla="*/ 64 w 64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64" h="544">
                      <a:moveTo>
                        <a:pt x="64" y="544"/>
                      </a:moveTo>
                      <a:lnTo>
                        <a:pt x="64" y="448"/>
                      </a:lnTo>
                      <a:lnTo>
                        <a:pt x="64" y="416"/>
                      </a:lnTo>
                      <a:lnTo>
                        <a:pt x="64" y="376"/>
                      </a:lnTo>
                      <a:lnTo>
                        <a:pt x="56" y="344"/>
                      </a:lnTo>
                      <a:lnTo>
                        <a:pt x="48" y="312"/>
                      </a:lnTo>
                      <a:lnTo>
                        <a:pt x="40" y="280"/>
                      </a:lnTo>
                      <a:lnTo>
                        <a:pt x="24" y="208"/>
                      </a:lnTo>
                      <a:lnTo>
                        <a:pt x="8" y="152"/>
                      </a:lnTo>
                      <a:lnTo>
                        <a:pt x="0" y="112"/>
                      </a:lnTo>
                      <a:lnTo>
                        <a:pt x="0" y="6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35" name="자유형: 도형 13534"/>
                <p:cNvSpPr/>
                <p:nvPr/>
              </p:nvSpPr>
              <p:spPr>
                <a:xfrm>
                  <a:off x="1644328" y="2982386"/>
                  <a:ext cx="63520" cy="628505"/>
                </a:xfrm>
                <a:custGeom>
                  <a:avLst/>
                  <a:gdLst>
                    <a:gd name="T0" fmla="*/ 56 w 56"/>
                    <a:gd name="T1" fmla="*/ 544 h 544"/>
                    <a:gd name="T2" fmla="*/ 0 60000 65536"/>
                    <a:gd name="T3" fmla="*/ 56 w 56"/>
                    <a:gd name="T4" fmla="*/ 448 h 544"/>
                    <a:gd name="T5" fmla="*/ 0 60000 65536"/>
                    <a:gd name="T6" fmla="*/ 56 w 56"/>
                    <a:gd name="T7" fmla="*/ 408 h 544"/>
                    <a:gd name="T8" fmla="*/ 0 60000 65536"/>
                    <a:gd name="T9" fmla="*/ 56 w 56"/>
                    <a:gd name="T10" fmla="*/ 376 h 544"/>
                    <a:gd name="T11" fmla="*/ 0 60000 65536"/>
                    <a:gd name="T12" fmla="*/ 48 w 56"/>
                    <a:gd name="T13" fmla="*/ 336 h 544"/>
                    <a:gd name="T14" fmla="*/ 0 60000 65536"/>
                    <a:gd name="T15" fmla="*/ 40 w 56"/>
                    <a:gd name="T16" fmla="*/ 304 h 544"/>
                    <a:gd name="T17" fmla="*/ 0 60000 65536"/>
                    <a:gd name="T18" fmla="*/ 32 w 56"/>
                    <a:gd name="T19" fmla="*/ 280 h 544"/>
                    <a:gd name="T20" fmla="*/ 0 60000 65536"/>
                    <a:gd name="T21" fmla="*/ 16 w 56"/>
                    <a:gd name="T22" fmla="*/ 208 h 544"/>
                    <a:gd name="T23" fmla="*/ 0 60000 65536"/>
                    <a:gd name="T24" fmla="*/ 0 w 56"/>
                    <a:gd name="T25" fmla="*/ 152 h 544"/>
                    <a:gd name="T26" fmla="*/ 0 60000 65536"/>
                    <a:gd name="T27" fmla="*/ 0 w 56"/>
                    <a:gd name="T28" fmla="*/ 112 h 544"/>
                    <a:gd name="T29" fmla="*/ 0 60000 65536"/>
                    <a:gd name="T30" fmla="*/ 0 w 56"/>
                    <a:gd name="T31" fmla="*/ 56 h 544"/>
                    <a:gd name="T32" fmla="*/ 0 60000 65536"/>
                    <a:gd name="T33" fmla="*/ 0 w 56"/>
                    <a:gd name="T34" fmla="*/ 16 h 544"/>
                    <a:gd name="T35" fmla="*/ 0 60000 65536"/>
                    <a:gd name="T36" fmla="*/ 0 w 56"/>
                    <a:gd name="T37" fmla="*/ 0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56" y="544"/>
                      </a:moveTo>
                      <a:lnTo>
                        <a:pt x="56" y="448"/>
                      </a:lnTo>
                      <a:lnTo>
                        <a:pt x="56" y="408"/>
                      </a:lnTo>
                      <a:lnTo>
                        <a:pt x="56" y="376"/>
                      </a:lnTo>
                      <a:lnTo>
                        <a:pt x="48" y="336"/>
                      </a:lnTo>
                      <a:lnTo>
                        <a:pt x="40" y="304"/>
                      </a:lnTo>
                      <a:lnTo>
                        <a:pt x="32" y="280"/>
                      </a:lnTo>
                      <a:lnTo>
                        <a:pt x="16" y="208"/>
                      </a:lnTo>
                      <a:lnTo>
                        <a:pt x="0" y="152"/>
                      </a:lnTo>
                      <a:lnTo>
                        <a:pt x="0" y="112"/>
                      </a:lnTo>
                      <a:lnTo>
                        <a:pt x="0" y="5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36" name="자유형: 도형 13535"/>
                <p:cNvSpPr/>
                <p:nvPr/>
              </p:nvSpPr>
              <p:spPr>
                <a:xfrm>
                  <a:off x="1636402" y="2347461"/>
                  <a:ext cx="71446" cy="626942"/>
                </a:xfrm>
                <a:custGeom>
                  <a:avLst/>
                  <a:gdLst>
                    <a:gd name="T0" fmla="*/ 64 w 64"/>
                    <a:gd name="T1" fmla="*/ 0 h 544"/>
                    <a:gd name="T2" fmla="*/ 0 60000 65536"/>
                    <a:gd name="T3" fmla="*/ 64 w 64"/>
                    <a:gd name="T4" fmla="*/ 96 h 544"/>
                    <a:gd name="T5" fmla="*/ 0 60000 65536"/>
                    <a:gd name="T6" fmla="*/ 64 w 64"/>
                    <a:gd name="T7" fmla="*/ 128 h 544"/>
                    <a:gd name="T8" fmla="*/ 0 60000 65536"/>
                    <a:gd name="T9" fmla="*/ 64 w 64"/>
                    <a:gd name="T10" fmla="*/ 168 h 544"/>
                    <a:gd name="T11" fmla="*/ 0 60000 65536"/>
                    <a:gd name="T12" fmla="*/ 56 w 64"/>
                    <a:gd name="T13" fmla="*/ 200 h 544"/>
                    <a:gd name="T14" fmla="*/ 0 60000 65536"/>
                    <a:gd name="T15" fmla="*/ 48 w 64"/>
                    <a:gd name="T16" fmla="*/ 232 h 544"/>
                    <a:gd name="T17" fmla="*/ 0 60000 65536"/>
                    <a:gd name="T18" fmla="*/ 40 w 64"/>
                    <a:gd name="T19" fmla="*/ 264 h 544"/>
                    <a:gd name="T20" fmla="*/ 0 60000 65536"/>
                    <a:gd name="T21" fmla="*/ 24 w 64"/>
                    <a:gd name="T22" fmla="*/ 336 h 544"/>
                    <a:gd name="T23" fmla="*/ 0 60000 65536"/>
                    <a:gd name="T24" fmla="*/ 8 w 64"/>
                    <a:gd name="T25" fmla="*/ 392 h 544"/>
                    <a:gd name="T26" fmla="*/ 0 60000 65536"/>
                    <a:gd name="T27" fmla="*/ 0 w 64"/>
                    <a:gd name="T28" fmla="*/ 432 h 544"/>
                    <a:gd name="T29" fmla="*/ 0 60000 65536"/>
                    <a:gd name="T30" fmla="*/ 0 w 64"/>
                    <a:gd name="T31" fmla="*/ 488 h 544"/>
                    <a:gd name="T32" fmla="*/ 0 60000 65536"/>
                    <a:gd name="T33" fmla="*/ 0 w 64"/>
                    <a:gd name="T34" fmla="*/ 520 h 544"/>
                    <a:gd name="T35" fmla="*/ 0 60000 65536"/>
                    <a:gd name="T36" fmla="*/ 0 w 64"/>
                    <a:gd name="T37" fmla="*/ 544 h 544"/>
                    <a:gd name="T38" fmla="*/ 0 60000 65536"/>
                    <a:gd name="T39" fmla="*/ 0 w 64"/>
                    <a:gd name="T40" fmla="*/ 0 h 544"/>
                    <a:gd name="T41" fmla="*/ 64 w 64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64" h="544">
                      <a:moveTo>
                        <a:pt x="64" y="0"/>
                      </a:moveTo>
                      <a:lnTo>
                        <a:pt x="64" y="96"/>
                      </a:lnTo>
                      <a:lnTo>
                        <a:pt x="64" y="128"/>
                      </a:lnTo>
                      <a:lnTo>
                        <a:pt x="64" y="168"/>
                      </a:lnTo>
                      <a:lnTo>
                        <a:pt x="56" y="200"/>
                      </a:lnTo>
                      <a:lnTo>
                        <a:pt x="48" y="232"/>
                      </a:lnTo>
                      <a:lnTo>
                        <a:pt x="40" y="264"/>
                      </a:lnTo>
                      <a:lnTo>
                        <a:pt x="24" y="336"/>
                      </a:lnTo>
                      <a:lnTo>
                        <a:pt x="8" y="392"/>
                      </a:lnTo>
                      <a:lnTo>
                        <a:pt x="0" y="432"/>
                      </a:lnTo>
                      <a:lnTo>
                        <a:pt x="0" y="488"/>
                      </a:lnTo>
                      <a:lnTo>
                        <a:pt x="0" y="520"/>
                      </a:lnTo>
                      <a:lnTo>
                        <a:pt x="0" y="54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37" name="자유형: 도형 13536"/>
                <p:cNvSpPr/>
                <p:nvPr/>
              </p:nvSpPr>
              <p:spPr>
                <a:xfrm>
                  <a:off x="1644328" y="2355443"/>
                  <a:ext cx="63520" cy="626942"/>
                </a:xfrm>
                <a:custGeom>
                  <a:avLst/>
                  <a:gdLst>
                    <a:gd name="T0" fmla="*/ 56 w 56"/>
                    <a:gd name="T1" fmla="*/ 0 h 544"/>
                    <a:gd name="T2" fmla="*/ 0 60000 65536"/>
                    <a:gd name="T3" fmla="*/ 56 w 56"/>
                    <a:gd name="T4" fmla="*/ 88 h 544"/>
                    <a:gd name="T5" fmla="*/ 0 60000 65536"/>
                    <a:gd name="T6" fmla="*/ 56 w 56"/>
                    <a:gd name="T7" fmla="*/ 128 h 544"/>
                    <a:gd name="T8" fmla="*/ 0 60000 65536"/>
                    <a:gd name="T9" fmla="*/ 56 w 56"/>
                    <a:gd name="T10" fmla="*/ 168 h 544"/>
                    <a:gd name="T11" fmla="*/ 0 60000 65536"/>
                    <a:gd name="T12" fmla="*/ 48 w 56"/>
                    <a:gd name="T13" fmla="*/ 200 h 544"/>
                    <a:gd name="T14" fmla="*/ 0 60000 65536"/>
                    <a:gd name="T15" fmla="*/ 40 w 56"/>
                    <a:gd name="T16" fmla="*/ 232 h 544"/>
                    <a:gd name="T17" fmla="*/ 0 60000 65536"/>
                    <a:gd name="T18" fmla="*/ 32 w 56"/>
                    <a:gd name="T19" fmla="*/ 256 h 544"/>
                    <a:gd name="T20" fmla="*/ 0 60000 65536"/>
                    <a:gd name="T21" fmla="*/ 16 w 56"/>
                    <a:gd name="T22" fmla="*/ 328 h 544"/>
                    <a:gd name="T23" fmla="*/ 0 60000 65536"/>
                    <a:gd name="T24" fmla="*/ 0 w 56"/>
                    <a:gd name="T25" fmla="*/ 384 h 544"/>
                    <a:gd name="T26" fmla="*/ 0 60000 65536"/>
                    <a:gd name="T27" fmla="*/ 0 w 56"/>
                    <a:gd name="T28" fmla="*/ 432 h 544"/>
                    <a:gd name="T29" fmla="*/ 0 60000 65536"/>
                    <a:gd name="T30" fmla="*/ 0 w 56"/>
                    <a:gd name="T31" fmla="*/ 480 h 544"/>
                    <a:gd name="T32" fmla="*/ 0 60000 65536"/>
                    <a:gd name="T33" fmla="*/ 0 w 56"/>
                    <a:gd name="T34" fmla="*/ 520 h 544"/>
                    <a:gd name="T35" fmla="*/ 0 60000 65536"/>
                    <a:gd name="T36" fmla="*/ 0 w 56"/>
                    <a:gd name="T37" fmla="*/ 544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56" y="0"/>
                      </a:moveTo>
                      <a:lnTo>
                        <a:pt x="56" y="88"/>
                      </a:lnTo>
                      <a:lnTo>
                        <a:pt x="56" y="128"/>
                      </a:lnTo>
                      <a:lnTo>
                        <a:pt x="56" y="168"/>
                      </a:lnTo>
                      <a:lnTo>
                        <a:pt x="48" y="200"/>
                      </a:lnTo>
                      <a:lnTo>
                        <a:pt x="40" y="232"/>
                      </a:lnTo>
                      <a:lnTo>
                        <a:pt x="32" y="256"/>
                      </a:lnTo>
                      <a:lnTo>
                        <a:pt x="16" y="328"/>
                      </a:lnTo>
                      <a:lnTo>
                        <a:pt x="0" y="384"/>
                      </a:lnTo>
                      <a:lnTo>
                        <a:pt x="0" y="432"/>
                      </a:lnTo>
                      <a:lnTo>
                        <a:pt x="0" y="480"/>
                      </a:lnTo>
                      <a:lnTo>
                        <a:pt x="0" y="520"/>
                      </a:lnTo>
                      <a:lnTo>
                        <a:pt x="0" y="54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77" name="Group 1"/>
              <p:cNvGrpSpPr/>
              <p:nvPr/>
            </p:nvGrpSpPr>
            <p:grpSpPr>
              <a:xfrm>
                <a:off x="1122155" y="2347462"/>
                <a:ext cx="71446" cy="1263429"/>
                <a:chOff x="1122155" y="2347461"/>
                <a:chExt cx="71446" cy="1263429"/>
              </a:xfrm>
            </p:grpSpPr>
            <p:sp>
              <p:nvSpPr>
                <p:cNvPr id="13530" name="자유형: 도형 13529"/>
                <p:cNvSpPr/>
                <p:nvPr/>
              </p:nvSpPr>
              <p:spPr>
                <a:xfrm>
                  <a:off x="1122155" y="2974404"/>
                  <a:ext cx="61901" cy="626998"/>
                </a:xfrm>
                <a:custGeom>
                  <a:avLst/>
                  <a:gdLst>
                    <a:gd name="T0" fmla="*/ 0 w 56"/>
                    <a:gd name="T1" fmla="*/ 544 h 544"/>
                    <a:gd name="T2" fmla="*/ 0 60000 65536"/>
                    <a:gd name="T3" fmla="*/ 0 w 56"/>
                    <a:gd name="T4" fmla="*/ 448 h 544"/>
                    <a:gd name="T5" fmla="*/ 0 60000 65536"/>
                    <a:gd name="T6" fmla="*/ 0 w 56"/>
                    <a:gd name="T7" fmla="*/ 416 h 544"/>
                    <a:gd name="T8" fmla="*/ 0 60000 65536"/>
                    <a:gd name="T9" fmla="*/ 0 w 56"/>
                    <a:gd name="T10" fmla="*/ 376 h 544"/>
                    <a:gd name="T11" fmla="*/ 0 60000 65536"/>
                    <a:gd name="T12" fmla="*/ 8 w 56"/>
                    <a:gd name="T13" fmla="*/ 344 h 544"/>
                    <a:gd name="T14" fmla="*/ 0 60000 65536"/>
                    <a:gd name="T15" fmla="*/ 16 w 56"/>
                    <a:gd name="T16" fmla="*/ 312 h 544"/>
                    <a:gd name="T17" fmla="*/ 0 60000 65536"/>
                    <a:gd name="T18" fmla="*/ 24 w 56"/>
                    <a:gd name="T19" fmla="*/ 280 h 544"/>
                    <a:gd name="T20" fmla="*/ 0 60000 65536"/>
                    <a:gd name="T21" fmla="*/ 40 w 56"/>
                    <a:gd name="T22" fmla="*/ 208 h 544"/>
                    <a:gd name="T23" fmla="*/ 0 60000 65536"/>
                    <a:gd name="T24" fmla="*/ 56 w 56"/>
                    <a:gd name="T25" fmla="*/ 152 h 544"/>
                    <a:gd name="T26" fmla="*/ 0 60000 65536"/>
                    <a:gd name="T27" fmla="*/ 56 w 56"/>
                    <a:gd name="T28" fmla="*/ 112 h 544"/>
                    <a:gd name="T29" fmla="*/ 0 60000 65536"/>
                    <a:gd name="T30" fmla="*/ 56 w 56"/>
                    <a:gd name="T31" fmla="*/ 64 h 544"/>
                    <a:gd name="T32" fmla="*/ 0 60000 65536"/>
                    <a:gd name="T33" fmla="*/ 56 w 56"/>
                    <a:gd name="T34" fmla="*/ 24 h 544"/>
                    <a:gd name="T35" fmla="*/ 0 60000 65536"/>
                    <a:gd name="T36" fmla="*/ 56 w 56"/>
                    <a:gd name="T37" fmla="*/ 0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0" y="544"/>
                      </a:moveTo>
                      <a:lnTo>
                        <a:pt x="0" y="448"/>
                      </a:lnTo>
                      <a:lnTo>
                        <a:pt x="0" y="416"/>
                      </a:lnTo>
                      <a:lnTo>
                        <a:pt x="0" y="376"/>
                      </a:lnTo>
                      <a:lnTo>
                        <a:pt x="8" y="344"/>
                      </a:lnTo>
                      <a:lnTo>
                        <a:pt x="16" y="312"/>
                      </a:lnTo>
                      <a:lnTo>
                        <a:pt x="24" y="280"/>
                      </a:lnTo>
                      <a:lnTo>
                        <a:pt x="40" y="208"/>
                      </a:lnTo>
                      <a:lnTo>
                        <a:pt x="56" y="152"/>
                      </a:lnTo>
                      <a:lnTo>
                        <a:pt x="56" y="112"/>
                      </a:lnTo>
                      <a:lnTo>
                        <a:pt x="56" y="64"/>
                      </a:lnTo>
                      <a:lnTo>
                        <a:pt x="56" y="24"/>
                      </a:lnTo>
                      <a:lnTo>
                        <a:pt x="56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31" name="자유형: 도형 13530"/>
                <p:cNvSpPr/>
                <p:nvPr/>
              </p:nvSpPr>
              <p:spPr>
                <a:xfrm>
                  <a:off x="1130081" y="2982386"/>
                  <a:ext cx="63520" cy="628505"/>
                </a:xfrm>
                <a:custGeom>
                  <a:avLst/>
                  <a:gdLst>
                    <a:gd name="T0" fmla="*/ 0 w 56"/>
                    <a:gd name="T1" fmla="*/ 544 h 544"/>
                    <a:gd name="T2" fmla="*/ 0 60000 65536"/>
                    <a:gd name="T3" fmla="*/ 0 w 56"/>
                    <a:gd name="T4" fmla="*/ 448 h 544"/>
                    <a:gd name="T5" fmla="*/ 0 60000 65536"/>
                    <a:gd name="T6" fmla="*/ 0 w 56"/>
                    <a:gd name="T7" fmla="*/ 408 h 544"/>
                    <a:gd name="T8" fmla="*/ 0 60000 65536"/>
                    <a:gd name="T9" fmla="*/ 0 w 56"/>
                    <a:gd name="T10" fmla="*/ 376 h 544"/>
                    <a:gd name="T11" fmla="*/ 0 60000 65536"/>
                    <a:gd name="T12" fmla="*/ 8 w 56"/>
                    <a:gd name="T13" fmla="*/ 336 h 544"/>
                    <a:gd name="T14" fmla="*/ 0 60000 65536"/>
                    <a:gd name="T15" fmla="*/ 8 w 56"/>
                    <a:gd name="T16" fmla="*/ 304 h 544"/>
                    <a:gd name="T17" fmla="*/ 0 60000 65536"/>
                    <a:gd name="T18" fmla="*/ 16 w 56"/>
                    <a:gd name="T19" fmla="*/ 280 h 544"/>
                    <a:gd name="T20" fmla="*/ 0 60000 65536"/>
                    <a:gd name="T21" fmla="*/ 40 w 56"/>
                    <a:gd name="T22" fmla="*/ 208 h 544"/>
                    <a:gd name="T23" fmla="*/ 0 60000 65536"/>
                    <a:gd name="T24" fmla="*/ 56 w 56"/>
                    <a:gd name="T25" fmla="*/ 152 h 544"/>
                    <a:gd name="T26" fmla="*/ 0 60000 65536"/>
                    <a:gd name="T27" fmla="*/ 56 w 56"/>
                    <a:gd name="T28" fmla="*/ 112 h 544"/>
                    <a:gd name="T29" fmla="*/ 0 60000 65536"/>
                    <a:gd name="T30" fmla="*/ 56 w 56"/>
                    <a:gd name="T31" fmla="*/ 56 h 544"/>
                    <a:gd name="T32" fmla="*/ 0 60000 65536"/>
                    <a:gd name="T33" fmla="*/ 56 w 56"/>
                    <a:gd name="T34" fmla="*/ 16 h 544"/>
                    <a:gd name="T35" fmla="*/ 0 60000 65536"/>
                    <a:gd name="T36" fmla="*/ 56 w 56"/>
                    <a:gd name="T37" fmla="*/ 0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0" y="544"/>
                      </a:moveTo>
                      <a:lnTo>
                        <a:pt x="0" y="448"/>
                      </a:lnTo>
                      <a:lnTo>
                        <a:pt x="0" y="408"/>
                      </a:lnTo>
                      <a:lnTo>
                        <a:pt x="0" y="376"/>
                      </a:lnTo>
                      <a:lnTo>
                        <a:pt x="8" y="336"/>
                      </a:lnTo>
                      <a:lnTo>
                        <a:pt x="8" y="304"/>
                      </a:lnTo>
                      <a:lnTo>
                        <a:pt x="16" y="280"/>
                      </a:lnTo>
                      <a:lnTo>
                        <a:pt x="40" y="208"/>
                      </a:lnTo>
                      <a:lnTo>
                        <a:pt x="56" y="152"/>
                      </a:lnTo>
                      <a:lnTo>
                        <a:pt x="56" y="112"/>
                      </a:lnTo>
                      <a:lnTo>
                        <a:pt x="56" y="56"/>
                      </a:lnTo>
                      <a:lnTo>
                        <a:pt x="56" y="16"/>
                      </a:lnTo>
                      <a:lnTo>
                        <a:pt x="56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32" name="자유형: 도형 13531"/>
                <p:cNvSpPr/>
                <p:nvPr/>
              </p:nvSpPr>
              <p:spPr>
                <a:xfrm>
                  <a:off x="1122155" y="2347461"/>
                  <a:ext cx="61901" cy="626942"/>
                </a:xfrm>
                <a:custGeom>
                  <a:avLst/>
                  <a:gdLst>
                    <a:gd name="T0" fmla="*/ 0 w 56"/>
                    <a:gd name="T1" fmla="*/ 0 h 544"/>
                    <a:gd name="T2" fmla="*/ 0 60000 65536"/>
                    <a:gd name="T3" fmla="*/ 0 w 56"/>
                    <a:gd name="T4" fmla="*/ 96 h 544"/>
                    <a:gd name="T5" fmla="*/ 0 60000 65536"/>
                    <a:gd name="T6" fmla="*/ 0 w 56"/>
                    <a:gd name="T7" fmla="*/ 128 h 544"/>
                    <a:gd name="T8" fmla="*/ 0 60000 65536"/>
                    <a:gd name="T9" fmla="*/ 0 w 56"/>
                    <a:gd name="T10" fmla="*/ 168 h 544"/>
                    <a:gd name="T11" fmla="*/ 0 60000 65536"/>
                    <a:gd name="T12" fmla="*/ 8 w 56"/>
                    <a:gd name="T13" fmla="*/ 200 h 544"/>
                    <a:gd name="T14" fmla="*/ 0 60000 65536"/>
                    <a:gd name="T15" fmla="*/ 16 w 56"/>
                    <a:gd name="T16" fmla="*/ 232 h 544"/>
                    <a:gd name="T17" fmla="*/ 0 60000 65536"/>
                    <a:gd name="T18" fmla="*/ 24 w 56"/>
                    <a:gd name="T19" fmla="*/ 264 h 544"/>
                    <a:gd name="T20" fmla="*/ 0 60000 65536"/>
                    <a:gd name="T21" fmla="*/ 40 w 56"/>
                    <a:gd name="T22" fmla="*/ 336 h 544"/>
                    <a:gd name="T23" fmla="*/ 0 60000 65536"/>
                    <a:gd name="T24" fmla="*/ 56 w 56"/>
                    <a:gd name="T25" fmla="*/ 392 h 544"/>
                    <a:gd name="T26" fmla="*/ 0 60000 65536"/>
                    <a:gd name="T27" fmla="*/ 56 w 56"/>
                    <a:gd name="T28" fmla="*/ 432 h 544"/>
                    <a:gd name="T29" fmla="*/ 0 60000 65536"/>
                    <a:gd name="T30" fmla="*/ 56 w 56"/>
                    <a:gd name="T31" fmla="*/ 488 h 544"/>
                    <a:gd name="T32" fmla="*/ 0 60000 65536"/>
                    <a:gd name="T33" fmla="*/ 56 w 56"/>
                    <a:gd name="T34" fmla="*/ 520 h 544"/>
                    <a:gd name="T35" fmla="*/ 0 60000 65536"/>
                    <a:gd name="T36" fmla="*/ 56 w 56"/>
                    <a:gd name="T37" fmla="*/ 544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0" y="128"/>
                      </a:lnTo>
                      <a:lnTo>
                        <a:pt x="0" y="168"/>
                      </a:lnTo>
                      <a:lnTo>
                        <a:pt x="8" y="200"/>
                      </a:lnTo>
                      <a:lnTo>
                        <a:pt x="16" y="232"/>
                      </a:lnTo>
                      <a:lnTo>
                        <a:pt x="24" y="264"/>
                      </a:lnTo>
                      <a:lnTo>
                        <a:pt x="40" y="336"/>
                      </a:lnTo>
                      <a:lnTo>
                        <a:pt x="56" y="392"/>
                      </a:lnTo>
                      <a:lnTo>
                        <a:pt x="56" y="432"/>
                      </a:lnTo>
                      <a:lnTo>
                        <a:pt x="56" y="488"/>
                      </a:lnTo>
                      <a:lnTo>
                        <a:pt x="56" y="520"/>
                      </a:lnTo>
                      <a:lnTo>
                        <a:pt x="56" y="54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33" name="자유형: 도형 13532"/>
                <p:cNvSpPr/>
                <p:nvPr/>
              </p:nvSpPr>
              <p:spPr>
                <a:xfrm>
                  <a:off x="1130081" y="2355443"/>
                  <a:ext cx="63520" cy="626942"/>
                </a:xfrm>
                <a:custGeom>
                  <a:avLst/>
                  <a:gdLst>
                    <a:gd name="T0" fmla="*/ 0 w 56"/>
                    <a:gd name="T1" fmla="*/ 0 h 544"/>
                    <a:gd name="T2" fmla="*/ 0 60000 65536"/>
                    <a:gd name="T3" fmla="*/ 0 w 56"/>
                    <a:gd name="T4" fmla="*/ 88 h 544"/>
                    <a:gd name="T5" fmla="*/ 0 60000 65536"/>
                    <a:gd name="T6" fmla="*/ 0 w 56"/>
                    <a:gd name="T7" fmla="*/ 128 h 544"/>
                    <a:gd name="T8" fmla="*/ 0 60000 65536"/>
                    <a:gd name="T9" fmla="*/ 0 w 56"/>
                    <a:gd name="T10" fmla="*/ 168 h 544"/>
                    <a:gd name="T11" fmla="*/ 0 60000 65536"/>
                    <a:gd name="T12" fmla="*/ 8 w 56"/>
                    <a:gd name="T13" fmla="*/ 200 h 544"/>
                    <a:gd name="T14" fmla="*/ 0 60000 65536"/>
                    <a:gd name="T15" fmla="*/ 8 w 56"/>
                    <a:gd name="T16" fmla="*/ 232 h 544"/>
                    <a:gd name="T17" fmla="*/ 0 60000 65536"/>
                    <a:gd name="T18" fmla="*/ 16 w 56"/>
                    <a:gd name="T19" fmla="*/ 256 h 544"/>
                    <a:gd name="T20" fmla="*/ 0 60000 65536"/>
                    <a:gd name="T21" fmla="*/ 40 w 56"/>
                    <a:gd name="T22" fmla="*/ 328 h 544"/>
                    <a:gd name="T23" fmla="*/ 0 60000 65536"/>
                    <a:gd name="T24" fmla="*/ 56 w 56"/>
                    <a:gd name="T25" fmla="*/ 384 h 544"/>
                    <a:gd name="T26" fmla="*/ 0 60000 65536"/>
                    <a:gd name="T27" fmla="*/ 56 w 56"/>
                    <a:gd name="T28" fmla="*/ 432 h 544"/>
                    <a:gd name="T29" fmla="*/ 0 60000 65536"/>
                    <a:gd name="T30" fmla="*/ 56 w 56"/>
                    <a:gd name="T31" fmla="*/ 480 h 544"/>
                    <a:gd name="T32" fmla="*/ 0 60000 65536"/>
                    <a:gd name="T33" fmla="*/ 56 w 56"/>
                    <a:gd name="T34" fmla="*/ 520 h 544"/>
                    <a:gd name="T35" fmla="*/ 0 60000 65536"/>
                    <a:gd name="T36" fmla="*/ 56 w 56"/>
                    <a:gd name="T37" fmla="*/ 544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0" y="128"/>
                      </a:lnTo>
                      <a:lnTo>
                        <a:pt x="0" y="168"/>
                      </a:lnTo>
                      <a:lnTo>
                        <a:pt x="8" y="200"/>
                      </a:lnTo>
                      <a:lnTo>
                        <a:pt x="8" y="232"/>
                      </a:lnTo>
                      <a:lnTo>
                        <a:pt x="16" y="256"/>
                      </a:lnTo>
                      <a:lnTo>
                        <a:pt x="40" y="328"/>
                      </a:lnTo>
                      <a:lnTo>
                        <a:pt x="56" y="384"/>
                      </a:lnTo>
                      <a:lnTo>
                        <a:pt x="56" y="432"/>
                      </a:lnTo>
                      <a:lnTo>
                        <a:pt x="56" y="480"/>
                      </a:lnTo>
                      <a:lnTo>
                        <a:pt x="56" y="520"/>
                      </a:lnTo>
                      <a:lnTo>
                        <a:pt x="56" y="54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78" name="Group 1"/>
              <p:cNvGrpSpPr/>
              <p:nvPr/>
            </p:nvGrpSpPr>
            <p:grpSpPr>
              <a:xfrm>
                <a:off x="796795" y="2614158"/>
                <a:ext cx="1236413" cy="74572"/>
                <a:chOff x="796795" y="2614158"/>
                <a:chExt cx="1236414" cy="74571"/>
              </a:xfrm>
            </p:grpSpPr>
            <p:sp>
              <p:nvSpPr>
                <p:cNvPr id="13526" name="자유형: 도형 13525"/>
                <p:cNvSpPr/>
                <p:nvPr/>
              </p:nvSpPr>
              <p:spPr>
                <a:xfrm>
                  <a:off x="1409448" y="2614158"/>
                  <a:ext cx="614271" cy="65027"/>
                </a:xfrm>
                <a:custGeom>
                  <a:avLst/>
                  <a:gdLst>
                    <a:gd name="T0" fmla="*/ 544 w 544"/>
                    <a:gd name="T1" fmla="*/ 0 h 56"/>
                    <a:gd name="T2" fmla="*/ 0 60000 65536"/>
                    <a:gd name="T3" fmla="*/ 448 w 544"/>
                    <a:gd name="T4" fmla="*/ 0 h 56"/>
                    <a:gd name="T5" fmla="*/ 0 60000 65536"/>
                    <a:gd name="T6" fmla="*/ 416 w 544"/>
                    <a:gd name="T7" fmla="*/ 0 h 56"/>
                    <a:gd name="T8" fmla="*/ 0 60000 65536"/>
                    <a:gd name="T9" fmla="*/ 376 w 544"/>
                    <a:gd name="T10" fmla="*/ 0 h 56"/>
                    <a:gd name="T11" fmla="*/ 0 60000 65536"/>
                    <a:gd name="T12" fmla="*/ 344 w 544"/>
                    <a:gd name="T13" fmla="*/ 8 h 56"/>
                    <a:gd name="T14" fmla="*/ 0 60000 65536"/>
                    <a:gd name="T15" fmla="*/ 312 w 544"/>
                    <a:gd name="T16" fmla="*/ 8 h 56"/>
                    <a:gd name="T17" fmla="*/ 0 60000 65536"/>
                    <a:gd name="T18" fmla="*/ 280 w 544"/>
                    <a:gd name="T19" fmla="*/ 24 h 56"/>
                    <a:gd name="T20" fmla="*/ 0 60000 65536"/>
                    <a:gd name="T21" fmla="*/ 208 w 544"/>
                    <a:gd name="T22" fmla="*/ 40 h 56"/>
                    <a:gd name="T23" fmla="*/ 0 60000 65536"/>
                    <a:gd name="T24" fmla="*/ 152 w 544"/>
                    <a:gd name="T25" fmla="*/ 56 h 56"/>
                    <a:gd name="T26" fmla="*/ 0 60000 65536"/>
                    <a:gd name="T27" fmla="*/ 112 w 544"/>
                    <a:gd name="T28" fmla="*/ 56 h 56"/>
                    <a:gd name="T29" fmla="*/ 0 60000 65536"/>
                    <a:gd name="T30" fmla="*/ 64 w 544"/>
                    <a:gd name="T31" fmla="*/ 56 h 56"/>
                    <a:gd name="T32" fmla="*/ 0 60000 65536"/>
                    <a:gd name="T33" fmla="*/ 24 w 544"/>
                    <a:gd name="T34" fmla="*/ 56 h 56"/>
                    <a:gd name="T35" fmla="*/ 0 60000 65536"/>
                    <a:gd name="T36" fmla="*/ 0 w 544"/>
                    <a:gd name="T37" fmla="*/ 56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544" y="0"/>
                      </a:moveTo>
                      <a:lnTo>
                        <a:pt x="448" y="0"/>
                      </a:lnTo>
                      <a:lnTo>
                        <a:pt x="416" y="0"/>
                      </a:lnTo>
                      <a:lnTo>
                        <a:pt x="376" y="0"/>
                      </a:lnTo>
                      <a:lnTo>
                        <a:pt x="344" y="8"/>
                      </a:lnTo>
                      <a:lnTo>
                        <a:pt x="312" y="8"/>
                      </a:lnTo>
                      <a:lnTo>
                        <a:pt x="280" y="24"/>
                      </a:lnTo>
                      <a:lnTo>
                        <a:pt x="208" y="40"/>
                      </a:lnTo>
                      <a:lnTo>
                        <a:pt x="152" y="56"/>
                      </a:lnTo>
                      <a:lnTo>
                        <a:pt x="112" y="56"/>
                      </a:lnTo>
                      <a:lnTo>
                        <a:pt x="64" y="56"/>
                      </a:lnTo>
                      <a:lnTo>
                        <a:pt x="24" y="56"/>
                      </a:lnTo>
                      <a:lnTo>
                        <a:pt x="0" y="56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27" name="자유형: 도형 13526"/>
                <p:cNvSpPr/>
                <p:nvPr/>
              </p:nvSpPr>
              <p:spPr>
                <a:xfrm>
                  <a:off x="1418993" y="2622083"/>
                  <a:ext cx="614216" cy="66646"/>
                </a:xfrm>
                <a:custGeom>
                  <a:avLst/>
                  <a:gdLst>
                    <a:gd name="T0" fmla="*/ 544 w 544"/>
                    <a:gd name="T1" fmla="*/ 0 h 56"/>
                    <a:gd name="T2" fmla="*/ 0 60000 65536"/>
                    <a:gd name="T3" fmla="*/ 448 w 544"/>
                    <a:gd name="T4" fmla="*/ 0 h 56"/>
                    <a:gd name="T5" fmla="*/ 0 60000 65536"/>
                    <a:gd name="T6" fmla="*/ 408 w 544"/>
                    <a:gd name="T7" fmla="*/ 0 h 56"/>
                    <a:gd name="T8" fmla="*/ 0 60000 65536"/>
                    <a:gd name="T9" fmla="*/ 376 w 544"/>
                    <a:gd name="T10" fmla="*/ 0 h 56"/>
                    <a:gd name="T11" fmla="*/ 0 60000 65536"/>
                    <a:gd name="T12" fmla="*/ 336 w 544"/>
                    <a:gd name="T13" fmla="*/ 8 h 56"/>
                    <a:gd name="T14" fmla="*/ 0 60000 65536"/>
                    <a:gd name="T15" fmla="*/ 304 w 544"/>
                    <a:gd name="T16" fmla="*/ 8 h 56"/>
                    <a:gd name="T17" fmla="*/ 0 60000 65536"/>
                    <a:gd name="T18" fmla="*/ 280 w 544"/>
                    <a:gd name="T19" fmla="*/ 16 h 56"/>
                    <a:gd name="T20" fmla="*/ 0 60000 65536"/>
                    <a:gd name="T21" fmla="*/ 208 w 544"/>
                    <a:gd name="T22" fmla="*/ 40 h 56"/>
                    <a:gd name="T23" fmla="*/ 0 60000 65536"/>
                    <a:gd name="T24" fmla="*/ 152 w 544"/>
                    <a:gd name="T25" fmla="*/ 56 h 56"/>
                    <a:gd name="T26" fmla="*/ 0 60000 65536"/>
                    <a:gd name="T27" fmla="*/ 112 w 544"/>
                    <a:gd name="T28" fmla="*/ 56 h 56"/>
                    <a:gd name="T29" fmla="*/ 0 60000 65536"/>
                    <a:gd name="T30" fmla="*/ 56 w 544"/>
                    <a:gd name="T31" fmla="*/ 56 h 56"/>
                    <a:gd name="T32" fmla="*/ 0 60000 65536"/>
                    <a:gd name="T33" fmla="*/ 16 w 544"/>
                    <a:gd name="T34" fmla="*/ 56 h 56"/>
                    <a:gd name="T35" fmla="*/ 0 60000 65536"/>
                    <a:gd name="T36" fmla="*/ 0 w 544"/>
                    <a:gd name="T37" fmla="*/ 56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544" y="0"/>
                      </a:moveTo>
                      <a:lnTo>
                        <a:pt x="448" y="0"/>
                      </a:lnTo>
                      <a:lnTo>
                        <a:pt x="408" y="0"/>
                      </a:lnTo>
                      <a:lnTo>
                        <a:pt x="376" y="0"/>
                      </a:lnTo>
                      <a:lnTo>
                        <a:pt x="336" y="8"/>
                      </a:lnTo>
                      <a:lnTo>
                        <a:pt x="304" y="8"/>
                      </a:lnTo>
                      <a:lnTo>
                        <a:pt x="280" y="16"/>
                      </a:lnTo>
                      <a:lnTo>
                        <a:pt x="208" y="40"/>
                      </a:lnTo>
                      <a:lnTo>
                        <a:pt x="152" y="56"/>
                      </a:lnTo>
                      <a:lnTo>
                        <a:pt x="112" y="56"/>
                      </a:lnTo>
                      <a:lnTo>
                        <a:pt x="56" y="56"/>
                      </a:lnTo>
                      <a:lnTo>
                        <a:pt x="16" y="56"/>
                      </a:lnTo>
                      <a:lnTo>
                        <a:pt x="0" y="56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28" name="자유형: 도형 13527"/>
                <p:cNvSpPr/>
                <p:nvPr/>
              </p:nvSpPr>
              <p:spPr>
                <a:xfrm>
                  <a:off x="796795" y="2614158"/>
                  <a:ext cx="612653" cy="65027"/>
                </a:xfrm>
                <a:custGeom>
                  <a:avLst/>
                  <a:gdLst>
                    <a:gd name="T0" fmla="*/ 0 w 544"/>
                    <a:gd name="T1" fmla="*/ 0 h 56"/>
                    <a:gd name="T2" fmla="*/ 0 60000 65536"/>
                    <a:gd name="T3" fmla="*/ 96 w 544"/>
                    <a:gd name="T4" fmla="*/ 0 h 56"/>
                    <a:gd name="T5" fmla="*/ 0 60000 65536"/>
                    <a:gd name="T6" fmla="*/ 128 w 544"/>
                    <a:gd name="T7" fmla="*/ 0 h 56"/>
                    <a:gd name="T8" fmla="*/ 0 60000 65536"/>
                    <a:gd name="T9" fmla="*/ 168 w 544"/>
                    <a:gd name="T10" fmla="*/ 0 h 56"/>
                    <a:gd name="T11" fmla="*/ 0 60000 65536"/>
                    <a:gd name="T12" fmla="*/ 200 w 544"/>
                    <a:gd name="T13" fmla="*/ 8 h 56"/>
                    <a:gd name="T14" fmla="*/ 0 60000 65536"/>
                    <a:gd name="T15" fmla="*/ 232 w 544"/>
                    <a:gd name="T16" fmla="*/ 8 h 56"/>
                    <a:gd name="T17" fmla="*/ 0 60000 65536"/>
                    <a:gd name="T18" fmla="*/ 264 w 544"/>
                    <a:gd name="T19" fmla="*/ 24 h 56"/>
                    <a:gd name="T20" fmla="*/ 0 60000 65536"/>
                    <a:gd name="T21" fmla="*/ 336 w 544"/>
                    <a:gd name="T22" fmla="*/ 40 h 56"/>
                    <a:gd name="T23" fmla="*/ 0 60000 65536"/>
                    <a:gd name="T24" fmla="*/ 392 w 544"/>
                    <a:gd name="T25" fmla="*/ 56 h 56"/>
                    <a:gd name="T26" fmla="*/ 0 60000 65536"/>
                    <a:gd name="T27" fmla="*/ 432 w 544"/>
                    <a:gd name="T28" fmla="*/ 56 h 56"/>
                    <a:gd name="T29" fmla="*/ 0 60000 65536"/>
                    <a:gd name="T30" fmla="*/ 488 w 544"/>
                    <a:gd name="T31" fmla="*/ 56 h 56"/>
                    <a:gd name="T32" fmla="*/ 0 60000 65536"/>
                    <a:gd name="T33" fmla="*/ 520 w 544"/>
                    <a:gd name="T34" fmla="*/ 56 h 56"/>
                    <a:gd name="T35" fmla="*/ 0 60000 65536"/>
                    <a:gd name="T36" fmla="*/ 544 w 544"/>
                    <a:gd name="T37" fmla="*/ 56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28" y="0"/>
                      </a:lnTo>
                      <a:lnTo>
                        <a:pt x="168" y="0"/>
                      </a:lnTo>
                      <a:lnTo>
                        <a:pt x="200" y="8"/>
                      </a:lnTo>
                      <a:lnTo>
                        <a:pt x="232" y="8"/>
                      </a:lnTo>
                      <a:lnTo>
                        <a:pt x="264" y="24"/>
                      </a:lnTo>
                      <a:lnTo>
                        <a:pt x="336" y="40"/>
                      </a:lnTo>
                      <a:lnTo>
                        <a:pt x="392" y="56"/>
                      </a:lnTo>
                      <a:lnTo>
                        <a:pt x="432" y="56"/>
                      </a:lnTo>
                      <a:lnTo>
                        <a:pt x="488" y="56"/>
                      </a:lnTo>
                      <a:lnTo>
                        <a:pt x="520" y="56"/>
                      </a:lnTo>
                      <a:lnTo>
                        <a:pt x="544" y="56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29" name="자유형: 도형 13528"/>
                <p:cNvSpPr/>
                <p:nvPr/>
              </p:nvSpPr>
              <p:spPr>
                <a:xfrm>
                  <a:off x="804721" y="2622083"/>
                  <a:ext cx="614271" cy="66646"/>
                </a:xfrm>
                <a:custGeom>
                  <a:avLst/>
                  <a:gdLst>
                    <a:gd name="T0" fmla="*/ 0 w 544"/>
                    <a:gd name="T1" fmla="*/ 0 h 56"/>
                    <a:gd name="T2" fmla="*/ 0 60000 65536"/>
                    <a:gd name="T3" fmla="*/ 88 w 544"/>
                    <a:gd name="T4" fmla="*/ 0 h 56"/>
                    <a:gd name="T5" fmla="*/ 0 60000 65536"/>
                    <a:gd name="T6" fmla="*/ 128 w 544"/>
                    <a:gd name="T7" fmla="*/ 0 h 56"/>
                    <a:gd name="T8" fmla="*/ 0 60000 65536"/>
                    <a:gd name="T9" fmla="*/ 168 w 544"/>
                    <a:gd name="T10" fmla="*/ 0 h 56"/>
                    <a:gd name="T11" fmla="*/ 0 60000 65536"/>
                    <a:gd name="T12" fmla="*/ 200 w 544"/>
                    <a:gd name="T13" fmla="*/ 8 h 56"/>
                    <a:gd name="T14" fmla="*/ 0 60000 65536"/>
                    <a:gd name="T15" fmla="*/ 232 w 544"/>
                    <a:gd name="T16" fmla="*/ 8 h 56"/>
                    <a:gd name="T17" fmla="*/ 0 60000 65536"/>
                    <a:gd name="T18" fmla="*/ 256 w 544"/>
                    <a:gd name="T19" fmla="*/ 16 h 56"/>
                    <a:gd name="T20" fmla="*/ 0 60000 65536"/>
                    <a:gd name="T21" fmla="*/ 328 w 544"/>
                    <a:gd name="T22" fmla="*/ 40 h 56"/>
                    <a:gd name="T23" fmla="*/ 0 60000 65536"/>
                    <a:gd name="T24" fmla="*/ 384 w 544"/>
                    <a:gd name="T25" fmla="*/ 56 h 56"/>
                    <a:gd name="T26" fmla="*/ 0 60000 65536"/>
                    <a:gd name="T27" fmla="*/ 432 w 544"/>
                    <a:gd name="T28" fmla="*/ 56 h 56"/>
                    <a:gd name="T29" fmla="*/ 0 60000 65536"/>
                    <a:gd name="T30" fmla="*/ 480 w 544"/>
                    <a:gd name="T31" fmla="*/ 56 h 56"/>
                    <a:gd name="T32" fmla="*/ 0 60000 65536"/>
                    <a:gd name="T33" fmla="*/ 520 w 544"/>
                    <a:gd name="T34" fmla="*/ 56 h 56"/>
                    <a:gd name="T35" fmla="*/ 0 60000 65536"/>
                    <a:gd name="T36" fmla="*/ 544 w 544"/>
                    <a:gd name="T37" fmla="*/ 56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0" y="0"/>
                      </a:moveTo>
                      <a:lnTo>
                        <a:pt x="88" y="0"/>
                      </a:lnTo>
                      <a:lnTo>
                        <a:pt x="128" y="0"/>
                      </a:lnTo>
                      <a:lnTo>
                        <a:pt x="168" y="0"/>
                      </a:lnTo>
                      <a:lnTo>
                        <a:pt x="200" y="8"/>
                      </a:lnTo>
                      <a:lnTo>
                        <a:pt x="232" y="8"/>
                      </a:lnTo>
                      <a:lnTo>
                        <a:pt x="256" y="16"/>
                      </a:lnTo>
                      <a:lnTo>
                        <a:pt x="328" y="40"/>
                      </a:lnTo>
                      <a:lnTo>
                        <a:pt x="384" y="56"/>
                      </a:lnTo>
                      <a:lnTo>
                        <a:pt x="432" y="56"/>
                      </a:lnTo>
                      <a:lnTo>
                        <a:pt x="480" y="56"/>
                      </a:lnTo>
                      <a:lnTo>
                        <a:pt x="520" y="56"/>
                      </a:lnTo>
                      <a:lnTo>
                        <a:pt x="544" y="56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79" name="Group 1"/>
              <p:cNvGrpSpPr/>
              <p:nvPr/>
            </p:nvGrpSpPr>
            <p:grpSpPr>
              <a:xfrm>
                <a:off x="814266" y="3252208"/>
                <a:ext cx="1237976" cy="73009"/>
                <a:chOff x="814266" y="3252208"/>
                <a:chExt cx="1237976" cy="73009"/>
              </a:xfrm>
            </p:grpSpPr>
            <p:sp>
              <p:nvSpPr>
                <p:cNvPr id="13522" name="자유형: 도형 13521"/>
                <p:cNvSpPr/>
                <p:nvPr/>
              </p:nvSpPr>
              <p:spPr>
                <a:xfrm>
                  <a:off x="1428482" y="3252208"/>
                  <a:ext cx="614271" cy="63464"/>
                </a:xfrm>
                <a:custGeom>
                  <a:avLst/>
                  <a:gdLst>
                    <a:gd name="T0" fmla="*/ 544 w 544"/>
                    <a:gd name="T1" fmla="*/ 56 h 56"/>
                    <a:gd name="T2" fmla="*/ 0 60000 65536"/>
                    <a:gd name="T3" fmla="*/ 448 w 544"/>
                    <a:gd name="T4" fmla="*/ 56 h 56"/>
                    <a:gd name="T5" fmla="*/ 0 60000 65536"/>
                    <a:gd name="T6" fmla="*/ 416 w 544"/>
                    <a:gd name="T7" fmla="*/ 56 h 56"/>
                    <a:gd name="T8" fmla="*/ 0 60000 65536"/>
                    <a:gd name="T9" fmla="*/ 376 w 544"/>
                    <a:gd name="T10" fmla="*/ 56 h 56"/>
                    <a:gd name="T11" fmla="*/ 0 60000 65536"/>
                    <a:gd name="T12" fmla="*/ 344 w 544"/>
                    <a:gd name="T13" fmla="*/ 48 h 56"/>
                    <a:gd name="T14" fmla="*/ 0 60000 65536"/>
                    <a:gd name="T15" fmla="*/ 312 w 544"/>
                    <a:gd name="T16" fmla="*/ 40 h 56"/>
                    <a:gd name="T17" fmla="*/ 0 60000 65536"/>
                    <a:gd name="T18" fmla="*/ 280 w 544"/>
                    <a:gd name="T19" fmla="*/ 32 h 56"/>
                    <a:gd name="T20" fmla="*/ 0 60000 65536"/>
                    <a:gd name="T21" fmla="*/ 208 w 544"/>
                    <a:gd name="T22" fmla="*/ 16 h 56"/>
                    <a:gd name="T23" fmla="*/ 0 60000 65536"/>
                    <a:gd name="T24" fmla="*/ 152 w 544"/>
                    <a:gd name="T25" fmla="*/ 0 h 56"/>
                    <a:gd name="T26" fmla="*/ 0 60000 65536"/>
                    <a:gd name="T27" fmla="*/ 112 w 544"/>
                    <a:gd name="T28" fmla="*/ 0 h 56"/>
                    <a:gd name="T29" fmla="*/ 0 60000 65536"/>
                    <a:gd name="T30" fmla="*/ 64 w 544"/>
                    <a:gd name="T31" fmla="*/ 0 h 56"/>
                    <a:gd name="T32" fmla="*/ 0 60000 65536"/>
                    <a:gd name="T33" fmla="*/ 24 w 544"/>
                    <a:gd name="T34" fmla="*/ 0 h 56"/>
                    <a:gd name="T35" fmla="*/ 0 60000 65536"/>
                    <a:gd name="T36" fmla="*/ 0 w 544"/>
                    <a:gd name="T37" fmla="*/ 0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544" y="56"/>
                      </a:moveTo>
                      <a:lnTo>
                        <a:pt x="448" y="56"/>
                      </a:lnTo>
                      <a:lnTo>
                        <a:pt x="416" y="56"/>
                      </a:lnTo>
                      <a:lnTo>
                        <a:pt x="376" y="56"/>
                      </a:lnTo>
                      <a:lnTo>
                        <a:pt x="344" y="48"/>
                      </a:lnTo>
                      <a:lnTo>
                        <a:pt x="312" y="40"/>
                      </a:lnTo>
                      <a:lnTo>
                        <a:pt x="280" y="32"/>
                      </a:lnTo>
                      <a:lnTo>
                        <a:pt x="208" y="16"/>
                      </a:lnTo>
                      <a:lnTo>
                        <a:pt x="152" y="0"/>
                      </a:lnTo>
                      <a:lnTo>
                        <a:pt x="112" y="0"/>
                      </a:lnTo>
                      <a:lnTo>
                        <a:pt x="64" y="0"/>
                      </a:lnTo>
                      <a:lnTo>
                        <a:pt x="2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23" name="자유형: 도형 13522"/>
                <p:cNvSpPr/>
                <p:nvPr/>
              </p:nvSpPr>
              <p:spPr>
                <a:xfrm>
                  <a:off x="1436408" y="3260134"/>
                  <a:ext cx="615834" cy="65083"/>
                </a:xfrm>
                <a:custGeom>
                  <a:avLst/>
                  <a:gdLst>
                    <a:gd name="T0" fmla="*/ 544 w 544"/>
                    <a:gd name="T1" fmla="*/ 56 h 56"/>
                    <a:gd name="T2" fmla="*/ 0 60000 65536"/>
                    <a:gd name="T3" fmla="*/ 448 w 544"/>
                    <a:gd name="T4" fmla="*/ 56 h 56"/>
                    <a:gd name="T5" fmla="*/ 0 60000 65536"/>
                    <a:gd name="T6" fmla="*/ 408 w 544"/>
                    <a:gd name="T7" fmla="*/ 56 h 56"/>
                    <a:gd name="T8" fmla="*/ 0 60000 65536"/>
                    <a:gd name="T9" fmla="*/ 376 w 544"/>
                    <a:gd name="T10" fmla="*/ 56 h 56"/>
                    <a:gd name="T11" fmla="*/ 0 60000 65536"/>
                    <a:gd name="T12" fmla="*/ 336 w 544"/>
                    <a:gd name="T13" fmla="*/ 48 h 56"/>
                    <a:gd name="T14" fmla="*/ 0 60000 65536"/>
                    <a:gd name="T15" fmla="*/ 304 w 544"/>
                    <a:gd name="T16" fmla="*/ 40 h 56"/>
                    <a:gd name="T17" fmla="*/ 0 60000 65536"/>
                    <a:gd name="T18" fmla="*/ 280 w 544"/>
                    <a:gd name="T19" fmla="*/ 32 h 56"/>
                    <a:gd name="T20" fmla="*/ 0 60000 65536"/>
                    <a:gd name="T21" fmla="*/ 208 w 544"/>
                    <a:gd name="T22" fmla="*/ 16 h 56"/>
                    <a:gd name="T23" fmla="*/ 0 60000 65536"/>
                    <a:gd name="T24" fmla="*/ 152 w 544"/>
                    <a:gd name="T25" fmla="*/ 0 h 56"/>
                    <a:gd name="T26" fmla="*/ 0 60000 65536"/>
                    <a:gd name="T27" fmla="*/ 112 w 544"/>
                    <a:gd name="T28" fmla="*/ 0 h 56"/>
                    <a:gd name="T29" fmla="*/ 0 60000 65536"/>
                    <a:gd name="T30" fmla="*/ 56 w 544"/>
                    <a:gd name="T31" fmla="*/ 0 h 56"/>
                    <a:gd name="T32" fmla="*/ 0 60000 65536"/>
                    <a:gd name="T33" fmla="*/ 16 w 544"/>
                    <a:gd name="T34" fmla="*/ 0 h 56"/>
                    <a:gd name="T35" fmla="*/ 0 60000 65536"/>
                    <a:gd name="T36" fmla="*/ 0 w 544"/>
                    <a:gd name="T37" fmla="*/ 0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544" y="56"/>
                      </a:moveTo>
                      <a:lnTo>
                        <a:pt x="448" y="56"/>
                      </a:lnTo>
                      <a:lnTo>
                        <a:pt x="408" y="56"/>
                      </a:lnTo>
                      <a:lnTo>
                        <a:pt x="376" y="56"/>
                      </a:lnTo>
                      <a:lnTo>
                        <a:pt x="336" y="48"/>
                      </a:lnTo>
                      <a:lnTo>
                        <a:pt x="304" y="40"/>
                      </a:lnTo>
                      <a:lnTo>
                        <a:pt x="280" y="32"/>
                      </a:lnTo>
                      <a:lnTo>
                        <a:pt x="208" y="16"/>
                      </a:lnTo>
                      <a:lnTo>
                        <a:pt x="152" y="0"/>
                      </a:lnTo>
                      <a:lnTo>
                        <a:pt x="112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24" name="자유형: 도형 13523"/>
                <p:cNvSpPr/>
                <p:nvPr/>
              </p:nvSpPr>
              <p:spPr>
                <a:xfrm>
                  <a:off x="814266" y="3252208"/>
                  <a:ext cx="614216" cy="63464"/>
                </a:xfrm>
                <a:custGeom>
                  <a:avLst/>
                  <a:gdLst>
                    <a:gd name="T0" fmla="*/ 0 w 544"/>
                    <a:gd name="T1" fmla="*/ 56 h 56"/>
                    <a:gd name="T2" fmla="*/ 0 60000 65536"/>
                    <a:gd name="T3" fmla="*/ 96 w 544"/>
                    <a:gd name="T4" fmla="*/ 56 h 56"/>
                    <a:gd name="T5" fmla="*/ 0 60000 65536"/>
                    <a:gd name="T6" fmla="*/ 128 w 544"/>
                    <a:gd name="T7" fmla="*/ 56 h 56"/>
                    <a:gd name="T8" fmla="*/ 0 60000 65536"/>
                    <a:gd name="T9" fmla="*/ 168 w 544"/>
                    <a:gd name="T10" fmla="*/ 56 h 56"/>
                    <a:gd name="T11" fmla="*/ 0 60000 65536"/>
                    <a:gd name="T12" fmla="*/ 200 w 544"/>
                    <a:gd name="T13" fmla="*/ 48 h 56"/>
                    <a:gd name="T14" fmla="*/ 0 60000 65536"/>
                    <a:gd name="T15" fmla="*/ 232 w 544"/>
                    <a:gd name="T16" fmla="*/ 40 h 56"/>
                    <a:gd name="T17" fmla="*/ 0 60000 65536"/>
                    <a:gd name="T18" fmla="*/ 264 w 544"/>
                    <a:gd name="T19" fmla="*/ 32 h 56"/>
                    <a:gd name="T20" fmla="*/ 0 60000 65536"/>
                    <a:gd name="T21" fmla="*/ 336 w 544"/>
                    <a:gd name="T22" fmla="*/ 16 h 56"/>
                    <a:gd name="T23" fmla="*/ 0 60000 65536"/>
                    <a:gd name="T24" fmla="*/ 392 w 544"/>
                    <a:gd name="T25" fmla="*/ 0 h 56"/>
                    <a:gd name="T26" fmla="*/ 0 60000 65536"/>
                    <a:gd name="T27" fmla="*/ 432 w 544"/>
                    <a:gd name="T28" fmla="*/ 0 h 56"/>
                    <a:gd name="T29" fmla="*/ 0 60000 65536"/>
                    <a:gd name="T30" fmla="*/ 480 w 544"/>
                    <a:gd name="T31" fmla="*/ 0 h 56"/>
                    <a:gd name="T32" fmla="*/ 0 60000 65536"/>
                    <a:gd name="T33" fmla="*/ 520 w 544"/>
                    <a:gd name="T34" fmla="*/ 0 h 56"/>
                    <a:gd name="T35" fmla="*/ 0 60000 65536"/>
                    <a:gd name="T36" fmla="*/ 544 w 544"/>
                    <a:gd name="T37" fmla="*/ 0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0" y="56"/>
                      </a:moveTo>
                      <a:lnTo>
                        <a:pt x="96" y="56"/>
                      </a:lnTo>
                      <a:lnTo>
                        <a:pt x="128" y="56"/>
                      </a:lnTo>
                      <a:lnTo>
                        <a:pt x="168" y="56"/>
                      </a:lnTo>
                      <a:lnTo>
                        <a:pt x="200" y="48"/>
                      </a:lnTo>
                      <a:lnTo>
                        <a:pt x="232" y="40"/>
                      </a:lnTo>
                      <a:lnTo>
                        <a:pt x="264" y="32"/>
                      </a:lnTo>
                      <a:lnTo>
                        <a:pt x="336" y="16"/>
                      </a:lnTo>
                      <a:lnTo>
                        <a:pt x="392" y="0"/>
                      </a:lnTo>
                      <a:lnTo>
                        <a:pt x="432" y="0"/>
                      </a:lnTo>
                      <a:lnTo>
                        <a:pt x="480" y="0"/>
                      </a:lnTo>
                      <a:lnTo>
                        <a:pt x="520" y="0"/>
                      </a:lnTo>
                      <a:lnTo>
                        <a:pt x="544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25" name="자유형: 도형 13524"/>
                <p:cNvSpPr/>
                <p:nvPr/>
              </p:nvSpPr>
              <p:spPr>
                <a:xfrm>
                  <a:off x="822192" y="3260134"/>
                  <a:ext cx="614216" cy="65083"/>
                </a:xfrm>
                <a:custGeom>
                  <a:avLst/>
                  <a:gdLst>
                    <a:gd name="T0" fmla="*/ 0 w 544"/>
                    <a:gd name="T1" fmla="*/ 56 h 56"/>
                    <a:gd name="T2" fmla="*/ 0 60000 65536"/>
                    <a:gd name="T3" fmla="*/ 88 w 544"/>
                    <a:gd name="T4" fmla="*/ 56 h 56"/>
                    <a:gd name="T5" fmla="*/ 0 60000 65536"/>
                    <a:gd name="T6" fmla="*/ 128 w 544"/>
                    <a:gd name="T7" fmla="*/ 56 h 56"/>
                    <a:gd name="T8" fmla="*/ 0 60000 65536"/>
                    <a:gd name="T9" fmla="*/ 168 w 544"/>
                    <a:gd name="T10" fmla="*/ 56 h 56"/>
                    <a:gd name="T11" fmla="*/ 0 60000 65536"/>
                    <a:gd name="T12" fmla="*/ 200 w 544"/>
                    <a:gd name="T13" fmla="*/ 48 h 56"/>
                    <a:gd name="T14" fmla="*/ 0 60000 65536"/>
                    <a:gd name="T15" fmla="*/ 232 w 544"/>
                    <a:gd name="T16" fmla="*/ 40 h 56"/>
                    <a:gd name="T17" fmla="*/ 0 60000 65536"/>
                    <a:gd name="T18" fmla="*/ 256 w 544"/>
                    <a:gd name="T19" fmla="*/ 32 h 56"/>
                    <a:gd name="T20" fmla="*/ 0 60000 65536"/>
                    <a:gd name="T21" fmla="*/ 328 w 544"/>
                    <a:gd name="T22" fmla="*/ 16 h 56"/>
                    <a:gd name="T23" fmla="*/ 0 60000 65536"/>
                    <a:gd name="T24" fmla="*/ 384 w 544"/>
                    <a:gd name="T25" fmla="*/ 0 h 56"/>
                    <a:gd name="T26" fmla="*/ 0 60000 65536"/>
                    <a:gd name="T27" fmla="*/ 432 w 544"/>
                    <a:gd name="T28" fmla="*/ 0 h 56"/>
                    <a:gd name="T29" fmla="*/ 0 60000 65536"/>
                    <a:gd name="T30" fmla="*/ 480 w 544"/>
                    <a:gd name="T31" fmla="*/ 0 h 56"/>
                    <a:gd name="T32" fmla="*/ 0 60000 65536"/>
                    <a:gd name="T33" fmla="*/ 520 w 544"/>
                    <a:gd name="T34" fmla="*/ 0 h 56"/>
                    <a:gd name="T35" fmla="*/ 0 60000 65536"/>
                    <a:gd name="T36" fmla="*/ 544 w 544"/>
                    <a:gd name="T37" fmla="*/ 0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0" y="56"/>
                      </a:moveTo>
                      <a:lnTo>
                        <a:pt x="88" y="56"/>
                      </a:lnTo>
                      <a:lnTo>
                        <a:pt x="128" y="56"/>
                      </a:lnTo>
                      <a:lnTo>
                        <a:pt x="168" y="56"/>
                      </a:lnTo>
                      <a:lnTo>
                        <a:pt x="200" y="48"/>
                      </a:lnTo>
                      <a:lnTo>
                        <a:pt x="232" y="40"/>
                      </a:lnTo>
                      <a:lnTo>
                        <a:pt x="256" y="32"/>
                      </a:lnTo>
                      <a:lnTo>
                        <a:pt x="328" y="16"/>
                      </a:lnTo>
                      <a:lnTo>
                        <a:pt x="384" y="0"/>
                      </a:lnTo>
                      <a:lnTo>
                        <a:pt x="432" y="0"/>
                      </a:lnTo>
                      <a:lnTo>
                        <a:pt x="480" y="0"/>
                      </a:lnTo>
                      <a:lnTo>
                        <a:pt x="520" y="0"/>
                      </a:lnTo>
                      <a:lnTo>
                        <a:pt x="544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80" name="Group 1"/>
              <p:cNvGrpSpPr/>
              <p:nvPr/>
            </p:nvGrpSpPr>
            <p:grpSpPr>
              <a:xfrm>
                <a:off x="887275" y="2347462"/>
                <a:ext cx="71390" cy="1263429"/>
                <a:chOff x="887275" y="2347461"/>
                <a:chExt cx="71390" cy="1263429"/>
              </a:xfrm>
            </p:grpSpPr>
            <p:sp>
              <p:nvSpPr>
                <p:cNvPr id="13518" name="자유형: 도형 13517"/>
                <p:cNvSpPr/>
                <p:nvPr/>
              </p:nvSpPr>
              <p:spPr>
                <a:xfrm>
                  <a:off x="887275" y="2974404"/>
                  <a:ext cx="61901" cy="626998"/>
                </a:xfrm>
                <a:custGeom>
                  <a:avLst/>
                  <a:gdLst>
                    <a:gd name="T0" fmla="*/ 0 w 56"/>
                    <a:gd name="T1" fmla="*/ 544 h 544"/>
                    <a:gd name="T2" fmla="*/ 0 60000 65536"/>
                    <a:gd name="T3" fmla="*/ 0 w 56"/>
                    <a:gd name="T4" fmla="*/ 448 h 544"/>
                    <a:gd name="T5" fmla="*/ 0 60000 65536"/>
                    <a:gd name="T6" fmla="*/ 0 w 56"/>
                    <a:gd name="T7" fmla="*/ 416 h 544"/>
                    <a:gd name="T8" fmla="*/ 0 60000 65536"/>
                    <a:gd name="T9" fmla="*/ 0 w 56"/>
                    <a:gd name="T10" fmla="*/ 376 h 544"/>
                    <a:gd name="T11" fmla="*/ 0 60000 65536"/>
                    <a:gd name="T12" fmla="*/ 8 w 56"/>
                    <a:gd name="T13" fmla="*/ 344 h 544"/>
                    <a:gd name="T14" fmla="*/ 0 60000 65536"/>
                    <a:gd name="T15" fmla="*/ 8 w 56"/>
                    <a:gd name="T16" fmla="*/ 312 h 544"/>
                    <a:gd name="T17" fmla="*/ 0 60000 65536"/>
                    <a:gd name="T18" fmla="*/ 16 w 56"/>
                    <a:gd name="T19" fmla="*/ 280 h 544"/>
                    <a:gd name="T20" fmla="*/ 0 60000 65536"/>
                    <a:gd name="T21" fmla="*/ 40 w 56"/>
                    <a:gd name="T22" fmla="*/ 208 h 544"/>
                    <a:gd name="T23" fmla="*/ 0 60000 65536"/>
                    <a:gd name="T24" fmla="*/ 56 w 56"/>
                    <a:gd name="T25" fmla="*/ 152 h 544"/>
                    <a:gd name="T26" fmla="*/ 0 60000 65536"/>
                    <a:gd name="T27" fmla="*/ 56 w 56"/>
                    <a:gd name="T28" fmla="*/ 112 h 544"/>
                    <a:gd name="T29" fmla="*/ 0 60000 65536"/>
                    <a:gd name="T30" fmla="*/ 56 w 56"/>
                    <a:gd name="T31" fmla="*/ 64 h 544"/>
                    <a:gd name="T32" fmla="*/ 0 60000 65536"/>
                    <a:gd name="T33" fmla="*/ 56 w 56"/>
                    <a:gd name="T34" fmla="*/ 24 h 544"/>
                    <a:gd name="T35" fmla="*/ 0 60000 65536"/>
                    <a:gd name="T36" fmla="*/ 56 w 56"/>
                    <a:gd name="T37" fmla="*/ 0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0" y="544"/>
                      </a:moveTo>
                      <a:lnTo>
                        <a:pt x="0" y="448"/>
                      </a:lnTo>
                      <a:lnTo>
                        <a:pt x="0" y="416"/>
                      </a:lnTo>
                      <a:lnTo>
                        <a:pt x="0" y="376"/>
                      </a:lnTo>
                      <a:lnTo>
                        <a:pt x="8" y="344"/>
                      </a:lnTo>
                      <a:lnTo>
                        <a:pt x="8" y="312"/>
                      </a:lnTo>
                      <a:lnTo>
                        <a:pt x="16" y="280"/>
                      </a:lnTo>
                      <a:lnTo>
                        <a:pt x="40" y="208"/>
                      </a:lnTo>
                      <a:lnTo>
                        <a:pt x="56" y="152"/>
                      </a:lnTo>
                      <a:lnTo>
                        <a:pt x="56" y="112"/>
                      </a:lnTo>
                      <a:lnTo>
                        <a:pt x="56" y="64"/>
                      </a:lnTo>
                      <a:lnTo>
                        <a:pt x="56" y="24"/>
                      </a:lnTo>
                      <a:lnTo>
                        <a:pt x="56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19" name="자유형: 도형 13518"/>
                <p:cNvSpPr/>
                <p:nvPr/>
              </p:nvSpPr>
              <p:spPr>
                <a:xfrm>
                  <a:off x="895201" y="2982386"/>
                  <a:ext cx="63464" cy="628505"/>
                </a:xfrm>
                <a:custGeom>
                  <a:avLst/>
                  <a:gdLst>
                    <a:gd name="T0" fmla="*/ 0 w 56"/>
                    <a:gd name="T1" fmla="*/ 544 h 544"/>
                    <a:gd name="T2" fmla="*/ 0 60000 65536"/>
                    <a:gd name="T3" fmla="*/ 0 w 56"/>
                    <a:gd name="T4" fmla="*/ 448 h 544"/>
                    <a:gd name="T5" fmla="*/ 0 60000 65536"/>
                    <a:gd name="T6" fmla="*/ 0 w 56"/>
                    <a:gd name="T7" fmla="*/ 408 h 544"/>
                    <a:gd name="T8" fmla="*/ 0 60000 65536"/>
                    <a:gd name="T9" fmla="*/ 0 w 56"/>
                    <a:gd name="T10" fmla="*/ 376 h 544"/>
                    <a:gd name="T11" fmla="*/ 0 60000 65536"/>
                    <a:gd name="T12" fmla="*/ 8 w 56"/>
                    <a:gd name="T13" fmla="*/ 336 h 544"/>
                    <a:gd name="T14" fmla="*/ 0 60000 65536"/>
                    <a:gd name="T15" fmla="*/ 8 w 56"/>
                    <a:gd name="T16" fmla="*/ 304 h 544"/>
                    <a:gd name="T17" fmla="*/ 0 60000 65536"/>
                    <a:gd name="T18" fmla="*/ 16 w 56"/>
                    <a:gd name="T19" fmla="*/ 280 h 544"/>
                    <a:gd name="T20" fmla="*/ 0 60000 65536"/>
                    <a:gd name="T21" fmla="*/ 40 w 56"/>
                    <a:gd name="T22" fmla="*/ 208 h 544"/>
                    <a:gd name="T23" fmla="*/ 0 60000 65536"/>
                    <a:gd name="T24" fmla="*/ 56 w 56"/>
                    <a:gd name="T25" fmla="*/ 152 h 544"/>
                    <a:gd name="T26" fmla="*/ 0 60000 65536"/>
                    <a:gd name="T27" fmla="*/ 56 w 56"/>
                    <a:gd name="T28" fmla="*/ 112 h 544"/>
                    <a:gd name="T29" fmla="*/ 0 60000 65536"/>
                    <a:gd name="T30" fmla="*/ 56 w 56"/>
                    <a:gd name="T31" fmla="*/ 56 h 544"/>
                    <a:gd name="T32" fmla="*/ 0 60000 65536"/>
                    <a:gd name="T33" fmla="*/ 56 w 56"/>
                    <a:gd name="T34" fmla="*/ 16 h 544"/>
                    <a:gd name="T35" fmla="*/ 0 60000 65536"/>
                    <a:gd name="T36" fmla="*/ 56 w 56"/>
                    <a:gd name="T37" fmla="*/ 0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0" y="544"/>
                      </a:moveTo>
                      <a:lnTo>
                        <a:pt x="0" y="448"/>
                      </a:lnTo>
                      <a:lnTo>
                        <a:pt x="0" y="408"/>
                      </a:lnTo>
                      <a:lnTo>
                        <a:pt x="0" y="376"/>
                      </a:lnTo>
                      <a:lnTo>
                        <a:pt x="8" y="336"/>
                      </a:lnTo>
                      <a:lnTo>
                        <a:pt x="8" y="304"/>
                      </a:lnTo>
                      <a:lnTo>
                        <a:pt x="16" y="280"/>
                      </a:lnTo>
                      <a:lnTo>
                        <a:pt x="40" y="208"/>
                      </a:lnTo>
                      <a:lnTo>
                        <a:pt x="56" y="152"/>
                      </a:lnTo>
                      <a:lnTo>
                        <a:pt x="56" y="112"/>
                      </a:lnTo>
                      <a:lnTo>
                        <a:pt x="56" y="56"/>
                      </a:lnTo>
                      <a:lnTo>
                        <a:pt x="56" y="16"/>
                      </a:lnTo>
                      <a:lnTo>
                        <a:pt x="56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20" name="자유형: 도형 13519"/>
                <p:cNvSpPr/>
                <p:nvPr/>
              </p:nvSpPr>
              <p:spPr>
                <a:xfrm>
                  <a:off x="887275" y="2347461"/>
                  <a:ext cx="61901" cy="626942"/>
                </a:xfrm>
                <a:custGeom>
                  <a:avLst/>
                  <a:gdLst>
                    <a:gd name="T0" fmla="*/ 0 w 56"/>
                    <a:gd name="T1" fmla="*/ 0 h 544"/>
                    <a:gd name="T2" fmla="*/ 0 60000 65536"/>
                    <a:gd name="T3" fmla="*/ 0 w 56"/>
                    <a:gd name="T4" fmla="*/ 96 h 544"/>
                    <a:gd name="T5" fmla="*/ 0 60000 65536"/>
                    <a:gd name="T6" fmla="*/ 0 w 56"/>
                    <a:gd name="T7" fmla="*/ 128 h 544"/>
                    <a:gd name="T8" fmla="*/ 0 60000 65536"/>
                    <a:gd name="T9" fmla="*/ 0 w 56"/>
                    <a:gd name="T10" fmla="*/ 168 h 544"/>
                    <a:gd name="T11" fmla="*/ 0 60000 65536"/>
                    <a:gd name="T12" fmla="*/ 8 w 56"/>
                    <a:gd name="T13" fmla="*/ 200 h 544"/>
                    <a:gd name="T14" fmla="*/ 0 60000 65536"/>
                    <a:gd name="T15" fmla="*/ 8 w 56"/>
                    <a:gd name="T16" fmla="*/ 232 h 544"/>
                    <a:gd name="T17" fmla="*/ 0 60000 65536"/>
                    <a:gd name="T18" fmla="*/ 16 w 56"/>
                    <a:gd name="T19" fmla="*/ 264 h 544"/>
                    <a:gd name="T20" fmla="*/ 0 60000 65536"/>
                    <a:gd name="T21" fmla="*/ 40 w 56"/>
                    <a:gd name="T22" fmla="*/ 336 h 544"/>
                    <a:gd name="T23" fmla="*/ 0 60000 65536"/>
                    <a:gd name="T24" fmla="*/ 56 w 56"/>
                    <a:gd name="T25" fmla="*/ 392 h 544"/>
                    <a:gd name="T26" fmla="*/ 0 60000 65536"/>
                    <a:gd name="T27" fmla="*/ 56 w 56"/>
                    <a:gd name="T28" fmla="*/ 432 h 544"/>
                    <a:gd name="T29" fmla="*/ 0 60000 65536"/>
                    <a:gd name="T30" fmla="*/ 56 w 56"/>
                    <a:gd name="T31" fmla="*/ 488 h 544"/>
                    <a:gd name="T32" fmla="*/ 0 60000 65536"/>
                    <a:gd name="T33" fmla="*/ 56 w 56"/>
                    <a:gd name="T34" fmla="*/ 520 h 544"/>
                    <a:gd name="T35" fmla="*/ 0 60000 65536"/>
                    <a:gd name="T36" fmla="*/ 56 w 56"/>
                    <a:gd name="T37" fmla="*/ 544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0" y="128"/>
                      </a:lnTo>
                      <a:lnTo>
                        <a:pt x="0" y="168"/>
                      </a:lnTo>
                      <a:lnTo>
                        <a:pt x="8" y="200"/>
                      </a:lnTo>
                      <a:lnTo>
                        <a:pt x="8" y="232"/>
                      </a:lnTo>
                      <a:lnTo>
                        <a:pt x="16" y="264"/>
                      </a:lnTo>
                      <a:lnTo>
                        <a:pt x="40" y="336"/>
                      </a:lnTo>
                      <a:lnTo>
                        <a:pt x="56" y="392"/>
                      </a:lnTo>
                      <a:lnTo>
                        <a:pt x="56" y="432"/>
                      </a:lnTo>
                      <a:lnTo>
                        <a:pt x="56" y="488"/>
                      </a:lnTo>
                      <a:lnTo>
                        <a:pt x="56" y="520"/>
                      </a:lnTo>
                      <a:lnTo>
                        <a:pt x="56" y="54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21" name="자유형: 도형 13520"/>
                <p:cNvSpPr/>
                <p:nvPr/>
              </p:nvSpPr>
              <p:spPr>
                <a:xfrm>
                  <a:off x="895201" y="2355443"/>
                  <a:ext cx="63464" cy="626942"/>
                </a:xfrm>
                <a:custGeom>
                  <a:avLst/>
                  <a:gdLst>
                    <a:gd name="T0" fmla="*/ 0 w 56"/>
                    <a:gd name="T1" fmla="*/ 0 h 544"/>
                    <a:gd name="T2" fmla="*/ 0 60000 65536"/>
                    <a:gd name="T3" fmla="*/ 0 w 56"/>
                    <a:gd name="T4" fmla="*/ 88 h 544"/>
                    <a:gd name="T5" fmla="*/ 0 60000 65536"/>
                    <a:gd name="T6" fmla="*/ 0 w 56"/>
                    <a:gd name="T7" fmla="*/ 128 h 544"/>
                    <a:gd name="T8" fmla="*/ 0 60000 65536"/>
                    <a:gd name="T9" fmla="*/ 0 w 56"/>
                    <a:gd name="T10" fmla="*/ 168 h 544"/>
                    <a:gd name="T11" fmla="*/ 0 60000 65536"/>
                    <a:gd name="T12" fmla="*/ 8 w 56"/>
                    <a:gd name="T13" fmla="*/ 200 h 544"/>
                    <a:gd name="T14" fmla="*/ 0 60000 65536"/>
                    <a:gd name="T15" fmla="*/ 8 w 56"/>
                    <a:gd name="T16" fmla="*/ 232 h 544"/>
                    <a:gd name="T17" fmla="*/ 0 60000 65536"/>
                    <a:gd name="T18" fmla="*/ 16 w 56"/>
                    <a:gd name="T19" fmla="*/ 256 h 544"/>
                    <a:gd name="T20" fmla="*/ 0 60000 65536"/>
                    <a:gd name="T21" fmla="*/ 40 w 56"/>
                    <a:gd name="T22" fmla="*/ 328 h 544"/>
                    <a:gd name="T23" fmla="*/ 0 60000 65536"/>
                    <a:gd name="T24" fmla="*/ 56 w 56"/>
                    <a:gd name="T25" fmla="*/ 384 h 544"/>
                    <a:gd name="T26" fmla="*/ 0 60000 65536"/>
                    <a:gd name="T27" fmla="*/ 56 w 56"/>
                    <a:gd name="T28" fmla="*/ 432 h 544"/>
                    <a:gd name="T29" fmla="*/ 0 60000 65536"/>
                    <a:gd name="T30" fmla="*/ 56 w 56"/>
                    <a:gd name="T31" fmla="*/ 480 h 544"/>
                    <a:gd name="T32" fmla="*/ 0 60000 65536"/>
                    <a:gd name="T33" fmla="*/ 56 w 56"/>
                    <a:gd name="T34" fmla="*/ 520 h 544"/>
                    <a:gd name="T35" fmla="*/ 0 60000 65536"/>
                    <a:gd name="T36" fmla="*/ 56 w 56"/>
                    <a:gd name="T37" fmla="*/ 544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0" y="128"/>
                      </a:lnTo>
                      <a:lnTo>
                        <a:pt x="0" y="168"/>
                      </a:lnTo>
                      <a:lnTo>
                        <a:pt x="8" y="200"/>
                      </a:lnTo>
                      <a:lnTo>
                        <a:pt x="8" y="232"/>
                      </a:lnTo>
                      <a:lnTo>
                        <a:pt x="16" y="256"/>
                      </a:lnTo>
                      <a:lnTo>
                        <a:pt x="40" y="328"/>
                      </a:lnTo>
                      <a:lnTo>
                        <a:pt x="56" y="384"/>
                      </a:lnTo>
                      <a:lnTo>
                        <a:pt x="56" y="432"/>
                      </a:lnTo>
                      <a:lnTo>
                        <a:pt x="56" y="480"/>
                      </a:lnTo>
                      <a:lnTo>
                        <a:pt x="56" y="520"/>
                      </a:lnTo>
                      <a:lnTo>
                        <a:pt x="56" y="54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81" name="Group 1"/>
              <p:cNvGrpSpPr/>
              <p:nvPr/>
            </p:nvGrpSpPr>
            <p:grpSpPr>
              <a:xfrm>
                <a:off x="1906224" y="2347462"/>
                <a:ext cx="73009" cy="1263429"/>
                <a:chOff x="1906224" y="2347461"/>
                <a:chExt cx="73009" cy="1263429"/>
              </a:xfrm>
            </p:grpSpPr>
            <p:sp>
              <p:nvSpPr>
                <p:cNvPr id="13514" name="자유형: 도형 13513"/>
                <p:cNvSpPr/>
                <p:nvPr/>
              </p:nvSpPr>
              <p:spPr>
                <a:xfrm>
                  <a:off x="1906224" y="2974404"/>
                  <a:ext cx="73009" cy="626998"/>
                </a:xfrm>
                <a:custGeom>
                  <a:avLst/>
                  <a:gdLst>
                    <a:gd name="T0" fmla="*/ 64 w 64"/>
                    <a:gd name="T1" fmla="*/ 544 h 544"/>
                    <a:gd name="T2" fmla="*/ 0 60000 65536"/>
                    <a:gd name="T3" fmla="*/ 64 w 64"/>
                    <a:gd name="T4" fmla="*/ 448 h 544"/>
                    <a:gd name="T5" fmla="*/ 0 60000 65536"/>
                    <a:gd name="T6" fmla="*/ 64 w 64"/>
                    <a:gd name="T7" fmla="*/ 416 h 544"/>
                    <a:gd name="T8" fmla="*/ 0 60000 65536"/>
                    <a:gd name="T9" fmla="*/ 64 w 64"/>
                    <a:gd name="T10" fmla="*/ 376 h 544"/>
                    <a:gd name="T11" fmla="*/ 0 60000 65536"/>
                    <a:gd name="T12" fmla="*/ 56 w 64"/>
                    <a:gd name="T13" fmla="*/ 344 h 544"/>
                    <a:gd name="T14" fmla="*/ 0 60000 65536"/>
                    <a:gd name="T15" fmla="*/ 48 w 64"/>
                    <a:gd name="T16" fmla="*/ 312 h 544"/>
                    <a:gd name="T17" fmla="*/ 0 60000 65536"/>
                    <a:gd name="T18" fmla="*/ 40 w 64"/>
                    <a:gd name="T19" fmla="*/ 280 h 544"/>
                    <a:gd name="T20" fmla="*/ 0 60000 65536"/>
                    <a:gd name="T21" fmla="*/ 16 w 64"/>
                    <a:gd name="T22" fmla="*/ 208 h 544"/>
                    <a:gd name="T23" fmla="*/ 0 60000 65536"/>
                    <a:gd name="T24" fmla="*/ 8 w 64"/>
                    <a:gd name="T25" fmla="*/ 152 h 544"/>
                    <a:gd name="T26" fmla="*/ 0 60000 65536"/>
                    <a:gd name="T27" fmla="*/ 0 w 64"/>
                    <a:gd name="T28" fmla="*/ 112 h 544"/>
                    <a:gd name="T29" fmla="*/ 0 60000 65536"/>
                    <a:gd name="T30" fmla="*/ 0 w 64"/>
                    <a:gd name="T31" fmla="*/ 64 h 544"/>
                    <a:gd name="T32" fmla="*/ 0 60000 65536"/>
                    <a:gd name="T33" fmla="*/ 0 w 64"/>
                    <a:gd name="T34" fmla="*/ 24 h 544"/>
                    <a:gd name="T35" fmla="*/ 0 60000 65536"/>
                    <a:gd name="T36" fmla="*/ 0 w 64"/>
                    <a:gd name="T37" fmla="*/ 0 h 544"/>
                    <a:gd name="T38" fmla="*/ 0 60000 65536"/>
                    <a:gd name="T39" fmla="*/ 0 w 64"/>
                    <a:gd name="T40" fmla="*/ 0 h 544"/>
                    <a:gd name="T41" fmla="*/ 64 w 64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64" h="544">
                      <a:moveTo>
                        <a:pt x="64" y="544"/>
                      </a:moveTo>
                      <a:lnTo>
                        <a:pt x="64" y="448"/>
                      </a:lnTo>
                      <a:lnTo>
                        <a:pt x="64" y="416"/>
                      </a:lnTo>
                      <a:lnTo>
                        <a:pt x="64" y="376"/>
                      </a:lnTo>
                      <a:lnTo>
                        <a:pt x="56" y="344"/>
                      </a:lnTo>
                      <a:lnTo>
                        <a:pt x="48" y="312"/>
                      </a:lnTo>
                      <a:lnTo>
                        <a:pt x="40" y="280"/>
                      </a:lnTo>
                      <a:lnTo>
                        <a:pt x="16" y="208"/>
                      </a:lnTo>
                      <a:lnTo>
                        <a:pt x="8" y="152"/>
                      </a:lnTo>
                      <a:lnTo>
                        <a:pt x="0" y="112"/>
                      </a:lnTo>
                      <a:lnTo>
                        <a:pt x="0" y="6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15" name="자유형: 도형 13514"/>
                <p:cNvSpPr/>
                <p:nvPr/>
              </p:nvSpPr>
              <p:spPr>
                <a:xfrm>
                  <a:off x="1914150" y="2982386"/>
                  <a:ext cx="65083" cy="628505"/>
                </a:xfrm>
                <a:custGeom>
                  <a:avLst/>
                  <a:gdLst>
                    <a:gd name="T0" fmla="*/ 56 w 56"/>
                    <a:gd name="T1" fmla="*/ 544 h 544"/>
                    <a:gd name="T2" fmla="*/ 0 60000 65536"/>
                    <a:gd name="T3" fmla="*/ 56 w 56"/>
                    <a:gd name="T4" fmla="*/ 448 h 544"/>
                    <a:gd name="T5" fmla="*/ 0 60000 65536"/>
                    <a:gd name="T6" fmla="*/ 56 w 56"/>
                    <a:gd name="T7" fmla="*/ 408 h 544"/>
                    <a:gd name="T8" fmla="*/ 0 60000 65536"/>
                    <a:gd name="T9" fmla="*/ 56 w 56"/>
                    <a:gd name="T10" fmla="*/ 376 h 544"/>
                    <a:gd name="T11" fmla="*/ 0 60000 65536"/>
                    <a:gd name="T12" fmla="*/ 48 w 56"/>
                    <a:gd name="T13" fmla="*/ 336 h 544"/>
                    <a:gd name="T14" fmla="*/ 0 60000 65536"/>
                    <a:gd name="T15" fmla="*/ 40 w 56"/>
                    <a:gd name="T16" fmla="*/ 304 h 544"/>
                    <a:gd name="T17" fmla="*/ 0 60000 65536"/>
                    <a:gd name="T18" fmla="*/ 32 w 56"/>
                    <a:gd name="T19" fmla="*/ 280 h 544"/>
                    <a:gd name="T20" fmla="*/ 0 60000 65536"/>
                    <a:gd name="T21" fmla="*/ 16 w 56"/>
                    <a:gd name="T22" fmla="*/ 208 h 544"/>
                    <a:gd name="T23" fmla="*/ 0 60000 65536"/>
                    <a:gd name="T24" fmla="*/ 0 w 56"/>
                    <a:gd name="T25" fmla="*/ 152 h 544"/>
                    <a:gd name="T26" fmla="*/ 0 60000 65536"/>
                    <a:gd name="T27" fmla="*/ 0 w 56"/>
                    <a:gd name="T28" fmla="*/ 112 h 544"/>
                    <a:gd name="T29" fmla="*/ 0 60000 65536"/>
                    <a:gd name="T30" fmla="*/ 0 w 56"/>
                    <a:gd name="T31" fmla="*/ 56 h 544"/>
                    <a:gd name="T32" fmla="*/ 0 60000 65536"/>
                    <a:gd name="T33" fmla="*/ 0 w 56"/>
                    <a:gd name="T34" fmla="*/ 16 h 544"/>
                    <a:gd name="T35" fmla="*/ 0 60000 65536"/>
                    <a:gd name="T36" fmla="*/ 0 w 56"/>
                    <a:gd name="T37" fmla="*/ 0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56" y="544"/>
                      </a:moveTo>
                      <a:lnTo>
                        <a:pt x="56" y="448"/>
                      </a:lnTo>
                      <a:lnTo>
                        <a:pt x="56" y="408"/>
                      </a:lnTo>
                      <a:lnTo>
                        <a:pt x="56" y="376"/>
                      </a:lnTo>
                      <a:lnTo>
                        <a:pt x="48" y="336"/>
                      </a:lnTo>
                      <a:lnTo>
                        <a:pt x="40" y="304"/>
                      </a:lnTo>
                      <a:lnTo>
                        <a:pt x="32" y="280"/>
                      </a:lnTo>
                      <a:lnTo>
                        <a:pt x="16" y="208"/>
                      </a:lnTo>
                      <a:lnTo>
                        <a:pt x="0" y="152"/>
                      </a:lnTo>
                      <a:lnTo>
                        <a:pt x="0" y="112"/>
                      </a:lnTo>
                      <a:lnTo>
                        <a:pt x="0" y="5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16" name="자유형: 도형 13515"/>
                <p:cNvSpPr/>
                <p:nvPr/>
              </p:nvSpPr>
              <p:spPr>
                <a:xfrm>
                  <a:off x="1906224" y="2347461"/>
                  <a:ext cx="73009" cy="626942"/>
                </a:xfrm>
                <a:custGeom>
                  <a:avLst/>
                  <a:gdLst>
                    <a:gd name="T0" fmla="*/ 64 w 64"/>
                    <a:gd name="T1" fmla="*/ 0 h 544"/>
                    <a:gd name="T2" fmla="*/ 0 60000 65536"/>
                    <a:gd name="T3" fmla="*/ 64 w 64"/>
                    <a:gd name="T4" fmla="*/ 96 h 544"/>
                    <a:gd name="T5" fmla="*/ 0 60000 65536"/>
                    <a:gd name="T6" fmla="*/ 64 w 64"/>
                    <a:gd name="T7" fmla="*/ 128 h 544"/>
                    <a:gd name="T8" fmla="*/ 0 60000 65536"/>
                    <a:gd name="T9" fmla="*/ 64 w 64"/>
                    <a:gd name="T10" fmla="*/ 168 h 544"/>
                    <a:gd name="T11" fmla="*/ 0 60000 65536"/>
                    <a:gd name="T12" fmla="*/ 56 w 64"/>
                    <a:gd name="T13" fmla="*/ 200 h 544"/>
                    <a:gd name="T14" fmla="*/ 0 60000 65536"/>
                    <a:gd name="T15" fmla="*/ 48 w 64"/>
                    <a:gd name="T16" fmla="*/ 232 h 544"/>
                    <a:gd name="T17" fmla="*/ 0 60000 65536"/>
                    <a:gd name="T18" fmla="*/ 40 w 64"/>
                    <a:gd name="T19" fmla="*/ 264 h 544"/>
                    <a:gd name="T20" fmla="*/ 0 60000 65536"/>
                    <a:gd name="T21" fmla="*/ 16 w 64"/>
                    <a:gd name="T22" fmla="*/ 336 h 544"/>
                    <a:gd name="T23" fmla="*/ 0 60000 65536"/>
                    <a:gd name="T24" fmla="*/ 8 w 64"/>
                    <a:gd name="T25" fmla="*/ 392 h 544"/>
                    <a:gd name="T26" fmla="*/ 0 60000 65536"/>
                    <a:gd name="T27" fmla="*/ 0 w 64"/>
                    <a:gd name="T28" fmla="*/ 432 h 544"/>
                    <a:gd name="T29" fmla="*/ 0 60000 65536"/>
                    <a:gd name="T30" fmla="*/ 0 w 64"/>
                    <a:gd name="T31" fmla="*/ 488 h 544"/>
                    <a:gd name="T32" fmla="*/ 0 60000 65536"/>
                    <a:gd name="T33" fmla="*/ 0 w 64"/>
                    <a:gd name="T34" fmla="*/ 520 h 544"/>
                    <a:gd name="T35" fmla="*/ 0 60000 65536"/>
                    <a:gd name="T36" fmla="*/ 0 w 64"/>
                    <a:gd name="T37" fmla="*/ 544 h 544"/>
                    <a:gd name="T38" fmla="*/ 0 60000 65536"/>
                    <a:gd name="T39" fmla="*/ 0 w 64"/>
                    <a:gd name="T40" fmla="*/ 0 h 544"/>
                    <a:gd name="T41" fmla="*/ 64 w 64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64" h="544">
                      <a:moveTo>
                        <a:pt x="64" y="0"/>
                      </a:moveTo>
                      <a:lnTo>
                        <a:pt x="64" y="96"/>
                      </a:lnTo>
                      <a:lnTo>
                        <a:pt x="64" y="128"/>
                      </a:lnTo>
                      <a:lnTo>
                        <a:pt x="64" y="168"/>
                      </a:lnTo>
                      <a:lnTo>
                        <a:pt x="56" y="200"/>
                      </a:lnTo>
                      <a:lnTo>
                        <a:pt x="48" y="232"/>
                      </a:lnTo>
                      <a:lnTo>
                        <a:pt x="40" y="264"/>
                      </a:lnTo>
                      <a:lnTo>
                        <a:pt x="16" y="336"/>
                      </a:lnTo>
                      <a:lnTo>
                        <a:pt x="8" y="392"/>
                      </a:lnTo>
                      <a:lnTo>
                        <a:pt x="0" y="432"/>
                      </a:lnTo>
                      <a:lnTo>
                        <a:pt x="0" y="488"/>
                      </a:lnTo>
                      <a:lnTo>
                        <a:pt x="0" y="520"/>
                      </a:lnTo>
                      <a:lnTo>
                        <a:pt x="0" y="54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17" name="자유형: 도형 13516"/>
                <p:cNvSpPr/>
                <p:nvPr/>
              </p:nvSpPr>
              <p:spPr>
                <a:xfrm>
                  <a:off x="1914150" y="2355443"/>
                  <a:ext cx="65083" cy="626942"/>
                </a:xfrm>
                <a:custGeom>
                  <a:avLst/>
                  <a:gdLst>
                    <a:gd name="T0" fmla="*/ 56 w 56"/>
                    <a:gd name="T1" fmla="*/ 0 h 544"/>
                    <a:gd name="T2" fmla="*/ 0 60000 65536"/>
                    <a:gd name="T3" fmla="*/ 56 w 56"/>
                    <a:gd name="T4" fmla="*/ 88 h 544"/>
                    <a:gd name="T5" fmla="*/ 0 60000 65536"/>
                    <a:gd name="T6" fmla="*/ 56 w 56"/>
                    <a:gd name="T7" fmla="*/ 128 h 544"/>
                    <a:gd name="T8" fmla="*/ 0 60000 65536"/>
                    <a:gd name="T9" fmla="*/ 56 w 56"/>
                    <a:gd name="T10" fmla="*/ 168 h 544"/>
                    <a:gd name="T11" fmla="*/ 0 60000 65536"/>
                    <a:gd name="T12" fmla="*/ 48 w 56"/>
                    <a:gd name="T13" fmla="*/ 200 h 544"/>
                    <a:gd name="T14" fmla="*/ 0 60000 65536"/>
                    <a:gd name="T15" fmla="*/ 40 w 56"/>
                    <a:gd name="T16" fmla="*/ 232 h 544"/>
                    <a:gd name="T17" fmla="*/ 0 60000 65536"/>
                    <a:gd name="T18" fmla="*/ 32 w 56"/>
                    <a:gd name="T19" fmla="*/ 256 h 544"/>
                    <a:gd name="T20" fmla="*/ 0 60000 65536"/>
                    <a:gd name="T21" fmla="*/ 16 w 56"/>
                    <a:gd name="T22" fmla="*/ 328 h 544"/>
                    <a:gd name="T23" fmla="*/ 0 60000 65536"/>
                    <a:gd name="T24" fmla="*/ 0 w 56"/>
                    <a:gd name="T25" fmla="*/ 384 h 544"/>
                    <a:gd name="T26" fmla="*/ 0 60000 65536"/>
                    <a:gd name="T27" fmla="*/ 0 w 56"/>
                    <a:gd name="T28" fmla="*/ 432 h 544"/>
                    <a:gd name="T29" fmla="*/ 0 60000 65536"/>
                    <a:gd name="T30" fmla="*/ 0 w 56"/>
                    <a:gd name="T31" fmla="*/ 480 h 544"/>
                    <a:gd name="T32" fmla="*/ 0 60000 65536"/>
                    <a:gd name="T33" fmla="*/ 0 w 56"/>
                    <a:gd name="T34" fmla="*/ 520 h 544"/>
                    <a:gd name="T35" fmla="*/ 0 60000 65536"/>
                    <a:gd name="T36" fmla="*/ 0 w 56"/>
                    <a:gd name="T37" fmla="*/ 544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56" y="0"/>
                      </a:moveTo>
                      <a:lnTo>
                        <a:pt x="56" y="88"/>
                      </a:lnTo>
                      <a:lnTo>
                        <a:pt x="56" y="128"/>
                      </a:lnTo>
                      <a:lnTo>
                        <a:pt x="56" y="168"/>
                      </a:lnTo>
                      <a:lnTo>
                        <a:pt x="48" y="200"/>
                      </a:lnTo>
                      <a:lnTo>
                        <a:pt x="40" y="232"/>
                      </a:lnTo>
                      <a:lnTo>
                        <a:pt x="32" y="256"/>
                      </a:lnTo>
                      <a:lnTo>
                        <a:pt x="16" y="328"/>
                      </a:lnTo>
                      <a:lnTo>
                        <a:pt x="0" y="384"/>
                      </a:lnTo>
                      <a:lnTo>
                        <a:pt x="0" y="432"/>
                      </a:lnTo>
                      <a:lnTo>
                        <a:pt x="0" y="480"/>
                      </a:lnTo>
                      <a:lnTo>
                        <a:pt x="0" y="520"/>
                      </a:lnTo>
                      <a:lnTo>
                        <a:pt x="0" y="54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82" name="Group 1"/>
              <p:cNvGrpSpPr/>
              <p:nvPr/>
            </p:nvGrpSpPr>
            <p:grpSpPr>
              <a:xfrm>
                <a:off x="814266" y="2364933"/>
                <a:ext cx="1237976" cy="74628"/>
                <a:chOff x="814266" y="2364932"/>
                <a:chExt cx="1237976" cy="74628"/>
              </a:xfrm>
            </p:grpSpPr>
            <p:sp>
              <p:nvSpPr>
                <p:cNvPr id="13510" name="자유형: 도형 13509"/>
                <p:cNvSpPr/>
                <p:nvPr/>
              </p:nvSpPr>
              <p:spPr>
                <a:xfrm>
                  <a:off x="1428482" y="2364932"/>
                  <a:ext cx="614271" cy="74628"/>
                </a:xfrm>
                <a:custGeom>
                  <a:avLst/>
                  <a:gdLst>
                    <a:gd name="T0" fmla="*/ 544 w 544"/>
                    <a:gd name="T1" fmla="*/ 0 h 64"/>
                    <a:gd name="T2" fmla="*/ 0 60000 65536"/>
                    <a:gd name="T3" fmla="*/ 448 w 544"/>
                    <a:gd name="T4" fmla="*/ 0 h 64"/>
                    <a:gd name="T5" fmla="*/ 0 60000 65536"/>
                    <a:gd name="T6" fmla="*/ 416 w 544"/>
                    <a:gd name="T7" fmla="*/ 0 h 64"/>
                    <a:gd name="T8" fmla="*/ 0 60000 65536"/>
                    <a:gd name="T9" fmla="*/ 376 w 544"/>
                    <a:gd name="T10" fmla="*/ 0 h 64"/>
                    <a:gd name="T11" fmla="*/ 0 60000 65536"/>
                    <a:gd name="T12" fmla="*/ 344 w 544"/>
                    <a:gd name="T13" fmla="*/ 8 h 64"/>
                    <a:gd name="T14" fmla="*/ 0 60000 65536"/>
                    <a:gd name="T15" fmla="*/ 312 w 544"/>
                    <a:gd name="T16" fmla="*/ 16 h 64"/>
                    <a:gd name="T17" fmla="*/ 0 60000 65536"/>
                    <a:gd name="T18" fmla="*/ 280 w 544"/>
                    <a:gd name="T19" fmla="*/ 24 h 64"/>
                    <a:gd name="T20" fmla="*/ 0 60000 65536"/>
                    <a:gd name="T21" fmla="*/ 208 w 544"/>
                    <a:gd name="T22" fmla="*/ 48 h 64"/>
                    <a:gd name="T23" fmla="*/ 0 60000 65536"/>
                    <a:gd name="T24" fmla="*/ 152 w 544"/>
                    <a:gd name="T25" fmla="*/ 56 h 64"/>
                    <a:gd name="T26" fmla="*/ 0 60000 65536"/>
                    <a:gd name="T27" fmla="*/ 112 w 544"/>
                    <a:gd name="T28" fmla="*/ 64 h 64"/>
                    <a:gd name="T29" fmla="*/ 0 60000 65536"/>
                    <a:gd name="T30" fmla="*/ 64 w 544"/>
                    <a:gd name="T31" fmla="*/ 64 h 64"/>
                    <a:gd name="T32" fmla="*/ 0 60000 65536"/>
                    <a:gd name="T33" fmla="*/ 24 w 544"/>
                    <a:gd name="T34" fmla="*/ 64 h 64"/>
                    <a:gd name="T35" fmla="*/ 0 60000 65536"/>
                    <a:gd name="T36" fmla="*/ 0 w 544"/>
                    <a:gd name="T37" fmla="*/ 64 h 64"/>
                    <a:gd name="T38" fmla="*/ 0 60000 65536"/>
                    <a:gd name="T39" fmla="*/ 0 w 544"/>
                    <a:gd name="T40" fmla="*/ 0 h 64"/>
                    <a:gd name="T41" fmla="*/ 544 w 544"/>
                    <a:gd name="T42" fmla="*/ 64 h 6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64">
                      <a:moveTo>
                        <a:pt x="544" y="0"/>
                      </a:moveTo>
                      <a:lnTo>
                        <a:pt x="448" y="0"/>
                      </a:lnTo>
                      <a:lnTo>
                        <a:pt x="416" y="0"/>
                      </a:lnTo>
                      <a:lnTo>
                        <a:pt x="376" y="0"/>
                      </a:lnTo>
                      <a:lnTo>
                        <a:pt x="344" y="8"/>
                      </a:lnTo>
                      <a:lnTo>
                        <a:pt x="312" y="16"/>
                      </a:lnTo>
                      <a:lnTo>
                        <a:pt x="280" y="24"/>
                      </a:lnTo>
                      <a:lnTo>
                        <a:pt x="208" y="48"/>
                      </a:lnTo>
                      <a:lnTo>
                        <a:pt x="152" y="56"/>
                      </a:lnTo>
                      <a:lnTo>
                        <a:pt x="112" y="64"/>
                      </a:lnTo>
                      <a:lnTo>
                        <a:pt x="64" y="64"/>
                      </a:lnTo>
                      <a:lnTo>
                        <a:pt x="24" y="64"/>
                      </a:lnTo>
                      <a:lnTo>
                        <a:pt x="0" y="6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11" name="자유형: 도형 13510"/>
                <p:cNvSpPr/>
                <p:nvPr/>
              </p:nvSpPr>
              <p:spPr>
                <a:xfrm>
                  <a:off x="1436408" y="2372858"/>
                  <a:ext cx="615834" cy="66701"/>
                </a:xfrm>
                <a:custGeom>
                  <a:avLst/>
                  <a:gdLst>
                    <a:gd name="T0" fmla="*/ 544 w 544"/>
                    <a:gd name="T1" fmla="*/ 0 h 56"/>
                    <a:gd name="T2" fmla="*/ 0 60000 65536"/>
                    <a:gd name="T3" fmla="*/ 448 w 544"/>
                    <a:gd name="T4" fmla="*/ 0 h 56"/>
                    <a:gd name="T5" fmla="*/ 0 60000 65536"/>
                    <a:gd name="T6" fmla="*/ 408 w 544"/>
                    <a:gd name="T7" fmla="*/ 0 h 56"/>
                    <a:gd name="T8" fmla="*/ 0 60000 65536"/>
                    <a:gd name="T9" fmla="*/ 376 w 544"/>
                    <a:gd name="T10" fmla="*/ 0 h 56"/>
                    <a:gd name="T11" fmla="*/ 0 60000 65536"/>
                    <a:gd name="T12" fmla="*/ 336 w 544"/>
                    <a:gd name="T13" fmla="*/ 8 h 56"/>
                    <a:gd name="T14" fmla="*/ 0 60000 65536"/>
                    <a:gd name="T15" fmla="*/ 304 w 544"/>
                    <a:gd name="T16" fmla="*/ 8 h 56"/>
                    <a:gd name="T17" fmla="*/ 0 60000 65536"/>
                    <a:gd name="T18" fmla="*/ 280 w 544"/>
                    <a:gd name="T19" fmla="*/ 16 h 56"/>
                    <a:gd name="T20" fmla="*/ 0 60000 65536"/>
                    <a:gd name="T21" fmla="*/ 208 w 544"/>
                    <a:gd name="T22" fmla="*/ 40 h 56"/>
                    <a:gd name="T23" fmla="*/ 0 60000 65536"/>
                    <a:gd name="T24" fmla="*/ 152 w 544"/>
                    <a:gd name="T25" fmla="*/ 56 h 56"/>
                    <a:gd name="T26" fmla="*/ 0 60000 65536"/>
                    <a:gd name="T27" fmla="*/ 112 w 544"/>
                    <a:gd name="T28" fmla="*/ 56 h 56"/>
                    <a:gd name="T29" fmla="*/ 0 60000 65536"/>
                    <a:gd name="T30" fmla="*/ 56 w 544"/>
                    <a:gd name="T31" fmla="*/ 56 h 56"/>
                    <a:gd name="T32" fmla="*/ 0 60000 65536"/>
                    <a:gd name="T33" fmla="*/ 16 w 544"/>
                    <a:gd name="T34" fmla="*/ 56 h 56"/>
                    <a:gd name="T35" fmla="*/ 0 60000 65536"/>
                    <a:gd name="T36" fmla="*/ 0 w 544"/>
                    <a:gd name="T37" fmla="*/ 56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544" y="0"/>
                      </a:moveTo>
                      <a:lnTo>
                        <a:pt x="448" y="0"/>
                      </a:lnTo>
                      <a:lnTo>
                        <a:pt x="408" y="0"/>
                      </a:lnTo>
                      <a:lnTo>
                        <a:pt x="376" y="0"/>
                      </a:lnTo>
                      <a:lnTo>
                        <a:pt x="336" y="8"/>
                      </a:lnTo>
                      <a:lnTo>
                        <a:pt x="304" y="8"/>
                      </a:lnTo>
                      <a:lnTo>
                        <a:pt x="280" y="16"/>
                      </a:lnTo>
                      <a:lnTo>
                        <a:pt x="208" y="40"/>
                      </a:lnTo>
                      <a:lnTo>
                        <a:pt x="152" y="56"/>
                      </a:lnTo>
                      <a:lnTo>
                        <a:pt x="112" y="56"/>
                      </a:lnTo>
                      <a:lnTo>
                        <a:pt x="56" y="56"/>
                      </a:lnTo>
                      <a:lnTo>
                        <a:pt x="16" y="56"/>
                      </a:lnTo>
                      <a:lnTo>
                        <a:pt x="0" y="56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12" name="자유형: 도형 13511"/>
                <p:cNvSpPr/>
                <p:nvPr/>
              </p:nvSpPr>
              <p:spPr>
                <a:xfrm>
                  <a:off x="814266" y="2364932"/>
                  <a:ext cx="614216" cy="74628"/>
                </a:xfrm>
                <a:custGeom>
                  <a:avLst/>
                  <a:gdLst>
                    <a:gd name="T0" fmla="*/ 0 w 544"/>
                    <a:gd name="T1" fmla="*/ 0 h 64"/>
                    <a:gd name="T2" fmla="*/ 0 60000 65536"/>
                    <a:gd name="T3" fmla="*/ 96 w 544"/>
                    <a:gd name="T4" fmla="*/ 0 h 64"/>
                    <a:gd name="T5" fmla="*/ 0 60000 65536"/>
                    <a:gd name="T6" fmla="*/ 128 w 544"/>
                    <a:gd name="T7" fmla="*/ 0 h 64"/>
                    <a:gd name="T8" fmla="*/ 0 60000 65536"/>
                    <a:gd name="T9" fmla="*/ 168 w 544"/>
                    <a:gd name="T10" fmla="*/ 0 h 64"/>
                    <a:gd name="T11" fmla="*/ 0 60000 65536"/>
                    <a:gd name="T12" fmla="*/ 200 w 544"/>
                    <a:gd name="T13" fmla="*/ 8 h 64"/>
                    <a:gd name="T14" fmla="*/ 0 60000 65536"/>
                    <a:gd name="T15" fmla="*/ 232 w 544"/>
                    <a:gd name="T16" fmla="*/ 16 h 64"/>
                    <a:gd name="T17" fmla="*/ 0 60000 65536"/>
                    <a:gd name="T18" fmla="*/ 264 w 544"/>
                    <a:gd name="T19" fmla="*/ 24 h 64"/>
                    <a:gd name="T20" fmla="*/ 0 60000 65536"/>
                    <a:gd name="T21" fmla="*/ 336 w 544"/>
                    <a:gd name="T22" fmla="*/ 48 h 64"/>
                    <a:gd name="T23" fmla="*/ 0 60000 65536"/>
                    <a:gd name="T24" fmla="*/ 392 w 544"/>
                    <a:gd name="T25" fmla="*/ 56 h 64"/>
                    <a:gd name="T26" fmla="*/ 0 60000 65536"/>
                    <a:gd name="T27" fmla="*/ 432 w 544"/>
                    <a:gd name="T28" fmla="*/ 64 h 64"/>
                    <a:gd name="T29" fmla="*/ 0 60000 65536"/>
                    <a:gd name="T30" fmla="*/ 480 w 544"/>
                    <a:gd name="T31" fmla="*/ 64 h 64"/>
                    <a:gd name="T32" fmla="*/ 0 60000 65536"/>
                    <a:gd name="T33" fmla="*/ 520 w 544"/>
                    <a:gd name="T34" fmla="*/ 64 h 64"/>
                    <a:gd name="T35" fmla="*/ 0 60000 65536"/>
                    <a:gd name="T36" fmla="*/ 544 w 544"/>
                    <a:gd name="T37" fmla="*/ 64 h 64"/>
                    <a:gd name="T38" fmla="*/ 0 60000 65536"/>
                    <a:gd name="T39" fmla="*/ 0 w 544"/>
                    <a:gd name="T40" fmla="*/ 0 h 64"/>
                    <a:gd name="T41" fmla="*/ 544 w 544"/>
                    <a:gd name="T42" fmla="*/ 64 h 6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64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28" y="0"/>
                      </a:lnTo>
                      <a:lnTo>
                        <a:pt x="168" y="0"/>
                      </a:lnTo>
                      <a:lnTo>
                        <a:pt x="200" y="8"/>
                      </a:lnTo>
                      <a:lnTo>
                        <a:pt x="232" y="16"/>
                      </a:lnTo>
                      <a:lnTo>
                        <a:pt x="264" y="24"/>
                      </a:lnTo>
                      <a:lnTo>
                        <a:pt x="336" y="48"/>
                      </a:lnTo>
                      <a:lnTo>
                        <a:pt x="392" y="56"/>
                      </a:lnTo>
                      <a:lnTo>
                        <a:pt x="432" y="64"/>
                      </a:lnTo>
                      <a:lnTo>
                        <a:pt x="480" y="64"/>
                      </a:lnTo>
                      <a:lnTo>
                        <a:pt x="520" y="64"/>
                      </a:lnTo>
                      <a:lnTo>
                        <a:pt x="544" y="6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13" name="자유형: 도형 13512"/>
                <p:cNvSpPr/>
                <p:nvPr/>
              </p:nvSpPr>
              <p:spPr>
                <a:xfrm>
                  <a:off x="822192" y="2372858"/>
                  <a:ext cx="614216" cy="66701"/>
                </a:xfrm>
                <a:custGeom>
                  <a:avLst/>
                  <a:gdLst>
                    <a:gd name="T0" fmla="*/ 0 w 544"/>
                    <a:gd name="T1" fmla="*/ 0 h 56"/>
                    <a:gd name="T2" fmla="*/ 0 60000 65536"/>
                    <a:gd name="T3" fmla="*/ 88 w 544"/>
                    <a:gd name="T4" fmla="*/ 0 h 56"/>
                    <a:gd name="T5" fmla="*/ 0 60000 65536"/>
                    <a:gd name="T6" fmla="*/ 128 w 544"/>
                    <a:gd name="T7" fmla="*/ 0 h 56"/>
                    <a:gd name="T8" fmla="*/ 0 60000 65536"/>
                    <a:gd name="T9" fmla="*/ 168 w 544"/>
                    <a:gd name="T10" fmla="*/ 0 h 56"/>
                    <a:gd name="T11" fmla="*/ 0 60000 65536"/>
                    <a:gd name="T12" fmla="*/ 200 w 544"/>
                    <a:gd name="T13" fmla="*/ 8 h 56"/>
                    <a:gd name="T14" fmla="*/ 0 60000 65536"/>
                    <a:gd name="T15" fmla="*/ 232 w 544"/>
                    <a:gd name="T16" fmla="*/ 8 h 56"/>
                    <a:gd name="T17" fmla="*/ 0 60000 65536"/>
                    <a:gd name="T18" fmla="*/ 256 w 544"/>
                    <a:gd name="T19" fmla="*/ 16 h 56"/>
                    <a:gd name="T20" fmla="*/ 0 60000 65536"/>
                    <a:gd name="T21" fmla="*/ 328 w 544"/>
                    <a:gd name="T22" fmla="*/ 40 h 56"/>
                    <a:gd name="T23" fmla="*/ 0 60000 65536"/>
                    <a:gd name="T24" fmla="*/ 384 w 544"/>
                    <a:gd name="T25" fmla="*/ 56 h 56"/>
                    <a:gd name="T26" fmla="*/ 0 60000 65536"/>
                    <a:gd name="T27" fmla="*/ 432 w 544"/>
                    <a:gd name="T28" fmla="*/ 56 h 56"/>
                    <a:gd name="T29" fmla="*/ 0 60000 65536"/>
                    <a:gd name="T30" fmla="*/ 480 w 544"/>
                    <a:gd name="T31" fmla="*/ 56 h 56"/>
                    <a:gd name="T32" fmla="*/ 0 60000 65536"/>
                    <a:gd name="T33" fmla="*/ 520 w 544"/>
                    <a:gd name="T34" fmla="*/ 56 h 56"/>
                    <a:gd name="T35" fmla="*/ 0 60000 65536"/>
                    <a:gd name="T36" fmla="*/ 544 w 544"/>
                    <a:gd name="T37" fmla="*/ 56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0" y="0"/>
                      </a:moveTo>
                      <a:lnTo>
                        <a:pt x="88" y="0"/>
                      </a:lnTo>
                      <a:lnTo>
                        <a:pt x="128" y="0"/>
                      </a:lnTo>
                      <a:lnTo>
                        <a:pt x="168" y="0"/>
                      </a:lnTo>
                      <a:lnTo>
                        <a:pt x="200" y="8"/>
                      </a:lnTo>
                      <a:lnTo>
                        <a:pt x="232" y="8"/>
                      </a:lnTo>
                      <a:lnTo>
                        <a:pt x="256" y="16"/>
                      </a:lnTo>
                      <a:lnTo>
                        <a:pt x="328" y="40"/>
                      </a:lnTo>
                      <a:lnTo>
                        <a:pt x="384" y="56"/>
                      </a:lnTo>
                      <a:lnTo>
                        <a:pt x="432" y="56"/>
                      </a:lnTo>
                      <a:lnTo>
                        <a:pt x="480" y="56"/>
                      </a:lnTo>
                      <a:lnTo>
                        <a:pt x="520" y="56"/>
                      </a:lnTo>
                      <a:lnTo>
                        <a:pt x="544" y="56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83" name="Group 1"/>
              <p:cNvGrpSpPr/>
              <p:nvPr/>
            </p:nvGrpSpPr>
            <p:grpSpPr>
              <a:xfrm>
                <a:off x="806284" y="3482343"/>
                <a:ext cx="1236469" cy="74572"/>
                <a:chOff x="806284" y="3482343"/>
                <a:chExt cx="1236469" cy="74572"/>
              </a:xfrm>
            </p:grpSpPr>
            <p:sp>
              <p:nvSpPr>
                <p:cNvPr id="13506" name="자유형: 도형 13505"/>
                <p:cNvSpPr/>
                <p:nvPr/>
              </p:nvSpPr>
              <p:spPr>
                <a:xfrm>
                  <a:off x="1418993" y="3482343"/>
                  <a:ext cx="614216" cy="74572"/>
                </a:xfrm>
                <a:custGeom>
                  <a:avLst/>
                  <a:gdLst>
                    <a:gd name="T0" fmla="*/ 544 w 544"/>
                    <a:gd name="T1" fmla="*/ 64 h 64"/>
                    <a:gd name="T2" fmla="*/ 0 60000 65536"/>
                    <a:gd name="T3" fmla="*/ 448 w 544"/>
                    <a:gd name="T4" fmla="*/ 64 h 64"/>
                    <a:gd name="T5" fmla="*/ 0 60000 65536"/>
                    <a:gd name="T6" fmla="*/ 416 w 544"/>
                    <a:gd name="T7" fmla="*/ 64 h 64"/>
                    <a:gd name="T8" fmla="*/ 0 60000 65536"/>
                    <a:gd name="T9" fmla="*/ 376 w 544"/>
                    <a:gd name="T10" fmla="*/ 64 h 64"/>
                    <a:gd name="T11" fmla="*/ 0 60000 65536"/>
                    <a:gd name="T12" fmla="*/ 344 w 544"/>
                    <a:gd name="T13" fmla="*/ 56 h 64"/>
                    <a:gd name="T14" fmla="*/ 0 60000 65536"/>
                    <a:gd name="T15" fmla="*/ 312 w 544"/>
                    <a:gd name="T16" fmla="*/ 48 h 64"/>
                    <a:gd name="T17" fmla="*/ 0 60000 65536"/>
                    <a:gd name="T18" fmla="*/ 280 w 544"/>
                    <a:gd name="T19" fmla="*/ 40 h 64"/>
                    <a:gd name="T20" fmla="*/ 0 60000 65536"/>
                    <a:gd name="T21" fmla="*/ 208 w 544"/>
                    <a:gd name="T22" fmla="*/ 16 h 64"/>
                    <a:gd name="T23" fmla="*/ 0 60000 65536"/>
                    <a:gd name="T24" fmla="*/ 152 w 544"/>
                    <a:gd name="T25" fmla="*/ 8 h 64"/>
                    <a:gd name="T26" fmla="*/ 0 60000 65536"/>
                    <a:gd name="T27" fmla="*/ 112 w 544"/>
                    <a:gd name="T28" fmla="*/ 0 h 64"/>
                    <a:gd name="T29" fmla="*/ 0 60000 65536"/>
                    <a:gd name="T30" fmla="*/ 64 w 544"/>
                    <a:gd name="T31" fmla="*/ 0 h 64"/>
                    <a:gd name="T32" fmla="*/ 0 60000 65536"/>
                    <a:gd name="T33" fmla="*/ 24 w 544"/>
                    <a:gd name="T34" fmla="*/ 0 h 64"/>
                    <a:gd name="T35" fmla="*/ 0 60000 65536"/>
                    <a:gd name="T36" fmla="*/ 0 w 544"/>
                    <a:gd name="T37" fmla="*/ 0 h 64"/>
                    <a:gd name="T38" fmla="*/ 0 60000 65536"/>
                    <a:gd name="T39" fmla="*/ 0 w 544"/>
                    <a:gd name="T40" fmla="*/ 0 h 64"/>
                    <a:gd name="T41" fmla="*/ 544 w 544"/>
                    <a:gd name="T42" fmla="*/ 64 h 6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64">
                      <a:moveTo>
                        <a:pt x="544" y="64"/>
                      </a:moveTo>
                      <a:lnTo>
                        <a:pt x="448" y="64"/>
                      </a:lnTo>
                      <a:lnTo>
                        <a:pt x="416" y="64"/>
                      </a:lnTo>
                      <a:lnTo>
                        <a:pt x="376" y="64"/>
                      </a:lnTo>
                      <a:lnTo>
                        <a:pt x="344" y="56"/>
                      </a:lnTo>
                      <a:lnTo>
                        <a:pt x="312" y="48"/>
                      </a:lnTo>
                      <a:lnTo>
                        <a:pt x="280" y="40"/>
                      </a:lnTo>
                      <a:lnTo>
                        <a:pt x="208" y="16"/>
                      </a:lnTo>
                      <a:lnTo>
                        <a:pt x="152" y="8"/>
                      </a:lnTo>
                      <a:lnTo>
                        <a:pt x="112" y="0"/>
                      </a:lnTo>
                      <a:lnTo>
                        <a:pt x="64" y="0"/>
                      </a:lnTo>
                      <a:lnTo>
                        <a:pt x="2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07" name="자유형: 도형 13506"/>
                <p:cNvSpPr/>
                <p:nvPr/>
              </p:nvSpPr>
              <p:spPr>
                <a:xfrm>
                  <a:off x="1428482" y="3490269"/>
                  <a:ext cx="614271" cy="66646"/>
                </a:xfrm>
                <a:custGeom>
                  <a:avLst/>
                  <a:gdLst>
                    <a:gd name="T0" fmla="*/ 544 w 544"/>
                    <a:gd name="T1" fmla="*/ 56 h 56"/>
                    <a:gd name="T2" fmla="*/ 0 60000 65536"/>
                    <a:gd name="T3" fmla="*/ 448 w 544"/>
                    <a:gd name="T4" fmla="*/ 56 h 56"/>
                    <a:gd name="T5" fmla="*/ 0 60000 65536"/>
                    <a:gd name="T6" fmla="*/ 408 w 544"/>
                    <a:gd name="T7" fmla="*/ 56 h 56"/>
                    <a:gd name="T8" fmla="*/ 0 60000 65536"/>
                    <a:gd name="T9" fmla="*/ 376 w 544"/>
                    <a:gd name="T10" fmla="*/ 56 h 56"/>
                    <a:gd name="T11" fmla="*/ 0 60000 65536"/>
                    <a:gd name="T12" fmla="*/ 336 w 544"/>
                    <a:gd name="T13" fmla="*/ 48 h 56"/>
                    <a:gd name="T14" fmla="*/ 0 60000 65536"/>
                    <a:gd name="T15" fmla="*/ 304 w 544"/>
                    <a:gd name="T16" fmla="*/ 40 h 56"/>
                    <a:gd name="T17" fmla="*/ 0 60000 65536"/>
                    <a:gd name="T18" fmla="*/ 280 w 544"/>
                    <a:gd name="T19" fmla="*/ 32 h 56"/>
                    <a:gd name="T20" fmla="*/ 0 60000 65536"/>
                    <a:gd name="T21" fmla="*/ 208 w 544"/>
                    <a:gd name="T22" fmla="*/ 16 h 56"/>
                    <a:gd name="T23" fmla="*/ 0 60000 65536"/>
                    <a:gd name="T24" fmla="*/ 152 w 544"/>
                    <a:gd name="T25" fmla="*/ 0 h 56"/>
                    <a:gd name="T26" fmla="*/ 0 60000 65536"/>
                    <a:gd name="T27" fmla="*/ 112 w 544"/>
                    <a:gd name="T28" fmla="*/ 0 h 56"/>
                    <a:gd name="T29" fmla="*/ 0 60000 65536"/>
                    <a:gd name="T30" fmla="*/ 56 w 544"/>
                    <a:gd name="T31" fmla="*/ 0 h 56"/>
                    <a:gd name="T32" fmla="*/ 0 60000 65536"/>
                    <a:gd name="T33" fmla="*/ 16 w 544"/>
                    <a:gd name="T34" fmla="*/ 0 h 56"/>
                    <a:gd name="T35" fmla="*/ 0 60000 65536"/>
                    <a:gd name="T36" fmla="*/ 0 w 544"/>
                    <a:gd name="T37" fmla="*/ 0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544" y="56"/>
                      </a:moveTo>
                      <a:lnTo>
                        <a:pt x="448" y="56"/>
                      </a:lnTo>
                      <a:lnTo>
                        <a:pt x="408" y="56"/>
                      </a:lnTo>
                      <a:lnTo>
                        <a:pt x="376" y="56"/>
                      </a:lnTo>
                      <a:lnTo>
                        <a:pt x="336" y="48"/>
                      </a:lnTo>
                      <a:lnTo>
                        <a:pt x="304" y="40"/>
                      </a:lnTo>
                      <a:lnTo>
                        <a:pt x="280" y="32"/>
                      </a:lnTo>
                      <a:lnTo>
                        <a:pt x="208" y="16"/>
                      </a:lnTo>
                      <a:lnTo>
                        <a:pt x="152" y="0"/>
                      </a:lnTo>
                      <a:lnTo>
                        <a:pt x="112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08" name="자유형: 도형 13507"/>
                <p:cNvSpPr/>
                <p:nvPr/>
              </p:nvSpPr>
              <p:spPr>
                <a:xfrm>
                  <a:off x="806284" y="3482343"/>
                  <a:ext cx="612708" cy="74572"/>
                </a:xfrm>
                <a:custGeom>
                  <a:avLst/>
                  <a:gdLst>
                    <a:gd name="T0" fmla="*/ 0 w 544"/>
                    <a:gd name="T1" fmla="*/ 64 h 64"/>
                    <a:gd name="T2" fmla="*/ 0 60000 65536"/>
                    <a:gd name="T3" fmla="*/ 96 w 544"/>
                    <a:gd name="T4" fmla="*/ 64 h 64"/>
                    <a:gd name="T5" fmla="*/ 0 60000 65536"/>
                    <a:gd name="T6" fmla="*/ 128 w 544"/>
                    <a:gd name="T7" fmla="*/ 64 h 64"/>
                    <a:gd name="T8" fmla="*/ 0 60000 65536"/>
                    <a:gd name="T9" fmla="*/ 168 w 544"/>
                    <a:gd name="T10" fmla="*/ 64 h 64"/>
                    <a:gd name="T11" fmla="*/ 0 60000 65536"/>
                    <a:gd name="T12" fmla="*/ 200 w 544"/>
                    <a:gd name="T13" fmla="*/ 56 h 64"/>
                    <a:gd name="T14" fmla="*/ 0 60000 65536"/>
                    <a:gd name="T15" fmla="*/ 232 w 544"/>
                    <a:gd name="T16" fmla="*/ 48 h 64"/>
                    <a:gd name="T17" fmla="*/ 0 60000 65536"/>
                    <a:gd name="T18" fmla="*/ 264 w 544"/>
                    <a:gd name="T19" fmla="*/ 40 h 64"/>
                    <a:gd name="T20" fmla="*/ 0 60000 65536"/>
                    <a:gd name="T21" fmla="*/ 336 w 544"/>
                    <a:gd name="T22" fmla="*/ 16 h 64"/>
                    <a:gd name="T23" fmla="*/ 0 60000 65536"/>
                    <a:gd name="T24" fmla="*/ 392 w 544"/>
                    <a:gd name="T25" fmla="*/ 8 h 64"/>
                    <a:gd name="T26" fmla="*/ 0 60000 65536"/>
                    <a:gd name="T27" fmla="*/ 432 w 544"/>
                    <a:gd name="T28" fmla="*/ 0 h 64"/>
                    <a:gd name="T29" fmla="*/ 0 60000 65536"/>
                    <a:gd name="T30" fmla="*/ 480 w 544"/>
                    <a:gd name="T31" fmla="*/ 0 h 64"/>
                    <a:gd name="T32" fmla="*/ 0 60000 65536"/>
                    <a:gd name="T33" fmla="*/ 520 w 544"/>
                    <a:gd name="T34" fmla="*/ 0 h 64"/>
                    <a:gd name="T35" fmla="*/ 0 60000 65536"/>
                    <a:gd name="T36" fmla="*/ 544 w 544"/>
                    <a:gd name="T37" fmla="*/ 0 h 64"/>
                    <a:gd name="T38" fmla="*/ 0 60000 65536"/>
                    <a:gd name="T39" fmla="*/ 0 w 544"/>
                    <a:gd name="T40" fmla="*/ 0 h 64"/>
                    <a:gd name="T41" fmla="*/ 544 w 544"/>
                    <a:gd name="T42" fmla="*/ 64 h 6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64">
                      <a:moveTo>
                        <a:pt x="0" y="64"/>
                      </a:moveTo>
                      <a:lnTo>
                        <a:pt x="96" y="64"/>
                      </a:lnTo>
                      <a:lnTo>
                        <a:pt x="128" y="64"/>
                      </a:lnTo>
                      <a:lnTo>
                        <a:pt x="168" y="64"/>
                      </a:lnTo>
                      <a:lnTo>
                        <a:pt x="200" y="56"/>
                      </a:lnTo>
                      <a:lnTo>
                        <a:pt x="232" y="48"/>
                      </a:lnTo>
                      <a:lnTo>
                        <a:pt x="264" y="40"/>
                      </a:lnTo>
                      <a:lnTo>
                        <a:pt x="336" y="16"/>
                      </a:lnTo>
                      <a:lnTo>
                        <a:pt x="392" y="8"/>
                      </a:lnTo>
                      <a:lnTo>
                        <a:pt x="432" y="0"/>
                      </a:lnTo>
                      <a:lnTo>
                        <a:pt x="480" y="0"/>
                      </a:lnTo>
                      <a:lnTo>
                        <a:pt x="520" y="0"/>
                      </a:lnTo>
                      <a:lnTo>
                        <a:pt x="544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09" name="자유형: 도형 13508"/>
                <p:cNvSpPr/>
                <p:nvPr/>
              </p:nvSpPr>
              <p:spPr>
                <a:xfrm>
                  <a:off x="814266" y="3490269"/>
                  <a:ext cx="614216" cy="66646"/>
                </a:xfrm>
                <a:custGeom>
                  <a:avLst/>
                  <a:gdLst>
                    <a:gd name="T0" fmla="*/ 0 w 544"/>
                    <a:gd name="T1" fmla="*/ 56 h 56"/>
                    <a:gd name="T2" fmla="*/ 0 60000 65536"/>
                    <a:gd name="T3" fmla="*/ 88 w 544"/>
                    <a:gd name="T4" fmla="*/ 56 h 56"/>
                    <a:gd name="T5" fmla="*/ 0 60000 65536"/>
                    <a:gd name="T6" fmla="*/ 128 w 544"/>
                    <a:gd name="T7" fmla="*/ 56 h 56"/>
                    <a:gd name="T8" fmla="*/ 0 60000 65536"/>
                    <a:gd name="T9" fmla="*/ 168 w 544"/>
                    <a:gd name="T10" fmla="*/ 56 h 56"/>
                    <a:gd name="T11" fmla="*/ 0 60000 65536"/>
                    <a:gd name="T12" fmla="*/ 200 w 544"/>
                    <a:gd name="T13" fmla="*/ 48 h 56"/>
                    <a:gd name="T14" fmla="*/ 0 60000 65536"/>
                    <a:gd name="T15" fmla="*/ 232 w 544"/>
                    <a:gd name="T16" fmla="*/ 40 h 56"/>
                    <a:gd name="T17" fmla="*/ 0 60000 65536"/>
                    <a:gd name="T18" fmla="*/ 256 w 544"/>
                    <a:gd name="T19" fmla="*/ 32 h 56"/>
                    <a:gd name="T20" fmla="*/ 0 60000 65536"/>
                    <a:gd name="T21" fmla="*/ 328 w 544"/>
                    <a:gd name="T22" fmla="*/ 16 h 56"/>
                    <a:gd name="T23" fmla="*/ 0 60000 65536"/>
                    <a:gd name="T24" fmla="*/ 384 w 544"/>
                    <a:gd name="T25" fmla="*/ 0 h 56"/>
                    <a:gd name="T26" fmla="*/ 0 60000 65536"/>
                    <a:gd name="T27" fmla="*/ 432 w 544"/>
                    <a:gd name="T28" fmla="*/ 0 h 56"/>
                    <a:gd name="T29" fmla="*/ 0 60000 65536"/>
                    <a:gd name="T30" fmla="*/ 480 w 544"/>
                    <a:gd name="T31" fmla="*/ 0 h 56"/>
                    <a:gd name="T32" fmla="*/ 0 60000 65536"/>
                    <a:gd name="T33" fmla="*/ 520 w 544"/>
                    <a:gd name="T34" fmla="*/ 0 h 56"/>
                    <a:gd name="T35" fmla="*/ 0 60000 65536"/>
                    <a:gd name="T36" fmla="*/ 544 w 544"/>
                    <a:gd name="T37" fmla="*/ 0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0" y="56"/>
                      </a:moveTo>
                      <a:lnTo>
                        <a:pt x="88" y="56"/>
                      </a:lnTo>
                      <a:lnTo>
                        <a:pt x="128" y="56"/>
                      </a:lnTo>
                      <a:lnTo>
                        <a:pt x="168" y="56"/>
                      </a:lnTo>
                      <a:lnTo>
                        <a:pt x="200" y="48"/>
                      </a:lnTo>
                      <a:lnTo>
                        <a:pt x="232" y="40"/>
                      </a:lnTo>
                      <a:lnTo>
                        <a:pt x="256" y="32"/>
                      </a:lnTo>
                      <a:lnTo>
                        <a:pt x="328" y="16"/>
                      </a:lnTo>
                      <a:lnTo>
                        <a:pt x="384" y="0"/>
                      </a:lnTo>
                      <a:lnTo>
                        <a:pt x="432" y="0"/>
                      </a:lnTo>
                      <a:lnTo>
                        <a:pt x="480" y="0"/>
                      </a:lnTo>
                      <a:lnTo>
                        <a:pt x="520" y="0"/>
                      </a:lnTo>
                      <a:lnTo>
                        <a:pt x="544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84" name="Group 1"/>
              <p:cNvGrpSpPr/>
              <p:nvPr/>
            </p:nvGrpSpPr>
            <p:grpSpPr>
              <a:xfrm>
                <a:off x="652339" y="3158546"/>
                <a:ext cx="161926" cy="158745"/>
                <a:chOff x="652339" y="3158546"/>
                <a:chExt cx="161926" cy="158745"/>
              </a:xfrm>
            </p:grpSpPr>
            <p:cxnSp>
              <p:nvCxnSpPr>
                <p:cNvPr id="13504" name="직선 연결선 13503"/>
                <p:cNvCxnSpPr/>
                <p:nvPr/>
              </p:nvCxnSpPr>
              <p:spPr>
                <a:xfrm flipV="1">
                  <a:off x="733274" y="3158546"/>
                  <a:ext cx="0" cy="157126"/>
                </a:xfrm>
                <a:prstGeom prst="line">
                  <a:avLst/>
                </a:prstGeom>
                <a:ln w="38235" cap="flat" cmpd="sng" algn="ctr">
                  <a:solidFill>
                    <a:srgbClr val="006600"/>
                  </a:solidFill>
                  <a:prstDash val="solid"/>
                  <a:round/>
                  <a:headEnd w="med" len="med"/>
                  <a:tailEnd w="med" len="med"/>
                </a:ln>
              </p:spPr>
            </p:cxnSp>
            <p:cxnSp>
              <p:nvCxnSpPr>
                <p:cNvPr id="13505" name="직선 연결선 13504"/>
                <p:cNvCxnSpPr/>
                <p:nvPr/>
              </p:nvCxnSpPr>
              <p:spPr>
                <a:xfrm>
                  <a:off x="652339" y="3315672"/>
                  <a:ext cx="161926" cy="1618"/>
                </a:xfrm>
                <a:prstGeom prst="line">
                  <a:avLst/>
                </a:prstGeom>
                <a:ln w="38235" cap="flat" cmpd="sng" algn="ctr">
                  <a:solidFill>
                    <a:srgbClr val="006600"/>
                  </a:solidFill>
                  <a:prstDash val="solid"/>
                  <a:round/>
                  <a:headEnd w="med" len="med"/>
                  <a:tailEnd w="med" len="med"/>
                </a:ln>
              </p:spPr>
            </p:cxnSp>
          </p:grpSp>
          <p:grpSp>
            <p:nvGrpSpPr>
              <p:cNvPr id="13485" name="Group 1"/>
              <p:cNvGrpSpPr/>
              <p:nvPr/>
            </p:nvGrpSpPr>
            <p:grpSpPr>
              <a:xfrm>
                <a:off x="652339" y="2456975"/>
                <a:ext cx="161926" cy="158745"/>
                <a:chOff x="652339" y="2456975"/>
                <a:chExt cx="161926" cy="158745"/>
              </a:xfrm>
            </p:grpSpPr>
            <p:cxnSp>
              <p:nvCxnSpPr>
                <p:cNvPr id="13502" name="직선 연결선 13501"/>
                <p:cNvCxnSpPr/>
                <p:nvPr/>
              </p:nvCxnSpPr>
              <p:spPr>
                <a:xfrm flipV="1">
                  <a:off x="733274" y="2456975"/>
                  <a:ext cx="0" cy="157182"/>
                </a:xfrm>
                <a:prstGeom prst="line">
                  <a:avLst/>
                </a:prstGeom>
                <a:ln w="38235" cap="flat" cmpd="sng" algn="ctr">
                  <a:solidFill>
                    <a:srgbClr val="006600"/>
                  </a:solidFill>
                  <a:prstDash val="solid"/>
                  <a:round/>
                  <a:headEnd w="med" len="med"/>
                  <a:tailEnd w="med" len="med"/>
                </a:ln>
              </p:spPr>
            </p:cxnSp>
            <p:cxnSp>
              <p:nvCxnSpPr>
                <p:cNvPr id="13503" name="직선 연결선 13502"/>
                <p:cNvCxnSpPr/>
                <p:nvPr/>
              </p:nvCxnSpPr>
              <p:spPr>
                <a:xfrm>
                  <a:off x="652339" y="2614158"/>
                  <a:ext cx="161926" cy="1562"/>
                </a:xfrm>
                <a:prstGeom prst="line">
                  <a:avLst/>
                </a:prstGeom>
                <a:ln w="38235" cap="flat" cmpd="sng" algn="ctr">
                  <a:solidFill>
                    <a:srgbClr val="006600"/>
                  </a:solidFill>
                  <a:prstDash val="solid"/>
                  <a:round/>
                  <a:headEnd w="med" len="med"/>
                  <a:tailEnd w="med" len="med"/>
                </a:ln>
              </p:spPr>
            </p:cxnSp>
          </p:grpSp>
          <p:sp>
            <p:nvSpPr>
              <p:cNvPr id="13486" name="자유형: 도형 13485"/>
              <p:cNvSpPr/>
              <p:nvPr/>
            </p:nvSpPr>
            <p:spPr>
              <a:xfrm>
                <a:off x="950739" y="2199880"/>
                <a:ext cx="874548" cy="73009"/>
              </a:xfrm>
              <a:custGeom>
                <a:avLst/>
                <a:gdLst>
                  <a:gd name="T0" fmla="*/ 0 w 776"/>
                  <a:gd name="T1" fmla="*/ 64 h 64"/>
                  <a:gd name="T2" fmla="*/ 0 60000 65536"/>
                  <a:gd name="T3" fmla="*/ 776 w 776"/>
                  <a:gd name="T4" fmla="*/ 64 h 64"/>
                  <a:gd name="T5" fmla="*/ 0 60000 65536"/>
                  <a:gd name="T6" fmla="*/ 584 w 776"/>
                  <a:gd name="T7" fmla="*/ 0 h 64"/>
                  <a:gd name="T8" fmla="*/ 0 60000 65536"/>
                  <a:gd name="T9" fmla="*/ 0 w 776"/>
                  <a:gd name="T10" fmla="*/ 0 h 64"/>
                  <a:gd name="T11" fmla="*/ 776 w 776"/>
                  <a:gd name="T12" fmla="*/ 64 h 64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</a:cxnLst>
                <a:rect l="T9" t="T10" r="T11" b="T12"/>
                <a:pathLst>
                  <a:path w="776" h="64">
                    <a:moveTo>
                      <a:pt x="0" y="64"/>
                    </a:moveTo>
                    <a:lnTo>
                      <a:pt x="776" y="64"/>
                    </a:lnTo>
                    <a:lnTo>
                      <a:pt x="584" y="0"/>
                    </a:lnTo>
                  </a:path>
                </a:pathLst>
              </a:custGeom>
              <a:noFill/>
              <a:ln w="25452" cap="flat" cmpd="sng" algn="ctr">
                <a:solidFill>
                  <a:srgbClr val="0066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487" name="자유형: 도형 13486"/>
              <p:cNvSpPr/>
              <p:nvPr/>
            </p:nvSpPr>
            <p:spPr>
              <a:xfrm>
                <a:off x="1022186" y="2495099"/>
                <a:ext cx="225335" cy="36504"/>
              </a:xfrm>
              <a:custGeom>
                <a:avLst/>
                <a:gdLst>
                  <a:gd name="T0" fmla="*/ 200 w 200"/>
                  <a:gd name="T1" fmla="*/ 32 h 32"/>
                  <a:gd name="T2" fmla="*/ 0 60000 65536"/>
                  <a:gd name="T3" fmla="*/ 0 w 200"/>
                  <a:gd name="T4" fmla="*/ 32 h 32"/>
                  <a:gd name="T5" fmla="*/ 0 60000 65536"/>
                  <a:gd name="T6" fmla="*/ 88 w 200"/>
                  <a:gd name="T7" fmla="*/ 0 h 32"/>
                  <a:gd name="T8" fmla="*/ 0 60000 65536"/>
                  <a:gd name="T9" fmla="*/ 0 w 200"/>
                  <a:gd name="T10" fmla="*/ 0 h 32"/>
                  <a:gd name="T11" fmla="*/ 200 w 200"/>
                  <a:gd name="T12" fmla="*/ 32 h 32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</a:cxnLst>
                <a:rect l="T9" t="T10" r="T11" b="T12"/>
                <a:pathLst>
                  <a:path w="200" h="32">
                    <a:moveTo>
                      <a:pt x="200" y="32"/>
                    </a:moveTo>
                    <a:lnTo>
                      <a:pt x="0" y="32"/>
                    </a:lnTo>
                    <a:lnTo>
                      <a:pt x="88" y="0"/>
                    </a:lnTo>
                  </a:path>
                </a:pathLst>
              </a:custGeom>
              <a:noFill/>
              <a:ln w="28634" cap="flat" cmpd="sng" algn="ctr">
                <a:solidFill>
                  <a:srgbClr val="DD00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488" name="자유형: 도형 13487"/>
              <p:cNvSpPr/>
              <p:nvPr/>
            </p:nvSpPr>
            <p:spPr>
              <a:xfrm>
                <a:off x="1039601" y="2752194"/>
                <a:ext cx="217465" cy="38123"/>
              </a:xfrm>
              <a:custGeom>
                <a:avLst/>
                <a:gdLst>
                  <a:gd name="T0" fmla="*/ 0 w 192"/>
                  <a:gd name="T1" fmla="*/ 0 h 32"/>
                  <a:gd name="T2" fmla="*/ 0 60000 65536"/>
                  <a:gd name="T3" fmla="*/ 192 w 192"/>
                  <a:gd name="T4" fmla="*/ 0 h 32"/>
                  <a:gd name="T5" fmla="*/ 0 60000 65536"/>
                  <a:gd name="T6" fmla="*/ 112 w 192"/>
                  <a:gd name="T7" fmla="*/ 32 h 32"/>
                  <a:gd name="T8" fmla="*/ 0 60000 65536"/>
                  <a:gd name="T9" fmla="*/ 0 w 192"/>
                  <a:gd name="T10" fmla="*/ 0 h 32"/>
                  <a:gd name="T11" fmla="*/ 192 w 192"/>
                  <a:gd name="T12" fmla="*/ 32 h 32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</a:cxnLst>
                <a:rect l="T9" t="T10" r="T11" b="T12"/>
                <a:pathLst>
                  <a:path w="192" h="32">
                    <a:moveTo>
                      <a:pt x="0" y="0"/>
                    </a:moveTo>
                    <a:lnTo>
                      <a:pt x="192" y="0"/>
                    </a:lnTo>
                    <a:lnTo>
                      <a:pt x="112" y="32"/>
                    </a:lnTo>
                  </a:path>
                </a:pathLst>
              </a:custGeom>
              <a:noFill/>
              <a:ln w="28634" cap="flat" cmpd="sng" algn="ctr">
                <a:solidFill>
                  <a:srgbClr val="DD00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489" name="자유형: 도형 13488"/>
              <p:cNvSpPr/>
              <p:nvPr/>
            </p:nvSpPr>
            <p:spPr>
              <a:xfrm>
                <a:off x="1582426" y="3131586"/>
                <a:ext cx="225391" cy="36504"/>
              </a:xfrm>
              <a:custGeom>
                <a:avLst/>
                <a:gdLst>
                  <a:gd name="T0" fmla="*/ 200 w 200"/>
                  <a:gd name="T1" fmla="*/ 32 h 32"/>
                  <a:gd name="T2" fmla="*/ 0 60000 65536"/>
                  <a:gd name="T3" fmla="*/ 0 w 200"/>
                  <a:gd name="T4" fmla="*/ 32 h 32"/>
                  <a:gd name="T5" fmla="*/ 0 60000 65536"/>
                  <a:gd name="T6" fmla="*/ 88 w 200"/>
                  <a:gd name="T7" fmla="*/ 0 h 32"/>
                  <a:gd name="T8" fmla="*/ 0 60000 65536"/>
                  <a:gd name="T9" fmla="*/ 0 w 200"/>
                  <a:gd name="T10" fmla="*/ 0 h 32"/>
                  <a:gd name="T11" fmla="*/ 200 w 200"/>
                  <a:gd name="T12" fmla="*/ 32 h 32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</a:cxnLst>
                <a:rect l="T9" t="T10" r="T11" b="T12"/>
                <a:pathLst>
                  <a:path w="200" h="32">
                    <a:moveTo>
                      <a:pt x="200" y="32"/>
                    </a:moveTo>
                    <a:lnTo>
                      <a:pt x="0" y="32"/>
                    </a:lnTo>
                    <a:lnTo>
                      <a:pt x="88" y="0"/>
                    </a:lnTo>
                  </a:path>
                </a:pathLst>
              </a:custGeom>
              <a:noFill/>
              <a:ln w="28634" cap="flat" cmpd="sng" algn="ctr">
                <a:solidFill>
                  <a:srgbClr val="DD00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490" name="자유형: 도형 13489"/>
              <p:cNvSpPr/>
              <p:nvPr/>
            </p:nvSpPr>
            <p:spPr>
              <a:xfrm>
                <a:off x="1599897" y="3399789"/>
                <a:ext cx="217465" cy="36504"/>
              </a:xfrm>
              <a:custGeom>
                <a:avLst/>
                <a:gdLst>
                  <a:gd name="T0" fmla="*/ 0 w 192"/>
                  <a:gd name="T1" fmla="*/ 0 h 32"/>
                  <a:gd name="T2" fmla="*/ 0 60000 65536"/>
                  <a:gd name="T3" fmla="*/ 192 w 192"/>
                  <a:gd name="T4" fmla="*/ 0 h 32"/>
                  <a:gd name="T5" fmla="*/ 0 60000 65536"/>
                  <a:gd name="T6" fmla="*/ 112 w 192"/>
                  <a:gd name="T7" fmla="*/ 32 h 32"/>
                  <a:gd name="T8" fmla="*/ 0 60000 65536"/>
                  <a:gd name="T9" fmla="*/ 0 w 192"/>
                  <a:gd name="T10" fmla="*/ 0 h 32"/>
                  <a:gd name="T11" fmla="*/ 192 w 192"/>
                  <a:gd name="T12" fmla="*/ 32 h 32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</a:cxnLst>
                <a:rect l="T9" t="T10" r="T11" b="T12"/>
                <a:pathLst>
                  <a:path w="192" h="32">
                    <a:moveTo>
                      <a:pt x="0" y="0"/>
                    </a:moveTo>
                    <a:lnTo>
                      <a:pt x="192" y="0"/>
                    </a:lnTo>
                    <a:lnTo>
                      <a:pt x="112" y="32"/>
                    </a:lnTo>
                  </a:path>
                </a:pathLst>
              </a:custGeom>
              <a:noFill/>
              <a:ln w="28634" cap="flat" cmpd="sng" algn="ctr">
                <a:solidFill>
                  <a:srgbClr val="DD00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491" name="TextBox 13490"/>
              <p:cNvSpPr txBox="1"/>
              <p:nvPr/>
            </p:nvSpPr>
            <p:spPr>
              <a:xfrm>
                <a:off x="1085650" y="2533166"/>
                <a:ext cx="149200" cy="2603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0" tIns="0" rIns="0" bIns="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ko-KR" altLang="en-US" sz="2000" b="1" i="0" baseline="0">
                    <a:solidFill>
                      <a:srgbClr val="CC0000">
                        <a:alpha val="100000"/>
                      </a:srgbClr>
                    </a:solidFill>
                    <a:latin typeface="Arial"/>
                    <a:ea typeface="굴림"/>
                    <a:cs typeface="+mn-cs"/>
                  </a:rPr>
                  <a:t>A</a:t>
                </a:r>
                <a:endParaRPr kumimoji="0" lang="ko-KR" altLang="en-US" sz="2400" b="1" i="0">
                  <a:solidFill>
                    <a:schemeClr val="tx1"/>
                  </a:solidFill>
                  <a:latin typeface="Arial"/>
                  <a:ea typeface="굴림"/>
                  <a:cs typeface="+mn-cs"/>
                </a:endParaRPr>
              </a:p>
            </p:txBody>
          </p:sp>
          <p:sp>
            <p:nvSpPr>
              <p:cNvPr id="13492" name="TextBox 13491"/>
              <p:cNvSpPr txBox="1"/>
              <p:nvPr/>
            </p:nvSpPr>
            <p:spPr>
              <a:xfrm>
                <a:off x="1625294" y="3168090"/>
                <a:ext cx="1508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0" tIns="0" rIns="0" bIns="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ko-KR" altLang="en-US" sz="2000" b="1" i="0" baseline="0">
                    <a:solidFill>
                      <a:srgbClr val="CC0000">
                        <a:alpha val="100000"/>
                      </a:srgbClr>
                    </a:solidFill>
                    <a:latin typeface="Arial"/>
                    <a:ea typeface="굴림"/>
                    <a:cs typeface="+mn-cs"/>
                  </a:rPr>
                  <a:t>B</a:t>
                </a:r>
                <a:endParaRPr kumimoji="0" lang="ko-KR" altLang="en-US" sz="2400" b="1" i="0">
                  <a:solidFill>
                    <a:schemeClr val="tx1"/>
                  </a:solidFill>
                  <a:latin typeface="Arial"/>
                  <a:ea typeface="굴림"/>
                  <a:cs typeface="+mn-cs"/>
                </a:endParaRPr>
              </a:p>
            </p:txBody>
          </p:sp>
          <p:cxnSp>
            <p:nvCxnSpPr>
              <p:cNvPr id="13493" name="직선 연결선 13492"/>
              <p:cNvCxnSpPr/>
              <p:nvPr/>
            </p:nvCxnSpPr>
            <p:spPr>
              <a:xfrm flipV="1">
                <a:off x="1411011" y="2337972"/>
                <a:ext cx="0" cy="360302"/>
              </a:xfrm>
              <a:prstGeom prst="line">
                <a:avLst/>
              </a:prstGeom>
              <a:ln w="12726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494" name="직선 연결선 13493"/>
              <p:cNvCxnSpPr/>
              <p:nvPr/>
            </p:nvCxnSpPr>
            <p:spPr>
              <a:xfrm flipV="1">
                <a:off x="1411011" y="3252208"/>
                <a:ext cx="0" cy="350757"/>
              </a:xfrm>
              <a:prstGeom prst="line">
                <a:avLst/>
              </a:prstGeom>
              <a:ln w="12726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13495" name="자유형: 도형 13494"/>
              <p:cNvSpPr/>
              <p:nvPr/>
            </p:nvSpPr>
            <p:spPr>
              <a:xfrm>
                <a:off x="950739" y="3685519"/>
                <a:ext cx="874548" cy="74572"/>
              </a:xfrm>
              <a:custGeom>
                <a:avLst/>
                <a:gdLst>
                  <a:gd name="T0" fmla="*/ 776 w 776"/>
                  <a:gd name="T1" fmla="*/ 0 h 64"/>
                  <a:gd name="T2" fmla="*/ 0 60000 65536"/>
                  <a:gd name="T3" fmla="*/ 0 w 776"/>
                  <a:gd name="T4" fmla="*/ 0 h 64"/>
                  <a:gd name="T5" fmla="*/ 0 60000 65536"/>
                  <a:gd name="T6" fmla="*/ 192 w 776"/>
                  <a:gd name="T7" fmla="*/ 64 h 64"/>
                  <a:gd name="T8" fmla="*/ 0 60000 65536"/>
                  <a:gd name="T9" fmla="*/ 0 w 776"/>
                  <a:gd name="T10" fmla="*/ 0 h 64"/>
                  <a:gd name="T11" fmla="*/ 776 w 776"/>
                  <a:gd name="T12" fmla="*/ 64 h 64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</a:cxnLst>
                <a:rect l="T9" t="T10" r="T11" b="T12"/>
                <a:pathLst>
                  <a:path w="776" h="64">
                    <a:moveTo>
                      <a:pt x="776" y="0"/>
                    </a:moveTo>
                    <a:lnTo>
                      <a:pt x="0" y="0"/>
                    </a:lnTo>
                    <a:lnTo>
                      <a:pt x="192" y="64"/>
                    </a:lnTo>
                  </a:path>
                </a:pathLst>
              </a:custGeom>
              <a:noFill/>
              <a:ln w="25452" cap="flat" cmpd="sng" algn="ctr">
                <a:solidFill>
                  <a:srgbClr val="0066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496" name="Group 1"/>
              <p:cNvGrpSpPr/>
              <p:nvPr/>
            </p:nvGrpSpPr>
            <p:grpSpPr>
              <a:xfrm>
                <a:off x="517428" y="2476065"/>
                <a:ext cx="188886" cy="128547"/>
                <a:chOff x="517428" y="2476065"/>
                <a:chExt cx="188886" cy="128547"/>
              </a:xfrm>
            </p:grpSpPr>
            <p:sp>
              <p:nvSpPr>
                <p:cNvPr id="13500" name="자유형: 도형 13499"/>
                <p:cNvSpPr/>
                <p:nvPr/>
              </p:nvSpPr>
              <p:spPr>
                <a:xfrm>
                  <a:off x="552370" y="2476065"/>
                  <a:ext cx="153944" cy="128547"/>
                </a:xfrm>
                <a:custGeom>
                  <a:avLst/>
                  <a:gdLst>
                    <a:gd name="T0" fmla="*/ 136 w 136"/>
                    <a:gd name="T1" fmla="*/ 56 h 112"/>
                    <a:gd name="T2" fmla="*/ 0 60000 65536"/>
                    <a:gd name="T3" fmla="*/ 0 w 136"/>
                    <a:gd name="T4" fmla="*/ 112 h 112"/>
                    <a:gd name="T5" fmla="*/ 0 60000 65536"/>
                    <a:gd name="T6" fmla="*/ 48 w 136"/>
                    <a:gd name="T7" fmla="*/ 56 h 112"/>
                    <a:gd name="T8" fmla="*/ 0 60000 65536"/>
                    <a:gd name="T9" fmla="*/ 0 w 136"/>
                    <a:gd name="T10" fmla="*/ 0 h 112"/>
                    <a:gd name="T11" fmla="*/ 0 60000 65536"/>
                    <a:gd name="T12" fmla="*/ 136 w 136"/>
                    <a:gd name="T13" fmla="*/ 56 h 112"/>
                    <a:gd name="T14" fmla="*/ 0 60000 65536"/>
                    <a:gd name="T15" fmla="*/ 0 w 136"/>
                    <a:gd name="T16" fmla="*/ 0 h 112"/>
                    <a:gd name="T17" fmla="*/ 136 w 136"/>
                    <a:gd name="T18" fmla="*/ 112 h 112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</a:cxnLst>
                  <a:rect l="T15" t="T16" r="T17" b="T18"/>
                  <a:pathLst>
                    <a:path w="136" h="112">
                      <a:moveTo>
                        <a:pt x="136" y="56"/>
                      </a:moveTo>
                      <a:lnTo>
                        <a:pt x="0" y="112"/>
                      </a:lnTo>
                      <a:lnTo>
                        <a:pt x="48" y="56"/>
                      </a:lnTo>
                      <a:lnTo>
                        <a:pt x="0" y="0"/>
                      </a:lnTo>
                      <a:lnTo>
                        <a:pt x="136" y="56"/>
                      </a:lnTo>
                      <a:close/>
                    </a:path>
                  </a:pathLst>
                </a:custGeom>
                <a:solidFill>
                  <a:srgbClr val="006600"/>
                </a:solidFill>
                <a:ln w="12726" cap="flat" cmpd="sng" algn="ctr">
                  <a:solidFill>
                    <a:srgbClr val="0066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501" name="직선 연결선 13500"/>
                <p:cNvCxnSpPr/>
                <p:nvPr/>
              </p:nvCxnSpPr>
              <p:spPr>
                <a:xfrm>
                  <a:off x="517428" y="2539529"/>
                  <a:ext cx="88861" cy="1618"/>
                </a:xfrm>
                <a:prstGeom prst="line">
                  <a:avLst/>
                </a:prstGeom>
                <a:ln w="50961" cap="flat" cmpd="sng" algn="ctr">
                  <a:solidFill>
                    <a:srgbClr val="006600"/>
                  </a:solidFill>
                  <a:prstDash val="solid"/>
                  <a:round/>
                  <a:headEnd w="med" len="med"/>
                  <a:tailEnd w="med" len="med"/>
                </a:ln>
              </p:spPr>
            </p:cxnSp>
          </p:grpSp>
          <p:grpSp>
            <p:nvGrpSpPr>
              <p:cNvPr id="13497" name="Group 1"/>
              <p:cNvGrpSpPr/>
              <p:nvPr/>
            </p:nvGrpSpPr>
            <p:grpSpPr>
              <a:xfrm>
                <a:off x="517428" y="3177579"/>
                <a:ext cx="188886" cy="128603"/>
                <a:chOff x="517428" y="3177579"/>
                <a:chExt cx="188886" cy="128603"/>
              </a:xfrm>
            </p:grpSpPr>
            <p:sp>
              <p:nvSpPr>
                <p:cNvPr id="13498" name="자유형: 도형 13497"/>
                <p:cNvSpPr/>
                <p:nvPr/>
              </p:nvSpPr>
              <p:spPr>
                <a:xfrm>
                  <a:off x="552370" y="3177579"/>
                  <a:ext cx="153944" cy="128603"/>
                </a:xfrm>
                <a:custGeom>
                  <a:avLst/>
                  <a:gdLst>
                    <a:gd name="T0" fmla="*/ 136 w 136"/>
                    <a:gd name="T1" fmla="*/ 56 h 112"/>
                    <a:gd name="T2" fmla="*/ 0 60000 65536"/>
                    <a:gd name="T3" fmla="*/ 0 w 136"/>
                    <a:gd name="T4" fmla="*/ 112 h 112"/>
                    <a:gd name="T5" fmla="*/ 0 60000 65536"/>
                    <a:gd name="T6" fmla="*/ 48 w 136"/>
                    <a:gd name="T7" fmla="*/ 56 h 112"/>
                    <a:gd name="T8" fmla="*/ 0 60000 65536"/>
                    <a:gd name="T9" fmla="*/ 0 w 136"/>
                    <a:gd name="T10" fmla="*/ 0 h 112"/>
                    <a:gd name="T11" fmla="*/ 0 60000 65536"/>
                    <a:gd name="T12" fmla="*/ 136 w 136"/>
                    <a:gd name="T13" fmla="*/ 56 h 112"/>
                    <a:gd name="T14" fmla="*/ 0 60000 65536"/>
                    <a:gd name="T15" fmla="*/ 0 w 136"/>
                    <a:gd name="T16" fmla="*/ 0 h 112"/>
                    <a:gd name="T17" fmla="*/ 136 w 136"/>
                    <a:gd name="T18" fmla="*/ 112 h 112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</a:cxnLst>
                  <a:rect l="T15" t="T16" r="T17" b="T18"/>
                  <a:pathLst>
                    <a:path w="136" h="112">
                      <a:moveTo>
                        <a:pt x="136" y="56"/>
                      </a:moveTo>
                      <a:lnTo>
                        <a:pt x="0" y="112"/>
                      </a:lnTo>
                      <a:lnTo>
                        <a:pt x="48" y="56"/>
                      </a:lnTo>
                      <a:lnTo>
                        <a:pt x="0" y="0"/>
                      </a:lnTo>
                      <a:lnTo>
                        <a:pt x="136" y="56"/>
                      </a:lnTo>
                      <a:close/>
                    </a:path>
                  </a:pathLst>
                </a:custGeom>
                <a:solidFill>
                  <a:srgbClr val="006600"/>
                </a:solidFill>
                <a:ln w="12726" cap="flat" cmpd="sng" algn="ctr">
                  <a:solidFill>
                    <a:srgbClr val="0066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499" name="직선 연결선 13498"/>
                <p:cNvCxnSpPr/>
                <p:nvPr/>
              </p:nvCxnSpPr>
              <p:spPr>
                <a:xfrm>
                  <a:off x="517428" y="3241100"/>
                  <a:ext cx="88861" cy="1562"/>
                </a:xfrm>
                <a:prstGeom prst="line">
                  <a:avLst/>
                </a:prstGeom>
                <a:ln w="50961" cap="flat" cmpd="sng" algn="ctr">
                  <a:solidFill>
                    <a:srgbClr val="006600"/>
                  </a:solidFill>
                  <a:prstDash val="solid"/>
                  <a:round/>
                  <a:headEnd w="med" len="med"/>
                  <a:tailEnd w="med" len="med"/>
                </a:ln>
              </p:spPr>
            </p:cxnSp>
          </p:grpSp>
        </p:grpSp>
      </p:grpSp>
      <p:grpSp>
        <p:nvGrpSpPr>
          <p:cNvPr id="13317" name="Group 2"/>
          <p:cNvGrpSpPr/>
          <p:nvPr/>
        </p:nvGrpSpPr>
        <p:grpSpPr>
          <a:xfrm>
            <a:off x="2661770" y="1890372"/>
            <a:ext cx="2137978" cy="2031646"/>
            <a:chOff x="2661770" y="1890372"/>
            <a:chExt cx="2137978" cy="2031646"/>
          </a:xfrm>
        </p:grpSpPr>
        <p:grpSp>
          <p:nvGrpSpPr>
            <p:cNvPr id="13405" name="Group 2"/>
            <p:cNvGrpSpPr/>
            <p:nvPr/>
          </p:nvGrpSpPr>
          <p:grpSpPr>
            <a:xfrm>
              <a:off x="2661770" y="1890372"/>
              <a:ext cx="2137978" cy="2031646"/>
              <a:chOff x="2661770" y="1890372"/>
              <a:chExt cx="2137978" cy="2031646"/>
            </a:xfrm>
          </p:grpSpPr>
          <p:sp>
            <p:nvSpPr>
              <p:cNvPr id="13470" name="TextBox 13469"/>
              <p:cNvSpPr txBox="1"/>
              <p:nvPr/>
            </p:nvSpPr>
            <p:spPr>
              <a:xfrm>
                <a:off x="2782391" y="1890372"/>
                <a:ext cx="2009374" cy="19206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0" tIns="0" rIns="0" bIns="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ko-KR" altLang="en-US" sz="1600" b="0" i="0" baseline="0">
                    <a:solidFill>
                      <a:schemeClr val="tx1"/>
                    </a:solidFill>
                    <a:latin typeface="Arial"/>
                    <a:ea typeface="굴림"/>
                    <a:cs typeface="+mn-cs"/>
                  </a:rPr>
                  <a:t>Larger substitutional impurity</a:t>
                </a:r>
              </a:p>
            </p:txBody>
          </p:sp>
          <p:sp>
            <p:nvSpPr>
              <p:cNvPr id="13471" name="TextBox 13470"/>
              <p:cNvSpPr txBox="1"/>
              <p:nvPr/>
            </p:nvSpPr>
            <p:spPr>
              <a:xfrm>
                <a:off x="2661770" y="3726768"/>
                <a:ext cx="2137978" cy="19524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0" tIns="0" rIns="0" bIns="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1600" b="0" i="0" u="sng" baseline="0">
                  <a:solidFill>
                    <a:schemeClr val="tx1"/>
                  </a:solidFill>
                  <a:latin typeface="Arial"/>
                  <a:ea typeface="굴림"/>
                  <a:cs typeface="+mn-cs"/>
                </a:endParaRPr>
              </a:p>
            </p:txBody>
          </p:sp>
          <p:sp>
            <p:nvSpPr>
              <p:cNvPr id="13472" name="TextBox 13471"/>
              <p:cNvSpPr txBox="1"/>
              <p:nvPr/>
            </p:nvSpPr>
            <p:spPr>
              <a:xfrm>
                <a:off x="2831567" y="1987159"/>
                <a:ext cx="1447571" cy="187926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06" name="Group 2"/>
            <p:cNvGrpSpPr/>
            <p:nvPr/>
          </p:nvGrpSpPr>
          <p:grpSpPr>
            <a:xfrm>
              <a:off x="2968097" y="2166557"/>
              <a:ext cx="1160223" cy="1512598"/>
              <a:chOff x="2968096" y="2166557"/>
              <a:chExt cx="1160223" cy="1512598"/>
            </a:xfrm>
          </p:grpSpPr>
          <p:sp>
            <p:nvSpPr>
              <p:cNvPr id="13407" name="자유형: 도형 13406"/>
              <p:cNvSpPr/>
              <p:nvPr/>
            </p:nvSpPr>
            <p:spPr>
              <a:xfrm>
                <a:off x="3785488" y="2452231"/>
                <a:ext cx="177778" cy="36504"/>
              </a:xfrm>
              <a:custGeom>
                <a:avLst/>
                <a:gdLst>
                  <a:gd name="T0" fmla="*/ 200 w 200"/>
                  <a:gd name="T1" fmla="*/ 32 h 32"/>
                  <a:gd name="T2" fmla="*/ 0 60000 65536"/>
                  <a:gd name="T3" fmla="*/ 0 w 200"/>
                  <a:gd name="T4" fmla="*/ 32 h 32"/>
                  <a:gd name="T5" fmla="*/ 0 60000 65536"/>
                  <a:gd name="T6" fmla="*/ 80 w 200"/>
                  <a:gd name="T7" fmla="*/ 0 h 32"/>
                  <a:gd name="T8" fmla="*/ 0 60000 65536"/>
                  <a:gd name="T9" fmla="*/ 0 w 200"/>
                  <a:gd name="T10" fmla="*/ 0 h 32"/>
                  <a:gd name="T11" fmla="*/ 200 w 200"/>
                  <a:gd name="T12" fmla="*/ 32 h 32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</a:cxnLst>
                <a:rect l="T9" t="T10" r="T11" b="T12"/>
                <a:pathLst>
                  <a:path w="200" h="32">
                    <a:moveTo>
                      <a:pt x="200" y="32"/>
                    </a:moveTo>
                    <a:lnTo>
                      <a:pt x="0" y="32"/>
                    </a:lnTo>
                    <a:lnTo>
                      <a:pt x="80" y="0"/>
                    </a:lnTo>
                  </a:path>
                </a:pathLst>
              </a:custGeom>
              <a:noFill/>
              <a:ln w="28634" cap="flat" cmpd="sng" algn="ctr">
                <a:solidFill>
                  <a:srgbClr val="DD00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408" name="자유형: 도형 13407"/>
              <p:cNvSpPr/>
              <p:nvPr/>
            </p:nvSpPr>
            <p:spPr>
              <a:xfrm>
                <a:off x="3785488" y="2703019"/>
                <a:ext cx="177778" cy="34941"/>
              </a:xfrm>
              <a:custGeom>
                <a:avLst/>
                <a:gdLst>
                  <a:gd name="T0" fmla="*/ 0 w 200"/>
                  <a:gd name="T1" fmla="*/ 0 h 32"/>
                  <a:gd name="T2" fmla="*/ 0 60000 65536"/>
                  <a:gd name="T3" fmla="*/ 200 w 200"/>
                  <a:gd name="T4" fmla="*/ 0 h 32"/>
                  <a:gd name="T5" fmla="*/ 0 60000 65536"/>
                  <a:gd name="T6" fmla="*/ 120 w 200"/>
                  <a:gd name="T7" fmla="*/ 32 h 32"/>
                  <a:gd name="T8" fmla="*/ 0 60000 65536"/>
                  <a:gd name="T9" fmla="*/ 0 w 200"/>
                  <a:gd name="T10" fmla="*/ 0 h 32"/>
                  <a:gd name="T11" fmla="*/ 200 w 200"/>
                  <a:gd name="T12" fmla="*/ 32 h 32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</a:cxnLst>
                <a:rect l="T9" t="T10" r="T11" b="T12"/>
                <a:pathLst>
                  <a:path w="200" h="32">
                    <a:moveTo>
                      <a:pt x="0" y="0"/>
                    </a:moveTo>
                    <a:lnTo>
                      <a:pt x="200" y="0"/>
                    </a:lnTo>
                    <a:lnTo>
                      <a:pt x="120" y="32"/>
                    </a:lnTo>
                  </a:path>
                </a:pathLst>
              </a:custGeom>
              <a:noFill/>
              <a:ln w="28634" cap="flat" cmpd="sng" algn="ctr">
                <a:solidFill>
                  <a:srgbClr val="DD00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409" name="자유형: 도형 13408"/>
              <p:cNvSpPr/>
              <p:nvPr/>
            </p:nvSpPr>
            <p:spPr>
              <a:xfrm>
                <a:off x="3296638" y="3041106"/>
                <a:ext cx="177778" cy="34885"/>
              </a:xfrm>
              <a:custGeom>
                <a:avLst/>
                <a:gdLst>
                  <a:gd name="T0" fmla="*/ 200 w 200"/>
                  <a:gd name="T1" fmla="*/ 32 h 32"/>
                  <a:gd name="T2" fmla="*/ 0 60000 65536"/>
                  <a:gd name="T3" fmla="*/ 0 w 200"/>
                  <a:gd name="T4" fmla="*/ 32 h 32"/>
                  <a:gd name="T5" fmla="*/ 0 60000 65536"/>
                  <a:gd name="T6" fmla="*/ 88 w 200"/>
                  <a:gd name="T7" fmla="*/ 0 h 32"/>
                  <a:gd name="T8" fmla="*/ 0 60000 65536"/>
                  <a:gd name="T9" fmla="*/ 0 w 200"/>
                  <a:gd name="T10" fmla="*/ 0 h 32"/>
                  <a:gd name="T11" fmla="*/ 200 w 200"/>
                  <a:gd name="T12" fmla="*/ 32 h 32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</a:cxnLst>
                <a:rect l="T9" t="T10" r="T11" b="T12"/>
                <a:pathLst>
                  <a:path w="200" h="32">
                    <a:moveTo>
                      <a:pt x="200" y="32"/>
                    </a:moveTo>
                    <a:lnTo>
                      <a:pt x="0" y="32"/>
                    </a:lnTo>
                    <a:lnTo>
                      <a:pt x="88" y="0"/>
                    </a:lnTo>
                  </a:path>
                </a:pathLst>
              </a:custGeom>
              <a:noFill/>
              <a:ln w="28634" cap="flat" cmpd="sng" algn="ctr">
                <a:solidFill>
                  <a:srgbClr val="DD00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410" name="자유형: 도형 13409"/>
              <p:cNvSpPr/>
              <p:nvPr/>
            </p:nvSpPr>
            <p:spPr>
              <a:xfrm>
                <a:off x="3309309" y="3293457"/>
                <a:ext cx="177778" cy="36504"/>
              </a:xfrm>
              <a:custGeom>
                <a:avLst/>
                <a:gdLst>
                  <a:gd name="T0" fmla="*/ 0 w 200"/>
                  <a:gd name="T1" fmla="*/ 0 h 32"/>
                  <a:gd name="T2" fmla="*/ 0 60000 65536"/>
                  <a:gd name="T3" fmla="*/ 200 w 200"/>
                  <a:gd name="T4" fmla="*/ 0 h 32"/>
                  <a:gd name="T5" fmla="*/ 0 60000 65536"/>
                  <a:gd name="T6" fmla="*/ 112 w 200"/>
                  <a:gd name="T7" fmla="*/ 32 h 32"/>
                  <a:gd name="T8" fmla="*/ 0 60000 65536"/>
                  <a:gd name="T9" fmla="*/ 0 w 200"/>
                  <a:gd name="T10" fmla="*/ 0 h 32"/>
                  <a:gd name="T11" fmla="*/ 200 w 200"/>
                  <a:gd name="T12" fmla="*/ 32 h 32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</a:cxnLst>
                <a:rect l="T9" t="T10" r="T11" b="T12"/>
                <a:pathLst>
                  <a:path w="200" h="32">
                    <a:moveTo>
                      <a:pt x="0" y="0"/>
                    </a:moveTo>
                    <a:lnTo>
                      <a:pt x="200" y="0"/>
                    </a:lnTo>
                    <a:lnTo>
                      <a:pt x="112" y="32"/>
                    </a:lnTo>
                  </a:path>
                </a:pathLst>
              </a:custGeom>
              <a:noFill/>
              <a:ln w="28634" cap="flat" cmpd="sng" algn="ctr">
                <a:solidFill>
                  <a:srgbClr val="DD00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411" name="직선 연결선 13410"/>
              <p:cNvCxnSpPr/>
              <p:nvPr/>
            </p:nvCxnSpPr>
            <p:spPr>
              <a:xfrm flipV="1">
                <a:off x="3615691" y="2218914"/>
                <a:ext cx="0" cy="341268"/>
              </a:xfrm>
              <a:prstGeom prst="line">
                <a:avLst/>
              </a:prstGeom>
              <a:ln w="12726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13412" name="타원 13411"/>
              <p:cNvSpPr/>
              <p:nvPr/>
            </p:nvSpPr>
            <p:spPr>
              <a:xfrm>
                <a:off x="3512485" y="2779210"/>
                <a:ext cx="212720" cy="285674"/>
              </a:xfrm>
              <a:prstGeom prst="ellipse">
                <a:avLst/>
              </a:prstGeom>
              <a:solidFill>
                <a:srgbClr val="888888"/>
              </a:solidFill>
              <a:ln w="12726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grpSp>
            <p:nvGrpSpPr>
              <p:cNvPr id="13413" name="Group 2"/>
              <p:cNvGrpSpPr/>
              <p:nvPr/>
            </p:nvGrpSpPr>
            <p:grpSpPr>
              <a:xfrm>
                <a:off x="3337887" y="2299849"/>
                <a:ext cx="57157" cy="1226924"/>
                <a:chOff x="3337887" y="2299849"/>
                <a:chExt cx="57157" cy="1226925"/>
              </a:xfrm>
            </p:grpSpPr>
            <p:sp>
              <p:nvSpPr>
                <p:cNvPr id="13466" name="자유형: 도형 13465"/>
                <p:cNvSpPr/>
                <p:nvPr/>
              </p:nvSpPr>
              <p:spPr>
                <a:xfrm>
                  <a:off x="3337887" y="2907758"/>
                  <a:ext cx="57157" cy="619016"/>
                </a:xfrm>
                <a:custGeom>
                  <a:avLst/>
                  <a:gdLst>
                    <a:gd name="T0" fmla="*/ 64 w 64"/>
                    <a:gd name="T1" fmla="*/ 552 h 552"/>
                    <a:gd name="T2" fmla="*/ 0 60000 65536"/>
                    <a:gd name="T3" fmla="*/ 64 w 64"/>
                    <a:gd name="T4" fmla="*/ 456 h 552"/>
                    <a:gd name="T5" fmla="*/ 0 60000 65536"/>
                    <a:gd name="T6" fmla="*/ 64 w 64"/>
                    <a:gd name="T7" fmla="*/ 416 h 552"/>
                    <a:gd name="T8" fmla="*/ 0 60000 65536"/>
                    <a:gd name="T9" fmla="*/ 64 w 64"/>
                    <a:gd name="T10" fmla="*/ 376 h 552"/>
                    <a:gd name="T11" fmla="*/ 0 60000 65536"/>
                    <a:gd name="T12" fmla="*/ 56 w 64"/>
                    <a:gd name="T13" fmla="*/ 344 h 552"/>
                    <a:gd name="T14" fmla="*/ 0 60000 65536"/>
                    <a:gd name="T15" fmla="*/ 48 w 64"/>
                    <a:gd name="T16" fmla="*/ 312 h 552"/>
                    <a:gd name="T17" fmla="*/ 0 60000 65536"/>
                    <a:gd name="T18" fmla="*/ 40 w 64"/>
                    <a:gd name="T19" fmla="*/ 288 h 552"/>
                    <a:gd name="T20" fmla="*/ 0 60000 65536"/>
                    <a:gd name="T21" fmla="*/ 24 w 64"/>
                    <a:gd name="T22" fmla="*/ 216 h 552"/>
                    <a:gd name="T23" fmla="*/ 0 60000 65536"/>
                    <a:gd name="T24" fmla="*/ 8 w 64"/>
                    <a:gd name="T25" fmla="*/ 160 h 552"/>
                    <a:gd name="T26" fmla="*/ 0 60000 65536"/>
                    <a:gd name="T27" fmla="*/ 0 w 64"/>
                    <a:gd name="T28" fmla="*/ 120 h 552"/>
                    <a:gd name="T29" fmla="*/ 0 60000 65536"/>
                    <a:gd name="T30" fmla="*/ 0 w 64"/>
                    <a:gd name="T31" fmla="*/ 64 h 552"/>
                    <a:gd name="T32" fmla="*/ 0 60000 65536"/>
                    <a:gd name="T33" fmla="*/ 0 w 64"/>
                    <a:gd name="T34" fmla="*/ 24 h 552"/>
                    <a:gd name="T35" fmla="*/ 0 60000 65536"/>
                    <a:gd name="T36" fmla="*/ 0 w 64"/>
                    <a:gd name="T37" fmla="*/ 0 h 552"/>
                    <a:gd name="T38" fmla="*/ 0 60000 65536"/>
                    <a:gd name="T39" fmla="*/ 0 w 64"/>
                    <a:gd name="T40" fmla="*/ 0 h 552"/>
                    <a:gd name="T41" fmla="*/ 64 w 64"/>
                    <a:gd name="T42" fmla="*/ 552 h 552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64" h="552">
                      <a:moveTo>
                        <a:pt x="64" y="552"/>
                      </a:moveTo>
                      <a:lnTo>
                        <a:pt x="64" y="456"/>
                      </a:lnTo>
                      <a:lnTo>
                        <a:pt x="64" y="416"/>
                      </a:lnTo>
                      <a:lnTo>
                        <a:pt x="64" y="376"/>
                      </a:lnTo>
                      <a:lnTo>
                        <a:pt x="56" y="344"/>
                      </a:lnTo>
                      <a:lnTo>
                        <a:pt x="48" y="312"/>
                      </a:lnTo>
                      <a:lnTo>
                        <a:pt x="40" y="288"/>
                      </a:lnTo>
                      <a:lnTo>
                        <a:pt x="24" y="216"/>
                      </a:lnTo>
                      <a:lnTo>
                        <a:pt x="8" y="160"/>
                      </a:lnTo>
                      <a:lnTo>
                        <a:pt x="0" y="120"/>
                      </a:lnTo>
                      <a:lnTo>
                        <a:pt x="0" y="6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67" name="자유형: 도형 13466"/>
                <p:cNvSpPr/>
                <p:nvPr/>
              </p:nvSpPr>
              <p:spPr>
                <a:xfrm>
                  <a:off x="3344251" y="2917302"/>
                  <a:ext cx="50793" cy="609471"/>
                </a:xfrm>
                <a:custGeom>
                  <a:avLst/>
                  <a:gdLst>
                    <a:gd name="T0" fmla="*/ 56 w 56"/>
                    <a:gd name="T1" fmla="*/ 544 h 544"/>
                    <a:gd name="T2" fmla="*/ 0 60000 65536"/>
                    <a:gd name="T3" fmla="*/ 56 w 56"/>
                    <a:gd name="T4" fmla="*/ 448 h 544"/>
                    <a:gd name="T5" fmla="*/ 0 60000 65536"/>
                    <a:gd name="T6" fmla="*/ 56 w 56"/>
                    <a:gd name="T7" fmla="*/ 408 h 544"/>
                    <a:gd name="T8" fmla="*/ 0 60000 65536"/>
                    <a:gd name="T9" fmla="*/ 56 w 56"/>
                    <a:gd name="T10" fmla="*/ 376 h 544"/>
                    <a:gd name="T11" fmla="*/ 0 60000 65536"/>
                    <a:gd name="T12" fmla="*/ 48 w 56"/>
                    <a:gd name="T13" fmla="*/ 336 h 544"/>
                    <a:gd name="T14" fmla="*/ 0 60000 65536"/>
                    <a:gd name="T15" fmla="*/ 40 w 56"/>
                    <a:gd name="T16" fmla="*/ 304 h 544"/>
                    <a:gd name="T17" fmla="*/ 0 60000 65536"/>
                    <a:gd name="T18" fmla="*/ 32 w 56"/>
                    <a:gd name="T19" fmla="*/ 280 h 544"/>
                    <a:gd name="T20" fmla="*/ 0 60000 65536"/>
                    <a:gd name="T21" fmla="*/ 16 w 56"/>
                    <a:gd name="T22" fmla="*/ 208 h 544"/>
                    <a:gd name="T23" fmla="*/ 0 60000 65536"/>
                    <a:gd name="T24" fmla="*/ 0 w 56"/>
                    <a:gd name="T25" fmla="*/ 152 h 544"/>
                    <a:gd name="T26" fmla="*/ 0 60000 65536"/>
                    <a:gd name="T27" fmla="*/ 0 w 56"/>
                    <a:gd name="T28" fmla="*/ 112 h 544"/>
                    <a:gd name="T29" fmla="*/ 0 60000 65536"/>
                    <a:gd name="T30" fmla="*/ 0 w 56"/>
                    <a:gd name="T31" fmla="*/ 56 h 544"/>
                    <a:gd name="T32" fmla="*/ 0 60000 65536"/>
                    <a:gd name="T33" fmla="*/ 0 w 56"/>
                    <a:gd name="T34" fmla="*/ 16 h 544"/>
                    <a:gd name="T35" fmla="*/ 0 60000 65536"/>
                    <a:gd name="T36" fmla="*/ 0 w 56"/>
                    <a:gd name="T37" fmla="*/ 0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56" y="544"/>
                      </a:moveTo>
                      <a:lnTo>
                        <a:pt x="56" y="448"/>
                      </a:lnTo>
                      <a:lnTo>
                        <a:pt x="56" y="408"/>
                      </a:lnTo>
                      <a:lnTo>
                        <a:pt x="56" y="376"/>
                      </a:lnTo>
                      <a:lnTo>
                        <a:pt x="48" y="336"/>
                      </a:lnTo>
                      <a:lnTo>
                        <a:pt x="40" y="304"/>
                      </a:lnTo>
                      <a:lnTo>
                        <a:pt x="32" y="280"/>
                      </a:lnTo>
                      <a:lnTo>
                        <a:pt x="16" y="208"/>
                      </a:lnTo>
                      <a:lnTo>
                        <a:pt x="0" y="152"/>
                      </a:lnTo>
                      <a:lnTo>
                        <a:pt x="0" y="112"/>
                      </a:lnTo>
                      <a:lnTo>
                        <a:pt x="0" y="5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68" name="자유형: 도형 13467"/>
                <p:cNvSpPr/>
                <p:nvPr/>
              </p:nvSpPr>
              <p:spPr>
                <a:xfrm>
                  <a:off x="3337887" y="2299849"/>
                  <a:ext cx="57157" cy="617453"/>
                </a:xfrm>
                <a:custGeom>
                  <a:avLst/>
                  <a:gdLst>
                    <a:gd name="T0" fmla="*/ 64 w 64"/>
                    <a:gd name="T1" fmla="*/ 0 h 552"/>
                    <a:gd name="T2" fmla="*/ 0 60000 65536"/>
                    <a:gd name="T3" fmla="*/ 64 w 64"/>
                    <a:gd name="T4" fmla="*/ 96 h 552"/>
                    <a:gd name="T5" fmla="*/ 0 60000 65536"/>
                    <a:gd name="T6" fmla="*/ 64 w 64"/>
                    <a:gd name="T7" fmla="*/ 136 h 552"/>
                    <a:gd name="T8" fmla="*/ 0 60000 65536"/>
                    <a:gd name="T9" fmla="*/ 64 w 64"/>
                    <a:gd name="T10" fmla="*/ 176 h 552"/>
                    <a:gd name="T11" fmla="*/ 0 60000 65536"/>
                    <a:gd name="T12" fmla="*/ 56 w 64"/>
                    <a:gd name="T13" fmla="*/ 208 h 552"/>
                    <a:gd name="T14" fmla="*/ 0 60000 65536"/>
                    <a:gd name="T15" fmla="*/ 48 w 64"/>
                    <a:gd name="T16" fmla="*/ 240 h 552"/>
                    <a:gd name="T17" fmla="*/ 0 60000 65536"/>
                    <a:gd name="T18" fmla="*/ 40 w 64"/>
                    <a:gd name="T19" fmla="*/ 264 h 552"/>
                    <a:gd name="T20" fmla="*/ 0 60000 65536"/>
                    <a:gd name="T21" fmla="*/ 24 w 64"/>
                    <a:gd name="T22" fmla="*/ 336 h 552"/>
                    <a:gd name="T23" fmla="*/ 0 60000 65536"/>
                    <a:gd name="T24" fmla="*/ 8 w 64"/>
                    <a:gd name="T25" fmla="*/ 392 h 552"/>
                    <a:gd name="T26" fmla="*/ 0 60000 65536"/>
                    <a:gd name="T27" fmla="*/ 0 w 64"/>
                    <a:gd name="T28" fmla="*/ 432 h 552"/>
                    <a:gd name="T29" fmla="*/ 0 60000 65536"/>
                    <a:gd name="T30" fmla="*/ 0 w 64"/>
                    <a:gd name="T31" fmla="*/ 488 h 552"/>
                    <a:gd name="T32" fmla="*/ 0 60000 65536"/>
                    <a:gd name="T33" fmla="*/ 0 w 64"/>
                    <a:gd name="T34" fmla="*/ 528 h 552"/>
                    <a:gd name="T35" fmla="*/ 0 60000 65536"/>
                    <a:gd name="T36" fmla="*/ 0 w 64"/>
                    <a:gd name="T37" fmla="*/ 552 h 552"/>
                    <a:gd name="T38" fmla="*/ 0 60000 65536"/>
                    <a:gd name="T39" fmla="*/ 0 w 64"/>
                    <a:gd name="T40" fmla="*/ 0 h 552"/>
                    <a:gd name="T41" fmla="*/ 64 w 64"/>
                    <a:gd name="T42" fmla="*/ 552 h 552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64" h="552">
                      <a:moveTo>
                        <a:pt x="64" y="0"/>
                      </a:moveTo>
                      <a:lnTo>
                        <a:pt x="64" y="96"/>
                      </a:lnTo>
                      <a:lnTo>
                        <a:pt x="64" y="136"/>
                      </a:lnTo>
                      <a:lnTo>
                        <a:pt x="64" y="176"/>
                      </a:lnTo>
                      <a:lnTo>
                        <a:pt x="56" y="208"/>
                      </a:lnTo>
                      <a:lnTo>
                        <a:pt x="48" y="240"/>
                      </a:lnTo>
                      <a:lnTo>
                        <a:pt x="40" y="264"/>
                      </a:lnTo>
                      <a:lnTo>
                        <a:pt x="24" y="336"/>
                      </a:lnTo>
                      <a:lnTo>
                        <a:pt x="8" y="392"/>
                      </a:lnTo>
                      <a:lnTo>
                        <a:pt x="0" y="432"/>
                      </a:lnTo>
                      <a:lnTo>
                        <a:pt x="0" y="488"/>
                      </a:lnTo>
                      <a:lnTo>
                        <a:pt x="0" y="528"/>
                      </a:lnTo>
                      <a:lnTo>
                        <a:pt x="0" y="552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69" name="자유형: 도형 13468"/>
                <p:cNvSpPr/>
                <p:nvPr/>
              </p:nvSpPr>
              <p:spPr>
                <a:xfrm>
                  <a:off x="3344251" y="2307831"/>
                  <a:ext cx="50793" cy="609471"/>
                </a:xfrm>
                <a:custGeom>
                  <a:avLst/>
                  <a:gdLst>
                    <a:gd name="T0" fmla="*/ 56 w 56"/>
                    <a:gd name="T1" fmla="*/ 0 h 544"/>
                    <a:gd name="T2" fmla="*/ 0 60000 65536"/>
                    <a:gd name="T3" fmla="*/ 56 w 56"/>
                    <a:gd name="T4" fmla="*/ 88 h 544"/>
                    <a:gd name="T5" fmla="*/ 0 60000 65536"/>
                    <a:gd name="T6" fmla="*/ 56 w 56"/>
                    <a:gd name="T7" fmla="*/ 128 h 544"/>
                    <a:gd name="T8" fmla="*/ 0 60000 65536"/>
                    <a:gd name="T9" fmla="*/ 56 w 56"/>
                    <a:gd name="T10" fmla="*/ 168 h 544"/>
                    <a:gd name="T11" fmla="*/ 0 60000 65536"/>
                    <a:gd name="T12" fmla="*/ 48 w 56"/>
                    <a:gd name="T13" fmla="*/ 200 h 544"/>
                    <a:gd name="T14" fmla="*/ 0 60000 65536"/>
                    <a:gd name="T15" fmla="*/ 40 w 56"/>
                    <a:gd name="T16" fmla="*/ 232 h 544"/>
                    <a:gd name="T17" fmla="*/ 0 60000 65536"/>
                    <a:gd name="T18" fmla="*/ 32 w 56"/>
                    <a:gd name="T19" fmla="*/ 256 h 544"/>
                    <a:gd name="T20" fmla="*/ 0 60000 65536"/>
                    <a:gd name="T21" fmla="*/ 16 w 56"/>
                    <a:gd name="T22" fmla="*/ 328 h 544"/>
                    <a:gd name="T23" fmla="*/ 0 60000 65536"/>
                    <a:gd name="T24" fmla="*/ 0 w 56"/>
                    <a:gd name="T25" fmla="*/ 384 h 544"/>
                    <a:gd name="T26" fmla="*/ 0 60000 65536"/>
                    <a:gd name="T27" fmla="*/ 0 w 56"/>
                    <a:gd name="T28" fmla="*/ 432 h 544"/>
                    <a:gd name="T29" fmla="*/ 0 60000 65536"/>
                    <a:gd name="T30" fmla="*/ 0 w 56"/>
                    <a:gd name="T31" fmla="*/ 480 h 544"/>
                    <a:gd name="T32" fmla="*/ 0 60000 65536"/>
                    <a:gd name="T33" fmla="*/ 0 w 56"/>
                    <a:gd name="T34" fmla="*/ 520 h 544"/>
                    <a:gd name="T35" fmla="*/ 0 60000 65536"/>
                    <a:gd name="T36" fmla="*/ 0 w 56"/>
                    <a:gd name="T37" fmla="*/ 544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56" y="0"/>
                      </a:moveTo>
                      <a:lnTo>
                        <a:pt x="56" y="88"/>
                      </a:lnTo>
                      <a:lnTo>
                        <a:pt x="56" y="128"/>
                      </a:lnTo>
                      <a:lnTo>
                        <a:pt x="56" y="168"/>
                      </a:lnTo>
                      <a:lnTo>
                        <a:pt x="48" y="200"/>
                      </a:lnTo>
                      <a:lnTo>
                        <a:pt x="40" y="232"/>
                      </a:lnTo>
                      <a:lnTo>
                        <a:pt x="32" y="256"/>
                      </a:lnTo>
                      <a:lnTo>
                        <a:pt x="16" y="328"/>
                      </a:lnTo>
                      <a:lnTo>
                        <a:pt x="0" y="384"/>
                      </a:lnTo>
                      <a:lnTo>
                        <a:pt x="0" y="432"/>
                      </a:lnTo>
                      <a:lnTo>
                        <a:pt x="0" y="480"/>
                      </a:lnTo>
                      <a:lnTo>
                        <a:pt x="0" y="520"/>
                      </a:lnTo>
                      <a:lnTo>
                        <a:pt x="0" y="54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14" name="Group 2"/>
              <p:cNvGrpSpPr/>
              <p:nvPr/>
            </p:nvGrpSpPr>
            <p:grpSpPr>
              <a:xfrm>
                <a:off x="3836282" y="2282434"/>
                <a:ext cx="57157" cy="1225306"/>
                <a:chOff x="3836282" y="2282434"/>
                <a:chExt cx="57157" cy="1225306"/>
              </a:xfrm>
            </p:grpSpPr>
            <p:sp>
              <p:nvSpPr>
                <p:cNvPr id="13462" name="자유형: 도형 13461"/>
                <p:cNvSpPr/>
                <p:nvPr/>
              </p:nvSpPr>
              <p:spPr>
                <a:xfrm>
                  <a:off x="3836282" y="2890287"/>
                  <a:ext cx="57157" cy="607908"/>
                </a:xfrm>
                <a:custGeom>
                  <a:avLst/>
                  <a:gdLst>
                    <a:gd name="T0" fmla="*/ 0 w 64"/>
                    <a:gd name="T1" fmla="*/ 544 h 544"/>
                    <a:gd name="T2" fmla="*/ 0 60000 65536"/>
                    <a:gd name="T3" fmla="*/ 0 w 64"/>
                    <a:gd name="T4" fmla="*/ 456 h 544"/>
                    <a:gd name="T5" fmla="*/ 0 60000 65536"/>
                    <a:gd name="T6" fmla="*/ 0 w 64"/>
                    <a:gd name="T7" fmla="*/ 416 h 544"/>
                    <a:gd name="T8" fmla="*/ 0 60000 65536"/>
                    <a:gd name="T9" fmla="*/ 0 w 64"/>
                    <a:gd name="T10" fmla="*/ 376 h 544"/>
                    <a:gd name="T11" fmla="*/ 0 60000 65536"/>
                    <a:gd name="T12" fmla="*/ 8 w 64"/>
                    <a:gd name="T13" fmla="*/ 344 h 544"/>
                    <a:gd name="T14" fmla="*/ 0 60000 65536"/>
                    <a:gd name="T15" fmla="*/ 16 w 64"/>
                    <a:gd name="T16" fmla="*/ 312 h 544"/>
                    <a:gd name="T17" fmla="*/ 0 60000 65536"/>
                    <a:gd name="T18" fmla="*/ 24 w 64"/>
                    <a:gd name="T19" fmla="*/ 280 h 544"/>
                    <a:gd name="T20" fmla="*/ 0 60000 65536"/>
                    <a:gd name="T21" fmla="*/ 48 w 64"/>
                    <a:gd name="T22" fmla="*/ 216 h 544"/>
                    <a:gd name="T23" fmla="*/ 0 60000 65536"/>
                    <a:gd name="T24" fmla="*/ 56 w 64"/>
                    <a:gd name="T25" fmla="*/ 152 h 544"/>
                    <a:gd name="T26" fmla="*/ 0 60000 65536"/>
                    <a:gd name="T27" fmla="*/ 64 w 64"/>
                    <a:gd name="T28" fmla="*/ 112 h 544"/>
                    <a:gd name="T29" fmla="*/ 0 60000 65536"/>
                    <a:gd name="T30" fmla="*/ 64 w 64"/>
                    <a:gd name="T31" fmla="*/ 64 h 544"/>
                    <a:gd name="T32" fmla="*/ 0 60000 65536"/>
                    <a:gd name="T33" fmla="*/ 64 w 64"/>
                    <a:gd name="T34" fmla="*/ 24 h 544"/>
                    <a:gd name="T35" fmla="*/ 0 60000 65536"/>
                    <a:gd name="T36" fmla="*/ 64 w 64"/>
                    <a:gd name="T37" fmla="*/ 0 h 544"/>
                    <a:gd name="T38" fmla="*/ 0 60000 65536"/>
                    <a:gd name="T39" fmla="*/ 0 w 64"/>
                    <a:gd name="T40" fmla="*/ 0 h 544"/>
                    <a:gd name="T41" fmla="*/ 64 w 64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64" h="544">
                      <a:moveTo>
                        <a:pt x="0" y="544"/>
                      </a:moveTo>
                      <a:lnTo>
                        <a:pt x="0" y="456"/>
                      </a:lnTo>
                      <a:lnTo>
                        <a:pt x="0" y="416"/>
                      </a:lnTo>
                      <a:lnTo>
                        <a:pt x="0" y="376"/>
                      </a:lnTo>
                      <a:lnTo>
                        <a:pt x="8" y="344"/>
                      </a:lnTo>
                      <a:lnTo>
                        <a:pt x="16" y="312"/>
                      </a:lnTo>
                      <a:lnTo>
                        <a:pt x="24" y="280"/>
                      </a:lnTo>
                      <a:lnTo>
                        <a:pt x="48" y="216"/>
                      </a:lnTo>
                      <a:lnTo>
                        <a:pt x="56" y="152"/>
                      </a:lnTo>
                      <a:lnTo>
                        <a:pt x="64" y="112"/>
                      </a:lnTo>
                      <a:lnTo>
                        <a:pt x="64" y="64"/>
                      </a:lnTo>
                      <a:lnTo>
                        <a:pt x="64" y="24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63" name="자유형: 도형 13462"/>
                <p:cNvSpPr/>
                <p:nvPr/>
              </p:nvSpPr>
              <p:spPr>
                <a:xfrm>
                  <a:off x="3842645" y="2898269"/>
                  <a:ext cx="50793" cy="609471"/>
                </a:xfrm>
                <a:custGeom>
                  <a:avLst/>
                  <a:gdLst>
                    <a:gd name="T0" fmla="*/ 0 w 56"/>
                    <a:gd name="T1" fmla="*/ 544 h 544"/>
                    <a:gd name="T2" fmla="*/ 0 60000 65536"/>
                    <a:gd name="T3" fmla="*/ 0 w 56"/>
                    <a:gd name="T4" fmla="*/ 448 h 544"/>
                    <a:gd name="T5" fmla="*/ 0 60000 65536"/>
                    <a:gd name="T6" fmla="*/ 0 w 56"/>
                    <a:gd name="T7" fmla="*/ 408 h 544"/>
                    <a:gd name="T8" fmla="*/ 0 60000 65536"/>
                    <a:gd name="T9" fmla="*/ 0 w 56"/>
                    <a:gd name="T10" fmla="*/ 376 h 544"/>
                    <a:gd name="T11" fmla="*/ 0 60000 65536"/>
                    <a:gd name="T12" fmla="*/ 8 w 56"/>
                    <a:gd name="T13" fmla="*/ 336 h 544"/>
                    <a:gd name="T14" fmla="*/ 0 60000 65536"/>
                    <a:gd name="T15" fmla="*/ 8 w 56"/>
                    <a:gd name="T16" fmla="*/ 304 h 544"/>
                    <a:gd name="T17" fmla="*/ 0 60000 65536"/>
                    <a:gd name="T18" fmla="*/ 16 w 56"/>
                    <a:gd name="T19" fmla="*/ 280 h 544"/>
                    <a:gd name="T20" fmla="*/ 0 60000 65536"/>
                    <a:gd name="T21" fmla="*/ 40 w 56"/>
                    <a:gd name="T22" fmla="*/ 208 h 544"/>
                    <a:gd name="T23" fmla="*/ 0 60000 65536"/>
                    <a:gd name="T24" fmla="*/ 56 w 56"/>
                    <a:gd name="T25" fmla="*/ 152 h 544"/>
                    <a:gd name="T26" fmla="*/ 0 60000 65536"/>
                    <a:gd name="T27" fmla="*/ 56 w 56"/>
                    <a:gd name="T28" fmla="*/ 112 h 544"/>
                    <a:gd name="T29" fmla="*/ 0 60000 65536"/>
                    <a:gd name="T30" fmla="*/ 56 w 56"/>
                    <a:gd name="T31" fmla="*/ 56 h 544"/>
                    <a:gd name="T32" fmla="*/ 0 60000 65536"/>
                    <a:gd name="T33" fmla="*/ 56 w 56"/>
                    <a:gd name="T34" fmla="*/ 16 h 544"/>
                    <a:gd name="T35" fmla="*/ 0 60000 65536"/>
                    <a:gd name="T36" fmla="*/ 56 w 56"/>
                    <a:gd name="T37" fmla="*/ 0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0" y="544"/>
                      </a:moveTo>
                      <a:lnTo>
                        <a:pt x="0" y="448"/>
                      </a:lnTo>
                      <a:lnTo>
                        <a:pt x="0" y="408"/>
                      </a:lnTo>
                      <a:lnTo>
                        <a:pt x="0" y="376"/>
                      </a:lnTo>
                      <a:lnTo>
                        <a:pt x="8" y="336"/>
                      </a:lnTo>
                      <a:lnTo>
                        <a:pt x="8" y="304"/>
                      </a:lnTo>
                      <a:lnTo>
                        <a:pt x="16" y="280"/>
                      </a:lnTo>
                      <a:lnTo>
                        <a:pt x="40" y="208"/>
                      </a:lnTo>
                      <a:lnTo>
                        <a:pt x="56" y="152"/>
                      </a:lnTo>
                      <a:lnTo>
                        <a:pt x="56" y="112"/>
                      </a:lnTo>
                      <a:lnTo>
                        <a:pt x="56" y="56"/>
                      </a:lnTo>
                      <a:lnTo>
                        <a:pt x="56" y="16"/>
                      </a:lnTo>
                      <a:lnTo>
                        <a:pt x="56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64" name="자유형: 도형 13463"/>
                <p:cNvSpPr/>
                <p:nvPr/>
              </p:nvSpPr>
              <p:spPr>
                <a:xfrm>
                  <a:off x="3836282" y="2282434"/>
                  <a:ext cx="57157" cy="607852"/>
                </a:xfrm>
                <a:custGeom>
                  <a:avLst/>
                  <a:gdLst>
                    <a:gd name="T0" fmla="*/ 0 w 64"/>
                    <a:gd name="T1" fmla="*/ 0 h 544"/>
                    <a:gd name="T2" fmla="*/ 0 60000 65536"/>
                    <a:gd name="T3" fmla="*/ 0 w 64"/>
                    <a:gd name="T4" fmla="*/ 96 h 544"/>
                    <a:gd name="T5" fmla="*/ 0 60000 65536"/>
                    <a:gd name="T6" fmla="*/ 0 w 64"/>
                    <a:gd name="T7" fmla="*/ 128 h 544"/>
                    <a:gd name="T8" fmla="*/ 0 60000 65536"/>
                    <a:gd name="T9" fmla="*/ 0 w 64"/>
                    <a:gd name="T10" fmla="*/ 168 h 544"/>
                    <a:gd name="T11" fmla="*/ 0 60000 65536"/>
                    <a:gd name="T12" fmla="*/ 8 w 64"/>
                    <a:gd name="T13" fmla="*/ 200 h 544"/>
                    <a:gd name="T14" fmla="*/ 0 60000 65536"/>
                    <a:gd name="T15" fmla="*/ 16 w 64"/>
                    <a:gd name="T16" fmla="*/ 232 h 544"/>
                    <a:gd name="T17" fmla="*/ 0 60000 65536"/>
                    <a:gd name="T18" fmla="*/ 24 w 64"/>
                    <a:gd name="T19" fmla="*/ 264 h 544"/>
                    <a:gd name="T20" fmla="*/ 0 60000 65536"/>
                    <a:gd name="T21" fmla="*/ 48 w 64"/>
                    <a:gd name="T22" fmla="*/ 336 h 544"/>
                    <a:gd name="T23" fmla="*/ 0 60000 65536"/>
                    <a:gd name="T24" fmla="*/ 56 w 64"/>
                    <a:gd name="T25" fmla="*/ 392 h 544"/>
                    <a:gd name="T26" fmla="*/ 0 60000 65536"/>
                    <a:gd name="T27" fmla="*/ 64 w 64"/>
                    <a:gd name="T28" fmla="*/ 432 h 544"/>
                    <a:gd name="T29" fmla="*/ 0 60000 65536"/>
                    <a:gd name="T30" fmla="*/ 64 w 64"/>
                    <a:gd name="T31" fmla="*/ 488 h 544"/>
                    <a:gd name="T32" fmla="*/ 0 60000 65536"/>
                    <a:gd name="T33" fmla="*/ 64 w 64"/>
                    <a:gd name="T34" fmla="*/ 520 h 544"/>
                    <a:gd name="T35" fmla="*/ 0 60000 65536"/>
                    <a:gd name="T36" fmla="*/ 64 w 64"/>
                    <a:gd name="T37" fmla="*/ 544 h 544"/>
                    <a:gd name="T38" fmla="*/ 0 60000 65536"/>
                    <a:gd name="T39" fmla="*/ 0 w 64"/>
                    <a:gd name="T40" fmla="*/ 0 h 544"/>
                    <a:gd name="T41" fmla="*/ 64 w 64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64" h="544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0" y="128"/>
                      </a:lnTo>
                      <a:lnTo>
                        <a:pt x="0" y="168"/>
                      </a:lnTo>
                      <a:lnTo>
                        <a:pt x="8" y="200"/>
                      </a:lnTo>
                      <a:lnTo>
                        <a:pt x="16" y="232"/>
                      </a:lnTo>
                      <a:lnTo>
                        <a:pt x="24" y="264"/>
                      </a:lnTo>
                      <a:lnTo>
                        <a:pt x="48" y="336"/>
                      </a:lnTo>
                      <a:lnTo>
                        <a:pt x="56" y="392"/>
                      </a:lnTo>
                      <a:lnTo>
                        <a:pt x="64" y="432"/>
                      </a:lnTo>
                      <a:lnTo>
                        <a:pt x="64" y="488"/>
                      </a:lnTo>
                      <a:lnTo>
                        <a:pt x="64" y="520"/>
                      </a:lnTo>
                      <a:lnTo>
                        <a:pt x="64" y="54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65" name="자유형: 도형 13464"/>
                <p:cNvSpPr/>
                <p:nvPr/>
              </p:nvSpPr>
              <p:spPr>
                <a:xfrm>
                  <a:off x="3842645" y="2290360"/>
                  <a:ext cx="50793" cy="607908"/>
                </a:xfrm>
                <a:custGeom>
                  <a:avLst/>
                  <a:gdLst>
                    <a:gd name="T0" fmla="*/ 0 w 56"/>
                    <a:gd name="T1" fmla="*/ 0 h 544"/>
                    <a:gd name="T2" fmla="*/ 0 60000 65536"/>
                    <a:gd name="T3" fmla="*/ 0 w 56"/>
                    <a:gd name="T4" fmla="*/ 88 h 544"/>
                    <a:gd name="T5" fmla="*/ 0 60000 65536"/>
                    <a:gd name="T6" fmla="*/ 0 w 56"/>
                    <a:gd name="T7" fmla="*/ 128 h 544"/>
                    <a:gd name="T8" fmla="*/ 0 60000 65536"/>
                    <a:gd name="T9" fmla="*/ 0 w 56"/>
                    <a:gd name="T10" fmla="*/ 168 h 544"/>
                    <a:gd name="T11" fmla="*/ 0 60000 65536"/>
                    <a:gd name="T12" fmla="*/ 8 w 56"/>
                    <a:gd name="T13" fmla="*/ 200 h 544"/>
                    <a:gd name="T14" fmla="*/ 0 60000 65536"/>
                    <a:gd name="T15" fmla="*/ 8 w 56"/>
                    <a:gd name="T16" fmla="*/ 232 h 544"/>
                    <a:gd name="T17" fmla="*/ 0 60000 65536"/>
                    <a:gd name="T18" fmla="*/ 16 w 56"/>
                    <a:gd name="T19" fmla="*/ 256 h 544"/>
                    <a:gd name="T20" fmla="*/ 0 60000 65536"/>
                    <a:gd name="T21" fmla="*/ 40 w 56"/>
                    <a:gd name="T22" fmla="*/ 328 h 544"/>
                    <a:gd name="T23" fmla="*/ 0 60000 65536"/>
                    <a:gd name="T24" fmla="*/ 56 w 56"/>
                    <a:gd name="T25" fmla="*/ 384 h 544"/>
                    <a:gd name="T26" fmla="*/ 0 60000 65536"/>
                    <a:gd name="T27" fmla="*/ 56 w 56"/>
                    <a:gd name="T28" fmla="*/ 432 h 544"/>
                    <a:gd name="T29" fmla="*/ 0 60000 65536"/>
                    <a:gd name="T30" fmla="*/ 56 w 56"/>
                    <a:gd name="T31" fmla="*/ 480 h 544"/>
                    <a:gd name="T32" fmla="*/ 0 60000 65536"/>
                    <a:gd name="T33" fmla="*/ 56 w 56"/>
                    <a:gd name="T34" fmla="*/ 520 h 544"/>
                    <a:gd name="T35" fmla="*/ 0 60000 65536"/>
                    <a:gd name="T36" fmla="*/ 56 w 56"/>
                    <a:gd name="T37" fmla="*/ 544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0" y="128"/>
                      </a:lnTo>
                      <a:lnTo>
                        <a:pt x="0" y="168"/>
                      </a:lnTo>
                      <a:lnTo>
                        <a:pt x="8" y="200"/>
                      </a:lnTo>
                      <a:lnTo>
                        <a:pt x="8" y="232"/>
                      </a:lnTo>
                      <a:lnTo>
                        <a:pt x="16" y="256"/>
                      </a:lnTo>
                      <a:lnTo>
                        <a:pt x="40" y="328"/>
                      </a:lnTo>
                      <a:lnTo>
                        <a:pt x="56" y="384"/>
                      </a:lnTo>
                      <a:lnTo>
                        <a:pt x="56" y="432"/>
                      </a:lnTo>
                      <a:lnTo>
                        <a:pt x="56" y="480"/>
                      </a:lnTo>
                      <a:lnTo>
                        <a:pt x="56" y="520"/>
                      </a:lnTo>
                      <a:lnTo>
                        <a:pt x="56" y="54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15" name="Group 2"/>
              <p:cNvGrpSpPr/>
              <p:nvPr/>
            </p:nvGrpSpPr>
            <p:grpSpPr>
              <a:xfrm>
                <a:off x="3137893" y="2560182"/>
                <a:ext cx="976136" cy="71390"/>
                <a:chOff x="3137893" y="2560182"/>
                <a:chExt cx="976137" cy="71390"/>
              </a:xfrm>
            </p:grpSpPr>
            <p:sp>
              <p:nvSpPr>
                <p:cNvPr id="13458" name="자유형: 도형 13457"/>
                <p:cNvSpPr/>
                <p:nvPr/>
              </p:nvSpPr>
              <p:spPr>
                <a:xfrm>
                  <a:off x="3621999" y="2560182"/>
                  <a:ext cx="484105" cy="71390"/>
                </a:xfrm>
                <a:custGeom>
                  <a:avLst/>
                  <a:gdLst>
                    <a:gd name="T0" fmla="*/ 544 w 544"/>
                    <a:gd name="T1" fmla="*/ 64 h 64"/>
                    <a:gd name="T2" fmla="*/ 0 60000 65536"/>
                    <a:gd name="T3" fmla="*/ 456 w 544"/>
                    <a:gd name="T4" fmla="*/ 64 h 64"/>
                    <a:gd name="T5" fmla="*/ 0 60000 65536"/>
                    <a:gd name="T6" fmla="*/ 416 w 544"/>
                    <a:gd name="T7" fmla="*/ 64 h 64"/>
                    <a:gd name="T8" fmla="*/ 0 60000 65536"/>
                    <a:gd name="T9" fmla="*/ 376 w 544"/>
                    <a:gd name="T10" fmla="*/ 64 h 64"/>
                    <a:gd name="T11" fmla="*/ 0 60000 65536"/>
                    <a:gd name="T12" fmla="*/ 344 w 544"/>
                    <a:gd name="T13" fmla="*/ 48 h 64"/>
                    <a:gd name="T14" fmla="*/ 0 60000 65536"/>
                    <a:gd name="T15" fmla="*/ 312 w 544"/>
                    <a:gd name="T16" fmla="*/ 48 h 64"/>
                    <a:gd name="T17" fmla="*/ 0 60000 65536"/>
                    <a:gd name="T18" fmla="*/ 280 w 544"/>
                    <a:gd name="T19" fmla="*/ 40 h 64"/>
                    <a:gd name="T20" fmla="*/ 0 60000 65536"/>
                    <a:gd name="T21" fmla="*/ 216 w 544"/>
                    <a:gd name="T22" fmla="*/ 16 h 64"/>
                    <a:gd name="T23" fmla="*/ 0 60000 65536"/>
                    <a:gd name="T24" fmla="*/ 160 w 544"/>
                    <a:gd name="T25" fmla="*/ 8 h 64"/>
                    <a:gd name="T26" fmla="*/ 0 60000 65536"/>
                    <a:gd name="T27" fmla="*/ 112 w 544"/>
                    <a:gd name="T28" fmla="*/ 0 h 64"/>
                    <a:gd name="T29" fmla="*/ 0 60000 65536"/>
                    <a:gd name="T30" fmla="*/ 64 w 544"/>
                    <a:gd name="T31" fmla="*/ 0 h 64"/>
                    <a:gd name="T32" fmla="*/ 0 60000 65536"/>
                    <a:gd name="T33" fmla="*/ 24 w 544"/>
                    <a:gd name="T34" fmla="*/ 0 h 64"/>
                    <a:gd name="T35" fmla="*/ 0 60000 65536"/>
                    <a:gd name="T36" fmla="*/ 0 w 544"/>
                    <a:gd name="T37" fmla="*/ 0 h 64"/>
                    <a:gd name="T38" fmla="*/ 0 60000 65536"/>
                    <a:gd name="T39" fmla="*/ 0 w 544"/>
                    <a:gd name="T40" fmla="*/ 0 h 64"/>
                    <a:gd name="T41" fmla="*/ 544 w 544"/>
                    <a:gd name="T42" fmla="*/ 64 h 6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64">
                      <a:moveTo>
                        <a:pt x="544" y="64"/>
                      </a:moveTo>
                      <a:lnTo>
                        <a:pt x="456" y="64"/>
                      </a:lnTo>
                      <a:lnTo>
                        <a:pt x="416" y="64"/>
                      </a:lnTo>
                      <a:lnTo>
                        <a:pt x="376" y="64"/>
                      </a:lnTo>
                      <a:lnTo>
                        <a:pt x="344" y="48"/>
                      </a:lnTo>
                      <a:lnTo>
                        <a:pt x="312" y="48"/>
                      </a:lnTo>
                      <a:lnTo>
                        <a:pt x="280" y="40"/>
                      </a:lnTo>
                      <a:lnTo>
                        <a:pt x="216" y="16"/>
                      </a:lnTo>
                      <a:lnTo>
                        <a:pt x="160" y="8"/>
                      </a:lnTo>
                      <a:lnTo>
                        <a:pt x="112" y="0"/>
                      </a:lnTo>
                      <a:lnTo>
                        <a:pt x="64" y="0"/>
                      </a:lnTo>
                      <a:lnTo>
                        <a:pt x="2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59" name="자유형: 도형 13458"/>
                <p:cNvSpPr/>
                <p:nvPr/>
              </p:nvSpPr>
              <p:spPr>
                <a:xfrm>
                  <a:off x="3628362" y="2568108"/>
                  <a:ext cx="485668" cy="63464"/>
                </a:xfrm>
                <a:custGeom>
                  <a:avLst/>
                  <a:gdLst>
                    <a:gd name="T0" fmla="*/ 544 w 544"/>
                    <a:gd name="T1" fmla="*/ 56 h 56"/>
                    <a:gd name="T2" fmla="*/ 0 60000 65536"/>
                    <a:gd name="T3" fmla="*/ 448 w 544"/>
                    <a:gd name="T4" fmla="*/ 56 h 56"/>
                    <a:gd name="T5" fmla="*/ 0 60000 65536"/>
                    <a:gd name="T6" fmla="*/ 408 w 544"/>
                    <a:gd name="T7" fmla="*/ 56 h 56"/>
                    <a:gd name="T8" fmla="*/ 0 60000 65536"/>
                    <a:gd name="T9" fmla="*/ 376 w 544"/>
                    <a:gd name="T10" fmla="*/ 56 h 56"/>
                    <a:gd name="T11" fmla="*/ 0 60000 65536"/>
                    <a:gd name="T12" fmla="*/ 336 w 544"/>
                    <a:gd name="T13" fmla="*/ 48 h 56"/>
                    <a:gd name="T14" fmla="*/ 0 60000 65536"/>
                    <a:gd name="T15" fmla="*/ 304 w 544"/>
                    <a:gd name="T16" fmla="*/ 40 h 56"/>
                    <a:gd name="T17" fmla="*/ 0 60000 65536"/>
                    <a:gd name="T18" fmla="*/ 280 w 544"/>
                    <a:gd name="T19" fmla="*/ 32 h 56"/>
                    <a:gd name="T20" fmla="*/ 0 60000 65536"/>
                    <a:gd name="T21" fmla="*/ 208 w 544"/>
                    <a:gd name="T22" fmla="*/ 16 h 56"/>
                    <a:gd name="T23" fmla="*/ 0 60000 65536"/>
                    <a:gd name="T24" fmla="*/ 152 w 544"/>
                    <a:gd name="T25" fmla="*/ 0 h 56"/>
                    <a:gd name="T26" fmla="*/ 0 60000 65536"/>
                    <a:gd name="T27" fmla="*/ 112 w 544"/>
                    <a:gd name="T28" fmla="*/ 0 h 56"/>
                    <a:gd name="T29" fmla="*/ 0 60000 65536"/>
                    <a:gd name="T30" fmla="*/ 56 w 544"/>
                    <a:gd name="T31" fmla="*/ 0 h 56"/>
                    <a:gd name="T32" fmla="*/ 0 60000 65536"/>
                    <a:gd name="T33" fmla="*/ 16 w 544"/>
                    <a:gd name="T34" fmla="*/ 0 h 56"/>
                    <a:gd name="T35" fmla="*/ 0 60000 65536"/>
                    <a:gd name="T36" fmla="*/ 0 w 544"/>
                    <a:gd name="T37" fmla="*/ 0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544" y="56"/>
                      </a:moveTo>
                      <a:lnTo>
                        <a:pt x="448" y="56"/>
                      </a:lnTo>
                      <a:lnTo>
                        <a:pt x="408" y="56"/>
                      </a:lnTo>
                      <a:lnTo>
                        <a:pt x="376" y="56"/>
                      </a:lnTo>
                      <a:lnTo>
                        <a:pt x="336" y="48"/>
                      </a:lnTo>
                      <a:lnTo>
                        <a:pt x="304" y="40"/>
                      </a:lnTo>
                      <a:lnTo>
                        <a:pt x="280" y="32"/>
                      </a:lnTo>
                      <a:lnTo>
                        <a:pt x="208" y="16"/>
                      </a:lnTo>
                      <a:lnTo>
                        <a:pt x="152" y="0"/>
                      </a:lnTo>
                      <a:lnTo>
                        <a:pt x="112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60" name="자유형: 도형 13459"/>
                <p:cNvSpPr/>
                <p:nvPr/>
              </p:nvSpPr>
              <p:spPr>
                <a:xfrm>
                  <a:off x="3137893" y="2560182"/>
                  <a:ext cx="484105" cy="71390"/>
                </a:xfrm>
                <a:custGeom>
                  <a:avLst/>
                  <a:gdLst>
                    <a:gd name="T0" fmla="*/ 0 w 544"/>
                    <a:gd name="T1" fmla="*/ 64 h 64"/>
                    <a:gd name="T2" fmla="*/ 0 60000 65536"/>
                    <a:gd name="T3" fmla="*/ 96 w 544"/>
                    <a:gd name="T4" fmla="*/ 64 h 64"/>
                    <a:gd name="T5" fmla="*/ 0 60000 65536"/>
                    <a:gd name="T6" fmla="*/ 136 w 544"/>
                    <a:gd name="T7" fmla="*/ 64 h 64"/>
                    <a:gd name="T8" fmla="*/ 0 60000 65536"/>
                    <a:gd name="T9" fmla="*/ 168 w 544"/>
                    <a:gd name="T10" fmla="*/ 64 h 64"/>
                    <a:gd name="T11" fmla="*/ 0 60000 65536"/>
                    <a:gd name="T12" fmla="*/ 200 w 544"/>
                    <a:gd name="T13" fmla="*/ 48 h 64"/>
                    <a:gd name="T14" fmla="*/ 0 60000 65536"/>
                    <a:gd name="T15" fmla="*/ 232 w 544"/>
                    <a:gd name="T16" fmla="*/ 48 h 64"/>
                    <a:gd name="T17" fmla="*/ 0 60000 65536"/>
                    <a:gd name="T18" fmla="*/ 264 w 544"/>
                    <a:gd name="T19" fmla="*/ 40 h 64"/>
                    <a:gd name="T20" fmla="*/ 0 60000 65536"/>
                    <a:gd name="T21" fmla="*/ 336 w 544"/>
                    <a:gd name="T22" fmla="*/ 16 h 64"/>
                    <a:gd name="T23" fmla="*/ 0 60000 65536"/>
                    <a:gd name="T24" fmla="*/ 392 w 544"/>
                    <a:gd name="T25" fmla="*/ 8 h 64"/>
                    <a:gd name="T26" fmla="*/ 0 60000 65536"/>
                    <a:gd name="T27" fmla="*/ 432 w 544"/>
                    <a:gd name="T28" fmla="*/ 0 h 64"/>
                    <a:gd name="T29" fmla="*/ 0 60000 65536"/>
                    <a:gd name="T30" fmla="*/ 488 w 544"/>
                    <a:gd name="T31" fmla="*/ 0 h 64"/>
                    <a:gd name="T32" fmla="*/ 0 60000 65536"/>
                    <a:gd name="T33" fmla="*/ 520 w 544"/>
                    <a:gd name="T34" fmla="*/ 0 h 64"/>
                    <a:gd name="T35" fmla="*/ 0 60000 65536"/>
                    <a:gd name="T36" fmla="*/ 544 w 544"/>
                    <a:gd name="T37" fmla="*/ 0 h 64"/>
                    <a:gd name="T38" fmla="*/ 0 60000 65536"/>
                    <a:gd name="T39" fmla="*/ 0 w 544"/>
                    <a:gd name="T40" fmla="*/ 0 h 64"/>
                    <a:gd name="T41" fmla="*/ 544 w 544"/>
                    <a:gd name="T42" fmla="*/ 64 h 6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64">
                      <a:moveTo>
                        <a:pt x="0" y="64"/>
                      </a:moveTo>
                      <a:lnTo>
                        <a:pt x="96" y="64"/>
                      </a:lnTo>
                      <a:lnTo>
                        <a:pt x="136" y="64"/>
                      </a:lnTo>
                      <a:lnTo>
                        <a:pt x="168" y="64"/>
                      </a:lnTo>
                      <a:lnTo>
                        <a:pt x="200" y="48"/>
                      </a:lnTo>
                      <a:lnTo>
                        <a:pt x="232" y="48"/>
                      </a:lnTo>
                      <a:lnTo>
                        <a:pt x="264" y="40"/>
                      </a:lnTo>
                      <a:lnTo>
                        <a:pt x="336" y="16"/>
                      </a:lnTo>
                      <a:lnTo>
                        <a:pt x="392" y="8"/>
                      </a:lnTo>
                      <a:lnTo>
                        <a:pt x="432" y="0"/>
                      </a:lnTo>
                      <a:lnTo>
                        <a:pt x="488" y="0"/>
                      </a:lnTo>
                      <a:lnTo>
                        <a:pt x="520" y="0"/>
                      </a:lnTo>
                      <a:lnTo>
                        <a:pt x="544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61" name="자유형: 도형 13460"/>
                <p:cNvSpPr/>
                <p:nvPr/>
              </p:nvSpPr>
              <p:spPr>
                <a:xfrm>
                  <a:off x="3144256" y="2568108"/>
                  <a:ext cx="484105" cy="63464"/>
                </a:xfrm>
                <a:custGeom>
                  <a:avLst/>
                  <a:gdLst>
                    <a:gd name="T0" fmla="*/ 0 w 544"/>
                    <a:gd name="T1" fmla="*/ 56 h 56"/>
                    <a:gd name="T2" fmla="*/ 0 60000 65536"/>
                    <a:gd name="T3" fmla="*/ 88 w 544"/>
                    <a:gd name="T4" fmla="*/ 56 h 56"/>
                    <a:gd name="T5" fmla="*/ 0 60000 65536"/>
                    <a:gd name="T6" fmla="*/ 128 w 544"/>
                    <a:gd name="T7" fmla="*/ 56 h 56"/>
                    <a:gd name="T8" fmla="*/ 0 60000 65536"/>
                    <a:gd name="T9" fmla="*/ 168 w 544"/>
                    <a:gd name="T10" fmla="*/ 56 h 56"/>
                    <a:gd name="T11" fmla="*/ 0 60000 65536"/>
                    <a:gd name="T12" fmla="*/ 200 w 544"/>
                    <a:gd name="T13" fmla="*/ 48 h 56"/>
                    <a:gd name="T14" fmla="*/ 0 60000 65536"/>
                    <a:gd name="T15" fmla="*/ 232 w 544"/>
                    <a:gd name="T16" fmla="*/ 40 h 56"/>
                    <a:gd name="T17" fmla="*/ 0 60000 65536"/>
                    <a:gd name="T18" fmla="*/ 256 w 544"/>
                    <a:gd name="T19" fmla="*/ 32 h 56"/>
                    <a:gd name="T20" fmla="*/ 0 60000 65536"/>
                    <a:gd name="T21" fmla="*/ 328 w 544"/>
                    <a:gd name="T22" fmla="*/ 16 h 56"/>
                    <a:gd name="T23" fmla="*/ 0 60000 65536"/>
                    <a:gd name="T24" fmla="*/ 384 w 544"/>
                    <a:gd name="T25" fmla="*/ 0 h 56"/>
                    <a:gd name="T26" fmla="*/ 0 60000 65536"/>
                    <a:gd name="T27" fmla="*/ 432 w 544"/>
                    <a:gd name="T28" fmla="*/ 0 h 56"/>
                    <a:gd name="T29" fmla="*/ 0 60000 65536"/>
                    <a:gd name="T30" fmla="*/ 480 w 544"/>
                    <a:gd name="T31" fmla="*/ 0 h 56"/>
                    <a:gd name="T32" fmla="*/ 0 60000 65536"/>
                    <a:gd name="T33" fmla="*/ 520 w 544"/>
                    <a:gd name="T34" fmla="*/ 0 h 56"/>
                    <a:gd name="T35" fmla="*/ 0 60000 65536"/>
                    <a:gd name="T36" fmla="*/ 544 w 544"/>
                    <a:gd name="T37" fmla="*/ 0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0" y="56"/>
                      </a:moveTo>
                      <a:lnTo>
                        <a:pt x="88" y="56"/>
                      </a:lnTo>
                      <a:lnTo>
                        <a:pt x="128" y="56"/>
                      </a:lnTo>
                      <a:lnTo>
                        <a:pt x="168" y="56"/>
                      </a:lnTo>
                      <a:lnTo>
                        <a:pt x="200" y="48"/>
                      </a:lnTo>
                      <a:lnTo>
                        <a:pt x="232" y="40"/>
                      </a:lnTo>
                      <a:lnTo>
                        <a:pt x="256" y="32"/>
                      </a:lnTo>
                      <a:lnTo>
                        <a:pt x="328" y="16"/>
                      </a:lnTo>
                      <a:lnTo>
                        <a:pt x="384" y="0"/>
                      </a:lnTo>
                      <a:lnTo>
                        <a:pt x="432" y="0"/>
                      </a:lnTo>
                      <a:lnTo>
                        <a:pt x="480" y="0"/>
                      </a:lnTo>
                      <a:lnTo>
                        <a:pt x="520" y="0"/>
                      </a:lnTo>
                      <a:lnTo>
                        <a:pt x="544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16" name="Group 2"/>
              <p:cNvGrpSpPr/>
              <p:nvPr/>
            </p:nvGrpSpPr>
            <p:grpSpPr>
              <a:xfrm>
                <a:off x="3152183" y="3177579"/>
                <a:ext cx="976136" cy="71446"/>
                <a:chOff x="3152182" y="3177579"/>
                <a:chExt cx="976137" cy="71446"/>
              </a:xfrm>
            </p:grpSpPr>
            <p:sp>
              <p:nvSpPr>
                <p:cNvPr id="13454" name="자유형: 도형 13453"/>
                <p:cNvSpPr/>
                <p:nvPr/>
              </p:nvSpPr>
              <p:spPr>
                <a:xfrm>
                  <a:off x="3636288" y="3177579"/>
                  <a:ext cx="484105" cy="71446"/>
                </a:xfrm>
                <a:custGeom>
                  <a:avLst/>
                  <a:gdLst>
                    <a:gd name="T0" fmla="*/ 544 w 544"/>
                    <a:gd name="T1" fmla="*/ 0 h 64"/>
                    <a:gd name="T2" fmla="*/ 0 60000 65536"/>
                    <a:gd name="T3" fmla="*/ 456 w 544"/>
                    <a:gd name="T4" fmla="*/ 0 h 64"/>
                    <a:gd name="T5" fmla="*/ 0 60000 65536"/>
                    <a:gd name="T6" fmla="*/ 416 w 544"/>
                    <a:gd name="T7" fmla="*/ 0 h 64"/>
                    <a:gd name="T8" fmla="*/ 0 60000 65536"/>
                    <a:gd name="T9" fmla="*/ 376 w 544"/>
                    <a:gd name="T10" fmla="*/ 0 h 64"/>
                    <a:gd name="T11" fmla="*/ 0 60000 65536"/>
                    <a:gd name="T12" fmla="*/ 344 w 544"/>
                    <a:gd name="T13" fmla="*/ 8 h 64"/>
                    <a:gd name="T14" fmla="*/ 0 60000 65536"/>
                    <a:gd name="T15" fmla="*/ 312 w 544"/>
                    <a:gd name="T16" fmla="*/ 16 h 64"/>
                    <a:gd name="T17" fmla="*/ 0 60000 65536"/>
                    <a:gd name="T18" fmla="*/ 280 w 544"/>
                    <a:gd name="T19" fmla="*/ 24 h 64"/>
                    <a:gd name="T20" fmla="*/ 0 60000 65536"/>
                    <a:gd name="T21" fmla="*/ 216 w 544"/>
                    <a:gd name="T22" fmla="*/ 40 h 64"/>
                    <a:gd name="T23" fmla="*/ 0 60000 65536"/>
                    <a:gd name="T24" fmla="*/ 152 w 544"/>
                    <a:gd name="T25" fmla="*/ 56 h 64"/>
                    <a:gd name="T26" fmla="*/ 0 60000 65536"/>
                    <a:gd name="T27" fmla="*/ 112 w 544"/>
                    <a:gd name="T28" fmla="*/ 64 h 64"/>
                    <a:gd name="T29" fmla="*/ 0 60000 65536"/>
                    <a:gd name="T30" fmla="*/ 64 w 544"/>
                    <a:gd name="T31" fmla="*/ 64 h 64"/>
                    <a:gd name="T32" fmla="*/ 0 60000 65536"/>
                    <a:gd name="T33" fmla="*/ 24 w 544"/>
                    <a:gd name="T34" fmla="*/ 64 h 64"/>
                    <a:gd name="T35" fmla="*/ 0 60000 65536"/>
                    <a:gd name="T36" fmla="*/ 0 w 544"/>
                    <a:gd name="T37" fmla="*/ 64 h 64"/>
                    <a:gd name="T38" fmla="*/ 0 60000 65536"/>
                    <a:gd name="T39" fmla="*/ 0 w 544"/>
                    <a:gd name="T40" fmla="*/ 0 h 64"/>
                    <a:gd name="T41" fmla="*/ 544 w 544"/>
                    <a:gd name="T42" fmla="*/ 64 h 6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64">
                      <a:moveTo>
                        <a:pt x="544" y="0"/>
                      </a:moveTo>
                      <a:lnTo>
                        <a:pt x="456" y="0"/>
                      </a:lnTo>
                      <a:lnTo>
                        <a:pt x="416" y="0"/>
                      </a:lnTo>
                      <a:lnTo>
                        <a:pt x="376" y="0"/>
                      </a:lnTo>
                      <a:lnTo>
                        <a:pt x="344" y="8"/>
                      </a:lnTo>
                      <a:lnTo>
                        <a:pt x="312" y="16"/>
                      </a:lnTo>
                      <a:lnTo>
                        <a:pt x="280" y="24"/>
                      </a:lnTo>
                      <a:lnTo>
                        <a:pt x="216" y="40"/>
                      </a:lnTo>
                      <a:lnTo>
                        <a:pt x="152" y="56"/>
                      </a:lnTo>
                      <a:lnTo>
                        <a:pt x="112" y="64"/>
                      </a:lnTo>
                      <a:lnTo>
                        <a:pt x="64" y="64"/>
                      </a:lnTo>
                      <a:lnTo>
                        <a:pt x="24" y="64"/>
                      </a:lnTo>
                      <a:lnTo>
                        <a:pt x="0" y="6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55" name="자유형: 도형 13454"/>
                <p:cNvSpPr/>
                <p:nvPr/>
              </p:nvSpPr>
              <p:spPr>
                <a:xfrm>
                  <a:off x="3642651" y="3185506"/>
                  <a:ext cx="485668" cy="63520"/>
                </a:xfrm>
                <a:custGeom>
                  <a:avLst/>
                  <a:gdLst>
                    <a:gd name="T0" fmla="*/ 544 w 544"/>
                    <a:gd name="T1" fmla="*/ 0 h 56"/>
                    <a:gd name="T2" fmla="*/ 0 60000 65536"/>
                    <a:gd name="T3" fmla="*/ 448 w 544"/>
                    <a:gd name="T4" fmla="*/ 0 h 56"/>
                    <a:gd name="T5" fmla="*/ 0 60000 65536"/>
                    <a:gd name="T6" fmla="*/ 408 w 544"/>
                    <a:gd name="T7" fmla="*/ 0 h 56"/>
                    <a:gd name="T8" fmla="*/ 0 60000 65536"/>
                    <a:gd name="T9" fmla="*/ 376 w 544"/>
                    <a:gd name="T10" fmla="*/ 0 h 56"/>
                    <a:gd name="T11" fmla="*/ 0 60000 65536"/>
                    <a:gd name="T12" fmla="*/ 336 w 544"/>
                    <a:gd name="T13" fmla="*/ 8 h 56"/>
                    <a:gd name="T14" fmla="*/ 0 60000 65536"/>
                    <a:gd name="T15" fmla="*/ 304 w 544"/>
                    <a:gd name="T16" fmla="*/ 8 h 56"/>
                    <a:gd name="T17" fmla="*/ 0 60000 65536"/>
                    <a:gd name="T18" fmla="*/ 280 w 544"/>
                    <a:gd name="T19" fmla="*/ 16 h 56"/>
                    <a:gd name="T20" fmla="*/ 0 60000 65536"/>
                    <a:gd name="T21" fmla="*/ 208 w 544"/>
                    <a:gd name="T22" fmla="*/ 40 h 56"/>
                    <a:gd name="T23" fmla="*/ 0 60000 65536"/>
                    <a:gd name="T24" fmla="*/ 152 w 544"/>
                    <a:gd name="T25" fmla="*/ 56 h 56"/>
                    <a:gd name="T26" fmla="*/ 0 60000 65536"/>
                    <a:gd name="T27" fmla="*/ 112 w 544"/>
                    <a:gd name="T28" fmla="*/ 56 h 56"/>
                    <a:gd name="T29" fmla="*/ 0 60000 65536"/>
                    <a:gd name="T30" fmla="*/ 56 w 544"/>
                    <a:gd name="T31" fmla="*/ 56 h 56"/>
                    <a:gd name="T32" fmla="*/ 0 60000 65536"/>
                    <a:gd name="T33" fmla="*/ 16 w 544"/>
                    <a:gd name="T34" fmla="*/ 56 h 56"/>
                    <a:gd name="T35" fmla="*/ 0 60000 65536"/>
                    <a:gd name="T36" fmla="*/ 0 w 544"/>
                    <a:gd name="T37" fmla="*/ 56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544" y="0"/>
                      </a:moveTo>
                      <a:lnTo>
                        <a:pt x="448" y="0"/>
                      </a:lnTo>
                      <a:lnTo>
                        <a:pt x="408" y="0"/>
                      </a:lnTo>
                      <a:lnTo>
                        <a:pt x="376" y="0"/>
                      </a:lnTo>
                      <a:lnTo>
                        <a:pt x="336" y="8"/>
                      </a:lnTo>
                      <a:lnTo>
                        <a:pt x="304" y="8"/>
                      </a:lnTo>
                      <a:lnTo>
                        <a:pt x="280" y="16"/>
                      </a:lnTo>
                      <a:lnTo>
                        <a:pt x="208" y="40"/>
                      </a:lnTo>
                      <a:lnTo>
                        <a:pt x="152" y="56"/>
                      </a:lnTo>
                      <a:lnTo>
                        <a:pt x="112" y="56"/>
                      </a:lnTo>
                      <a:lnTo>
                        <a:pt x="56" y="56"/>
                      </a:lnTo>
                      <a:lnTo>
                        <a:pt x="16" y="56"/>
                      </a:lnTo>
                      <a:lnTo>
                        <a:pt x="0" y="56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56" name="자유형: 도형 13455"/>
                <p:cNvSpPr/>
                <p:nvPr/>
              </p:nvSpPr>
              <p:spPr>
                <a:xfrm>
                  <a:off x="3152182" y="3177579"/>
                  <a:ext cx="484105" cy="71446"/>
                </a:xfrm>
                <a:custGeom>
                  <a:avLst/>
                  <a:gdLst>
                    <a:gd name="T0" fmla="*/ 0 w 544"/>
                    <a:gd name="T1" fmla="*/ 0 h 64"/>
                    <a:gd name="T2" fmla="*/ 0 60000 65536"/>
                    <a:gd name="T3" fmla="*/ 96 w 544"/>
                    <a:gd name="T4" fmla="*/ 0 h 64"/>
                    <a:gd name="T5" fmla="*/ 0 60000 65536"/>
                    <a:gd name="T6" fmla="*/ 128 w 544"/>
                    <a:gd name="T7" fmla="*/ 0 h 64"/>
                    <a:gd name="T8" fmla="*/ 0 60000 65536"/>
                    <a:gd name="T9" fmla="*/ 168 w 544"/>
                    <a:gd name="T10" fmla="*/ 0 h 64"/>
                    <a:gd name="T11" fmla="*/ 0 60000 65536"/>
                    <a:gd name="T12" fmla="*/ 200 w 544"/>
                    <a:gd name="T13" fmla="*/ 8 h 64"/>
                    <a:gd name="T14" fmla="*/ 0 60000 65536"/>
                    <a:gd name="T15" fmla="*/ 232 w 544"/>
                    <a:gd name="T16" fmla="*/ 16 h 64"/>
                    <a:gd name="T17" fmla="*/ 0 60000 65536"/>
                    <a:gd name="T18" fmla="*/ 264 w 544"/>
                    <a:gd name="T19" fmla="*/ 24 h 64"/>
                    <a:gd name="T20" fmla="*/ 0 60000 65536"/>
                    <a:gd name="T21" fmla="*/ 336 w 544"/>
                    <a:gd name="T22" fmla="*/ 40 h 64"/>
                    <a:gd name="T23" fmla="*/ 0 60000 65536"/>
                    <a:gd name="T24" fmla="*/ 392 w 544"/>
                    <a:gd name="T25" fmla="*/ 56 h 64"/>
                    <a:gd name="T26" fmla="*/ 0 60000 65536"/>
                    <a:gd name="T27" fmla="*/ 432 w 544"/>
                    <a:gd name="T28" fmla="*/ 64 h 64"/>
                    <a:gd name="T29" fmla="*/ 0 60000 65536"/>
                    <a:gd name="T30" fmla="*/ 488 w 544"/>
                    <a:gd name="T31" fmla="*/ 64 h 64"/>
                    <a:gd name="T32" fmla="*/ 0 60000 65536"/>
                    <a:gd name="T33" fmla="*/ 520 w 544"/>
                    <a:gd name="T34" fmla="*/ 64 h 64"/>
                    <a:gd name="T35" fmla="*/ 0 60000 65536"/>
                    <a:gd name="T36" fmla="*/ 544 w 544"/>
                    <a:gd name="T37" fmla="*/ 64 h 64"/>
                    <a:gd name="T38" fmla="*/ 0 60000 65536"/>
                    <a:gd name="T39" fmla="*/ 0 w 544"/>
                    <a:gd name="T40" fmla="*/ 0 h 64"/>
                    <a:gd name="T41" fmla="*/ 544 w 544"/>
                    <a:gd name="T42" fmla="*/ 64 h 6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64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28" y="0"/>
                      </a:lnTo>
                      <a:lnTo>
                        <a:pt x="168" y="0"/>
                      </a:lnTo>
                      <a:lnTo>
                        <a:pt x="200" y="8"/>
                      </a:lnTo>
                      <a:lnTo>
                        <a:pt x="232" y="16"/>
                      </a:lnTo>
                      <a:lnTo>
                        <a:pt x="264" y="24"/>
                      </a:lnTo>
                      <a:lnTo>
                        <a:pt x="336" y="40"/>
                      </a:lnTo>
                      <a:lnTo>
                        <a:pt x="392" y="56"/>
                      </a:lnTo>
                      <a:lnTo>
                        <a:pt x="432" y="64"/>
                      </a:lnTo>
                      <a:lnTo>
                        <a:pt x="488" y="64"/>
                      </a:lnTo>
                      <a:lnTo>
                        <a:pt x="520" y="64"/>
                      </a:lnTo>
                      <a:lnTo>
                        <a:pt x="544" y="6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57" name="자유형: 도형 13456"/>
                <p:cNvSpPr/>
                <p:nvPr/>
              </p:nvSpPr>
              <p:spPr>
                <a:xfrm>
                  <a:off x="3158546" y="3185506"/>
                  <a:ext cx="484105" cy="63520"/>
                </a:xfrm>
                <a:custGeom>
                  <a:avLst/>
                  <a:gdLst>
                    <a:gd name="T0" fmla="*/ 0 w 544"/>
                    <a:gd name="T1" fmla="*/ 0 h 56"/>
                    <a:gd name="T2" fmla="*/ 0 60000 65536"/>
                    <a:gd name="T3" fmla="*/ 88 w 544"/>
                    <a:gd name="T4" fmla="*/ 0 h 56"/>
                    <a:gd name="T5" fmla="*/ 0 60000 65536"/>
                    <a:gd name="T6" fmla="*/ 128 w 544"/>
                    <a:gd name="T7" fmla="*/ 0 h 56"/>
                    <a:gd name="T8" fmla="*/ 0 60000 65536"/>
                    <a:gd name="T9" fmla="*/ 168 w 544"/>
                    <a:gd name="T10" fmla="*/ 0 h 56"/>
                    <a:gd name="T11" fmla="*/ 0 60000 65536"/>
                    <a:gd name="T12" fmla="*/ 200 w 544"/>
                    <a:gd name="T13" fmla="*/ 8 h 56"/>
                    <a:gd name="T14" fmla="*/ 0 60000 65536"/>
                    <a:gd name="T15" fmla="*/ 232 w 544"/>
                    <a:gd name="T16" fmla="*/ 8 h 56"/>
                    <a:gd name="T17" fmla="*/ 0 60000 65536"/>
                    <a:gd name="T18" fmla="*/ 256 w 544"/>
                    <a:gd name="T19" fmla="*/ 16 h 56"/>
                    <a:gd name="T20" fmla="*/ 0 60000 65536"/>
                    <a:gd name="T21" fmla="*/ 328 w 544"/>
                    <a:gd name="T22" fmla="*/ 40 h 56"/>
                    <a:gd name="T23" fmla="*/ 0 60000 65536"/>
                    <a:gd name="T24" fmla="*/ 384 w 544"/>
                    <a:gd name="T25" fmla="*/ 56 h 56"/>
                    <a:gd name="T26" fmla="*/ 0 60000 65536"/>
                    <a:gd name="T27" fmla="*/ 432 w 544"/>
                    <a:gd name="T28" fmla="*/ 56 h 56"/>
                    <a:gd name="T29" fmla="*/ 0 60000 65536"/>
                    <a:gd name="T30" fmla="*/ 480 w 544"/>
                    <a:gd name="T31" fmla="*/ 56 h 56"/>
                    <a:gd name="T32" fmla="*/ 0 60000 65536"/>
                    <a:gd name="T33" fmla="*/ 520 w 544"/>
                    <a:gd name="T34" fmla="*/ 56 h 56"/>
                    <a:gd name="T35" fmla="*/ 0 60000 65536"/>
                    <a:gd name="T36" fmla="*/ 544 w 544"/>
                    <a:gd name="T37" fmla="*/ 56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0" y="0"/>
                      </a:moveTo>
                      <a:lnTo>
                        <a:pt x="88" y="0"/>
                      </a:lnTo>
                      <a:lnTo>
                        <a:pt x="128" y="0"/>
                      </a:lnTo>
                      <a:lnTo>
                        <a:pt x="168" y="0"/>
                      </a:lnTo>
                      <a:lnTo>
                        <a:pt x="200" y="8"/>
                      </a:lnTo>
                      <a:lnTo>
                        <a:pt x="232" y="8"/>
                      </a:lnTo>
                      <a:lnTo>
                        <a:pt x="256" y="16"/>
                      </a:lnTo>
                      <a:lnTo>
                        <a:pt x="328" y="40"/>
                      </a:lnTo>
                      <a:lnTo>
                        <a:pt x="384" y="56"/>
                      </a:lnTo>
                      <a:lnTo>
                        <a:pt x="432" y="56"/>
                      </a:lnTo>
                      <a:lnTo>
                        <a:pt x="480" y="56"/>
                      </a:lnTo>
                      <a:lnTo>
                        <a:pt x="520" y="56"/>
                      </a:lnTo>
                      <a:lnTo>
                        <a:pt x="544" y="56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17" name="Group 2"/>
              <p:cNvGrpSpPr/>
              <p:nvPr/>
            </p:nvGrpSpPr>
            <p:grpSpPr>
              <a:xfrm>
                <a:off x="3209340" y="2299849"/>
                <a:ext cx="57157" cy="1226924"/>
                <a:chOff x="3209340" y="2299849"/>
                <a:chExt cx="57157" cy="1226925"/>
              </a:xfrm>
            </p:grpSpPr>
            <p:sp>
              <p:nvSpPr>
                <p:cNvPr id="13450" name="자유형: 도형 13449"/>
                <p:cNvSpPr/>
                <p:nvPr/>
              </p:nvSpPr>
              <p:spPr>
                <a:xfrm>
                  <a:off x="3209340" y="2907758"/>
                  <a:ext cx="49175" cy="619016"/>
                </a:xfrm>
                <a:custGeom>
                  <a:avLst/>
                  <a:gdLst>
                    <a:gd name="T0" fmla="*/ 56 w 56"/>
                    <a:gd name="T1" fmla="*/ 552 h 552"/>
                    <a:gd name="T2" fmla="*/ 0 60000 65536"/>
                    <a:gd name="T3" fmla="*/ 56 w 56"/>
                    <a:gd name="T4" fmla="*/ 456 h 552"/>
                    <a:gd name="T5" fmla="*/ 0 60000 65536"/>
                    <a:gd name="T6" fmla="*/ 56 w 56"/>
                    <a:gd name="T7" fmla="*/ 416 h 552"/>
                    <a:gd name="T8" fmla="*/ 0 60000 65536"/>
                    <a:gd name="T9" fmla="*/ 56 w 56"/>
                    <a:gd name="T10" fmla="*/ 376 h 552"/>
                    <a:gd name="T11" fmla="*/ 0 60000 65536"/>
                    <a:gd name="T12" fmla="*/ 48 w 56"/>
                    <a:gd name="T13" fmla="*/ 344 h 552"/>
                    <a:gd name="T14" fmla="*/ 0 60000 65536"/>
                    <a:gd name="T15" fmla="*/ 48 w 56"/>
                    <a:gd name="T16" fmla="*/ 312 h 552"/>
                    <a:gd name="T17" fmla="*/ 0 60000 65536"/>
                    <a:gd name="T18" fmla="*/ 32 w 56"/>
                    <a:gd name="T19" fmla="*/ 288 h 552"/>
                    <a:gd name="T20" fmla="*/ 0 60000 65536"/>
                    <a:gd name="T21" fmla="*/ 16 w 56"/>
                    <a:gd name="T22" fmla="*/ 216 h 552"/>
                    <a:gd name="T23" fmla="*/ 0 60000 65536"/>
                    <a:gd name="T24" fmla="*/ 0 w 56"/>
                    <a:gd name="T25" fmla="*/ 160 h 552"/>
                    <a:gd name="T26" fmla="*/ 0 60000 65536"/>
                    <a:gd name="T27" fmla="*/ 0 w 56"/>
                    <a:gd name="T28" fmla="*/ 120 h 552"/>
                    <a:gd name="T29" fmla="*/ 0 60000 65536"/>
                    <a:gd name="T30" fmla="*/ 0 w 56"/>
                    <a:gd name="T31" fmla="*/ 64 h 552"/>
                    <a:gd name="T32" fmla="*/ 0 60000 65536"/>
                    <a:gd name="T33" fmla="*/ 0 w 56"/>
                    <a:gd name="T34" fmla="*/ 24 h 552"/>
                    <a:gd name="T35" fmla="*/ 0 60000 65536"/>
                    <a:gd name="T36" fmla="*/ 0 w 56"/>
                    <a:gd name="T37" fmla="*/ 0 h 552"/>
                    <a:gd name="T38" fmla="*/ 0 60000 65536"/>
                    <a:gd name="T39" fmla="*/ 0 w 56"/>
                    <a:gd name="T40" fmla="*/ 0 h 552"/>
                    <a:gd name="T41" fmla="*/ 56 w 56"/>
                    <a:gd name="T42" fmla="*/ 552 h 552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52">
                      <a:moveTo>
                        <a:pt x="56" y="552"/>
                      </a:moveTo>
                      <a:lnTo>
                        <a:pt x="56" y="456"/>
                      </a:lnTo>
                      <a:lnTo>
                        <a:pt x="56" y="416"/>
                      </a:lnTo>
                      <a:lnTo>
                        <a:pt x="56" y="376"/>
                      </a:lnTo>
                      <a:lnTo>
                        <a:pt x="48" y="344"/>
                      </a:lnTo>
                      <a:lnTo>
                        <a:pt x="48" y="312"/>
                      </a:lnTo>
                      <a:lnTo>
                        <a:pt x="32" y="288"/>
                      </a:lnTo>
                      <a:lnTo>
                        <a:pt x="16" y="216"/>
                      </a:lnTo>
                      <a:lnTo>
                        <a:pt x="0" y="160"/>
                      </a:lnTo>
                      <a:lnTo>
                        <a:pt x="0" y="120"/>
                      </a:lnTo>
                      <a:lnTo>
                        <a:pt x="0" y="6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51" name="자유형: 도형 13450"/>
                <p:cNvSpPr/>
                <p:nvPr/>
              </p:nvSpPr>
              <p:spPr>
                <a:xfrm>
                  <a:off x="3215703" y="2917302"/>
                  <a:ext cx="50793" cy="609471"/>
                </a:xfrm>
                <a:custGeom>
                  <a:avLst/>
                  <a:gdLst>
                    <a:gd name="T0" fmla="*/ 56 w 56"/>
                    <a:gd name="T1" fmla="*/ 544 h 544"/>
                    <a:gd name="T2" fmla="*/ 0 60000 65536"/>
                    <a:gd name="T3" fmla="*/ 56 w 56"/>
                    <a:gd name="T4" fmla="*/ 448 h 544"/>
                    <a:gd name="T5" fmla="*/ 0 60000 65536"/>
                    <a:gd name="T6" fmla="*/ 56 w 56"/>
                    <a:gd name="T7" fmla="*/ 408 h 544"/>
                    <a:gd name="T8" fmla="*/ 0 60000 65536"/>
                    <a:gd name="T9" fmla="*/ 56 w 56"/>
                    <a:gd name="T10" fmla="*/ 376 h 544"/>
                    <a:gd name="T11" fmla="*/ 0 60000 65536"/>
                    <a:gd name="T12" fmla="*/ 48 w 56"/>
                    <a:gd name="T13" fmla="*/ 336 h 544"/>
                    <a:gd name="T14" fmla="*/ 0 60000 65536"/>
                    <a:gd name="T15" fmla="*/ 40 w 56"/>
                    <a:gd name="T16" fmla="*/ 304 h 544"/>
                    <a:gd name="T17" fmla="*/ 0 60000 65536"/>
                    <a:gd name="T18" fmla="*/ 32 w 56"/>
                    <a:gd name="T19" fmla="*/ 280 h 544"/>
                    <a:gd name="T20" fmla="*/ 0 60000 65536"/>
                    <a:gd name="T21" fmla="*/ 16 w 56"/>
                    <a:gd name="T22" fmla="*/ 208 h 544"/>
                    <a:gd name="T23" fmla="*/ 0 60000 65536"/>
                    <a:gd name="T24" fmla="*/ 0 w 56"/>
                    <a:gd name="T25" fmla="*/ 152 h 544"/>
                    <a:gd name="T26" fmla="*/ 0 60000 65536"/>
                    <a:gd name="T27" fmla="*/ 0 w 56"/>
                    <a:gd name="T28" fmla="*/ 112 h 544"/>
                    <a:gd name="T29" fmla="*/ 0 60000 65536"/>
                    <a:gd name="T30" fmla="*/ 0 w 56"/>
                    <a:gd name="T31" fmla="*/ 56 h 544"/>
                    <a:gd name="T32" fmla="*/ 0 60000 65536"/>
                    <a:gd name="T33" fmla="*/ 0 w 56"/>
                    <a:gd name="T34" fmla="*/ 16 h 544"/>
                    <a:gd name="T35" fmla="*/ 0 60000 65536"/>
                    <a:gd name="T36" fmla="*/ 0 w 56"/>
                    <a:gd name="T37" fmla="*/ 0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56" y="544"/>
                      </a:moveTo>
                      <a:lnTo>
                        <a:pt x="56" y="448"/>
                      </a:lnTo>
                      <a:lnTo>
                        <a:pt x="56" y="408"/>
                      </a:lnTo>
                      <a:lnTo>
                        <a:pt x="56" y="376"/>
                      </a:lnTo>
                      <a:lnTo>
                        <a:pt x="48" y="336"/>
                      </a:lnTo>
                      <a:lnTo>
                        <a:pt x="40" y="304"/>
                      </a:lnTo>
                      <a:lnTo>
                        <a:pt x="32" y="280"/>
                      </a:lnTo>
                      <a:lnTo>
                        <a:pt x="16" y="208"/>
                      </a:lnTo>
                      <a:lnTo>
                        <a:pt x="0" y="152"/>
                      </a:lnTo>
                      <a:lnTo>
                        <a:pt x="0" y="112"/>
                      </a:lnTo>
                      <a:lnTo>
                        <a:pt x="0" y="56"/>
                      </a:lnTo>
                      <a:lnTo>
                        <a:pt x="0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52" name="자유형: 도형 13451"/>
                <p:cNvSpPr/>
                <p:nvPr/>
              </p:nvSpPr>
              <p:spPr>
                <a:xfrm>
                  <a:off x="3209340" y="2299849"/>
                  <a:ext cx="49175" cy="617453"/>
                </a:xfrm>
                <a:custGeom>
                  <a:avLst/>
                  <a:gdLst>
                    <a:gd name="T0" fmla="*/ 56 w 56"/>
                    <a:gd name="T1" fmla="*/ 0 h 552"/>
                    <a:gd name="T2" fmla="*/ 0 60000 65536"/>
                    <a:gd name="T3" fmla="*/ 56 w 56"/>
                    <a:gd name="T4" fmla="*/ 96 h 552"/>
                    <a:gd name="T5" fmla="*/ 0 60000 65536"/>
                    <a:gd name="T6" fmla="*/ 56 w 56"/>
                    <a:gd name="T7" fmla="*/ 136 h 552"/>
                    <a:gd name="T8" fmla="*/ 0 60000 65536"/>
                    <a:gd name="T9" fmla="*/ 56 w 56"/>
                    <a:gd name="T10" fmla="*/ 176 h 552"/>
                    <a:gd name="T11" fmla="*/ 0 60000 65536"/>
                    <a:gd name="T12" fmla="*/ 48 w 56"/>
                    <a:gd name="T13" fmla="*/ 208 h 552"/>
                    <a:gd name="T14" fmla="*/ 0 60000 65536"/>
                    <a:gd name="T15" fmla="*/ 48 w 56"/>
                    <a:gd name="T16" fmla="*/ 240 h 552"/>
                    <a:gd name="T17" fmla="*/ 0 60000 65536"/>
                    <a:gd name="T18" fmla="*/ 32 w 56"/>
                    <a:gd name="T19" fmla="*/ 264 h 552"/>
                    <a:gd name="T20" fmla="*/ 0 60000 65536"/>
                    <a:gd name="T21" fmla="*/ 16 w 56"/>
                    <a:gd name="T22" fmla="*/ 336 h 552"/>
                    <a:gd name="T23" fmla="*/ 0 60000 65536"/>
                    <a:gd name="T24" fmla="*/ 0 w 56"/>
                    <a:gd name="T25" fmla="*/ 392 h 552"/>
                    <a:gd name="T26" fmla="*/ 0 60000 65536"/>
                    <a:gd name="T27" fmla="*/ 0 w 56"/>
                    <a:gd name="T28" fmla="*/ 432 h 552"/>
                    <a:gd name="T29" fmla="*/ 0 60000 65536"/>
                    <a:gd name="T30" fmla="*/ 0 w 56"/>
                    <a:gd name="T31" fmla="*/ 488 h 552"/>
                    <a:gd name="T32" fmla="*/ 0 60000 65536"/>
                    <a:gd name="T33" fmla="*/ 0 w 56"/>
                    <a:gd name="T34" fmla="*/ 528 h 552"/>
                    <a:gd name="T35" fmla="*/ 0 60000 65536"/>
                    <a:gd name="T36" fmla="*/ 0 w 56"/>
                    <a:gd name="T37" fmla="*/ 552 h 552"/>
                    <a:gd name="T38" fmla="*/ 0 60000 65536"/>
                    <a:gd name="T39" fmla="*/ 0 w 56"/>
                    <a:gd name="T40" fmla="*/ 0 h 552"/>
                    <a:gd name="T41" fmla="*/ 56 w 56"/>
                    <a:gd name="T42" fmla="*/ 552 h 552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52">
                      <a:moveTo>
                        <a:pt x="56" y="0"/>
                      </a:moveTo>
                      <a:lnTo>
                        <a:pt x="56" y="96"/>
                      </a:lnTo>
                      <a:lnTo>
                        <a:pt x="56" y="136"/>
                      </a:lnTo>
                      <a:lnTo>
                        <a:pt x="56" y="176"/>
                      </a:lnTo>
                      <a:lnTo>
                        <a:pt x="48" y="208"/>
                      </a:lnTo>
                      <a:lnTo>
                        <a:pt x="48" y="240"/>
                      </a:lnTo>
                      <a:lnTo>
                        <a:pt x="32" y="264"/>
                      </a:lnTo>
                      <a:lnTo>
                        <a:pt x="16" y="336"/>
                      </a:lnTo>
                      <a:lnTo>
                        <a:pt x="0" y="392"/>
                      </a:lnTo>
                      <a:lnTo>
                        <a:pt x="0" y="432"/>
                      </a:lnTo>
                      <a:lnTo>
                        <a:pt x="0" y="488"/>
                      </a:lnTo>
                      <a:lnTo>
                        <a:pt x="0" y="528"/>
                      </a:lnTo>
                      <a:lnTo>
                        <a:pt x="0" y="552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53" name="자유형: 도형 13452"/>
                <p:cNvSpPr/>
                <p:nvPr/>
              </p:nvSpPr>
              <p:spPr>
                <a:xfrm>
                  <a:off x="3215703" y="2307831"/>
                  <a:ext cx="50793" cy="609471"/>
                </a:xfrm>
                <a:custGeom>
                  <a:avLst/>
                  <a:gdLst>
                    <a:gd name="T0" fmla="*/ 56 w 56"/>
                    <a:gd name="T1" fmla="*/ 0 h 544"/>
                    <a:gd name="T2" fmla="*/ 0 60000 65536"/>
                    <a:gd name="T3" fmla="*/ 56 w 56"/>
                    <a:gd name="T4" fmla="*/ 88 h 544"/>
                    <a:gd name="T5" fmla="*/ 0 60000 65536"/>
                    <a:gd name="T6" fmla="*/ 56 w 56"/>
                    <a:gd name="T7" fmla="*/ 128 h 544"/>
                    <a:gd name="T8" fmla="*/ 0 60000 65536"/>
                    <a:gd name="T9" fmla="*/ 56 w 56"/>
                    <a:gd name="T10" fmla="*/ 168 h 544"/>
                    <a:gd name="T11" fmla="*/ 0 60000 65536"/>
                    <a:gd name="T12" fmla="*/ 48 w 56"/>
                    <a:gd name="T13" fmla="*/ 200 h 544"/>
                    <a:gd name="T14" fmla="*/ 0 60000 65536"/>
                    <a:gd name="T15" fmla="*/ 40 w 56"/>
                    <a:gd name="T16" fmla="*/ 232 h 544"/>
                    <a:gd name="T17" fmla="*/ 0 60000 65536"/>
                    <a:gd name="T18" fmla="*/ 32 w 56"/>
                    <a:gd name="T19" fmla="*/ 256 h 544"/>
                    <a:gd name="T20" fmla="*/ 0 60000 65536"/>
                    <a:gd name="T21" fmla="*/ 16 w 56"/>
                    <a:gd name="T22" fmla="*/ 328 h 544"/>
                    <a:gd name="T23" fmla="*/ 0 60000 65536"/>
                    <a:gd name="T24" fmla="*/ 0 w 56"/>
                    <a:gd name="T25" fmla="*/ 384 h 544"/>
                    <a:gd name="T26" fmla="*/ 0 60000 65536"/>
                    <a:gd name="T27" fmla="*/ 0 w 56"/>
                    <a:gd name="T28" fmla="*/ 432 h 544"/>
                    <a:gd name="T29" fmla="*/ 0 60000 65536"/>
                    <a:gd name="T30" fmla="*/ 0 w 56"/>
                    <a:gd name="T31" fmla="*/ 480 h 544"/>
                    <a:gd name="T32" fmla="*/ 0 60000 65536"/>
                    <a:gd name="T33" fmla="*/ 0 w 56"/>
                    <a:gd name="T34" fmla="*/ 520 h 544"/>
                    <a:gd name="T35" fmla="*/ 0 60000 65536"/>
                    <a:gd name="T36" fmla="*/ 0 w 56"/>
                    <a:gd name="T37" fmla="*/ 544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56" y="0"/>
                      </a:moveTo>
                      <a:lnTo>
                        <a:pt x="56" y="88"/>
                      </a:lnTo>
                      <a:lnTo>
                        <a:pt x="56" y="128"/>
                      </a:lnTo>
                      <a:lnTo>
                        <a:pt x="56" y="168"/>
                      </a:lnTo>
                      <a:lnTo>
                        <a:pt x="48" y="200"/>
                      </a:lnTo>
                      <a:lnTo>
                        <a:pt x="40" y="232"/>
                      </a:lnTo>
                      <a:lnTo>
                        <a:pt x="32" y="256"/>
                      </a:lnTo>
                      <a:lnTo>
                        <a:pt x="16" y="328"/>
                      </a:lnTo>
                      <a:lnTo>
                        <a:pt x="0" y="384"/>
                      </a:lnTo>
                      <a:lnTo>
                        <a:pt x="0" y="432"/>
                      </a:lnTo>
                      <a:lnTo>
                        <a:pt x="0" y="480"/>
                      </a:lnTo>
                      <a:lnTo>
                        <a:pt x="0" y="520"/>
                      </a:lnTo>
                      <a:lnTo>
                        <a:pt x="0" y="54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18" name="Group 2"/>
              <p:cNvGrpSpPr/>
              <p:nvPr/>
            </p:nvGrpSpPr>
            <p:grpSpPr>
              <a:xfrm>
                <a:off x="4014061" y="2299849"/>
                <a:ext cx="57157" cy="1226924"/>
                <a:chOff x="4014061" y="2299849"/>
                <a:chExt cx="57157" cy="1226925"/>
              </a:xfrm>
            </p:grpSpPr>
            <p:sp>
              <p:nvSpPr>
                <p:cNvPr id="13446" name="자유형: 도형 13445"/>
                <p:cNvSpPr/>
                <p:nvPr/>
              </p:nvSpPr>
              <p:spPr>
                <a:xfrm>
                  <a:off x="4014061" y="2907758"/>
                  <a:ext cx="57157" cy="619016"/>
                </a:xfrm>
                <a:custGeom>
                  <a:avLst/>
                  <a:gdLst>
                    <a:gd name="T0" fmla="*/ 0 w 64"/>
                    <a:gd name="T1" fmla="*/ 552 h 552"/>
                    <a:gd name="T2" fmla="*/ 0 60000 65536"/>
                    <a:gd name="T3" fmla="*/ 0 w 64"/>
                    <a:gd name="T4" fmla="*/ 456 h 552"/>
                    <a:gd name="T5" fmla="*/ 0 60000 65536"/>
                    <a:gd name="T6" fmla="*/ 0 w 64"/>
                    <a:gd name="T7" fmla="*/ 416 h 552"/>
                    <a:gd name="T8" fmla="*/ 0 60000 65536"/>
                    <a:gd name="T9" fmla="*/ 0 w 64"/>
                    <a:gd name="T10" fmla="*/ 376 h 552"/>
                    <a:gd name="T11" fmla="*/ 0 60000 65536"/>
                    <a:gd name="T12" fmla="*/ 8 w 64"/>
                    <a:gd name="T13" fmla="*/ 344 h 552"/>
                    <a:gd name="T14" fmla="*/ 0 60000 65536"/>
                    <a:gd name="T15" fmla="*/ 16 w 64"/>
                    <a:gd name="T16" fmla="*/ 312 h 552"/>
                    <a:gd name="T17" fmla="*/ 0 60000 65536"/>
                    <a:gd name="T18" fmla="*/ 24 w 64"/>
                    <a:gd name="T19" fmla="*/ 288 h 552"/>
                    <a:gd name="T20" fmla="*/ 0 60000 65536"/>
                    <a:gd name="T21" fmla="*/ 40 w 64"/>
                    <a:gd name="T22" fmla="*/ 216 h 552"/>
                    <a:gd name="T23" fmla="*/ 0 60000 65536"/>
                    <a:gd name="T24" fmla="*/ 56 w 64"/>
                    <a:gd name="T25" fmla="*/ 160 h 552"/>
                    <a:gd name="T26" fmla="*/ 0 60000 65536"/>
                    <a:gd name="T27" fmla="*/ 64 w 64"/>
                    <a:gd name="T28" fmla="*/ 120 h 552"/>
                    <a:gd name="T29" fmla="*/ 0 60000 65536"/>
                    <a:gd name="T30" fmla="*/ 64 w 64"/>
                    <a:gd name="T31" fmla="*/ 64 h 552"/>
                    <a:gd name="T32" fmla="*/ 0 60000 65536"/>
                    <a:gd name="T33" fmla="*/ 64 w 64"/>
                    <a:gd name="T34" fmla="*/ 24 h 552"/>
                    <a:gd name="T35" fmla="*/ 0 60000 65536"/>
                    <a:gd name="T36" fmla="*/ 64 w 64"/>
                    <a:gd name="T37" fmla="*/ 0 h 552"/>
                    <a:gd name="T38" fmla="*/ 0 60000 65536"/>
                    <a:gd name="T39" fmla="*/ 0 w 64"/>
                    <a:gd name="T40" fmla="*/ 0 h 552"/>
                    <a:gd name="T41" fmla="*/ 64 w 64"/>
                    <a:gd name="T42" fmla="*/ 552 h 552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64" h="552">
                      <a:moveTo>
                        <a:pt x="0" y="552"/>
                      </a:moveTo>
                      <a:lnTo>
                        <a:pt x="0" y="456"/>
                      </a:lnTo>
                      <a:lnTo>
                        <a:pt x="0" y="416"/>
                      </a:lnTo>
                      <a:lnTo>
                        <a:pt x="0" y="376"/>
                      </a:lnTo>
                      <a:lnTo>
                        <a:pt x="8" y="344"/>
                      </a:lnTo>
                      <a:lnTo>
                        <a:pt x="16" y="312"/>
                      </a:lnTo>
                      <a:lnTo>
                        <a:pt x="24" y="288"/>
                      </a:lnTo>
                      <a:lnTo>
                        <a:pt x="40" y="216"/>
                      </a:lnTo>
                      <a:lnTo>
                        <a:pt x="56" y="160"/>
                      </a:lnTo>
                      <a:lnTo>
                        <a:pt x="64" y="120"/>
                      </a:lnTo>
                      <a:lnTo>
                        <a:pt x="64" y="64"/>
                      </a:lnTo>
                      <a:lnTo>
                        <a:pt x="64" y="24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47" name="자유형: 도형 13446"/>
                <p:cNvSpPr/>
                <p:nvPr/>
              </p:nvSpPr>
              <p:spPr>
                <a:xfrm>
                  <a:off x="4020424" y="2917302"/>
                  <a:ext cx="50793" cy="609471"/>
                </a:xfrm>
                <a:custGeom>
                  <a:avLst/>
                  <a:gdLst>
                    <a:gd name="T0" fmla="*/ 0 w 56"/>
                    <a:gd name="T1" fmla="*/ 544 h 544"/>
                    <a:gd name="T2" fmla="*/ 0 60000 65536"/>
                    <a:gd name="T3" fmla="*/ 0 w 56"/>
                    <a:gd name="T4" fmla="*/ 448 h 544"/>
                    <a:gd name="T5" fmla="*/ 0 60000 65536"/>
                    <a:gd name="T6" fmla="*/ 0 w 56"/>
                    <a:gd name="T7" fmla="*/ 408 h 544"/>
                    <a:gd name="T8" fmla="*/ 0 60000 65536"/>
                    <a:gd name="T9" fmla="*/ 0 w 56"/>
                    <a:gd name="T10" fmla="*/ 376 h 544"/>
                    <a:gd name="T11" fmla="*/ 0 60000 65536"/>
                    <a:gd name="T12" fmla="*/ 8 w 56"/>
                    <a:gd name="T13" fmla="*/ 336 h 544"/>
                    <a:gd name="T14" fmla="*/ 0 60000 65536"/>
                    <a:gd name="T15" fmla="*/ 8 w 56"/>
                    <a:gd name="T16" fmla="*/ 304 h 544"/>
                    <a:gd name="T17" fmla="*/ 0 60000 65536"/>
                    <a:gd name="T18" fmla="*/ 16 w 56"/>
                    <a:gd name="T19" fmla="*/ 280 h 544"/>
                    <a:gd name="T20" fmla="*/ 0 60000 65536"/>
                    <a:gd name="T21" fmla="*/ 40 w 56"/>
                    <a:gd name="T22" fmla="*/ 208 h 544"/>
                    <a:gd name="T23" fmla="*/ 0 60000 65536"/>
                    <a:gd name="T24" fmla="*/ 56 w 56"/>
                    <a:gd name="T25" fmla="*/ 152 h 544"/>
                    <a:gd name="T26" fmla="*/ 0 60000 65536"/>
                    <a:gd name="T27" fmla="*/ 56 w 56"/>
                    <a:gd name="T28" fmla="*/ 112 h 544"/>
                    <a:gd name="T29" fmla="*/ 0 60000 65536"/>
                    <a:gd name="T30" fmla="*/ 56 w 56"/>
                    <a:gd name="T31" fmla="*/ 56 h 544"/>
                    <a:gd name="T32" fmla="*/ 0 60000 65536"/>
                    <a:gd name="T33" fmla="*/ 56 w 56"/>
                    <a:gd name="T34" fmla="*/ 16 h 544"/>
                    <a:gd name="T35" fmla="*/ 0 60000 65536"/>
                    <a:gd name="T36" fmla="*/ 56 w 56"/>
                    <a:gd name="T37" fmla="*/ 0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0" y="544"/>
                      </a:moveTo>
                      <a:lnTo>
                        <a:pt x="0" y="448"/>
                      </a:lnTo>
                      <a:lnTo>
                        <a:pt x="0" y="408"/>
                      </a:lnTo>
                      <a:lnTo>
                        <a:pt x="0" y="376"/>
                      </a:lnTo>
                      <a:lnTo>
                        <a:pt x="8" y="336"/>
                      </a:lnTo>
                      <a:lnTo>
                        <a:pt x="8" y="304"/>
                      </a:lnTo>
                      <a:lnTo>
                        <a:pt x="16" y="280"/>
                      </a:lnTo>
                      <a:lnTo>
                        <a:pt x="40" y="208"/>
                      </a:lnTo>
                      <a:lnTo>
                        <a:pt x="56" y="152"/>
                      </a:lnTo>
                      <a:lnTo>
                        <a:pt x="56" y="112"/>
                      </a:lnTo>
                      <a:lnTo>
                        <a:pt x="56" y="56"/>
                      </a:lnTo>
                      <a:lnTo>
                        <a:pt x="56" y="16"/>
                      </a:lnTo>
                      <a:lnTo>
                        <a:pt x="56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48" name="자유형: 도형 13447"/>
                <p:cNvSpPr/>
                <p:nvPr/>
              </p:nvSpPr>
              <p:spPr>
                <a:xfrm>
                  <a:off x="4014061" y="2299849"/>
                  <a:ext cx="57157" cy="617453"/>
                </a:xfrm>
                <a:custGeom>
                  <a:avLst/>
                  <a:gdLst>
                    <a:gd name="T0" fmla="*/ 0 w 64"/>
                    <a:gd name="T1" fmla="*/ 0 h 552"/>
                    <a:gd name="T2" fmla="*/ 0 60000 65536"/>
                    <a:gd name="T3" fmla="*/ 0 w 64"/>
                    <a:gd name="T4" fmla="*/ 96 h 552"/>
                    <a:gd name="T5" fmla="*/ 0 60000 65536"/>
                    <a:gd name="T6" fmla="*/ 0 w 64"/>
                    <a:gd name="T7" fmla="*/ 136 h 552"/>
                    <a:gd name="T8" fmla="*/ 0 60000 65536"/>
                    <a:gd name="T9" fmla="*/ 0 w 64"/>
                    <a:gd name="T10" fmla="*/ 176 h 552"/>
                    <a:gd name="T11" fmla="*/ 0 60000 65536"/>
                    <a:gd name="T12" fmla="*/ 8 w 64"/>
                    <a:gd name="T13" fmla="*/ 208 h 552"/>
                    <a:gd name="T14" fmla="*/ 0 60000 65536"/>
                    <a:gd name="T15" fmla="*/ 16 w 64"/>
                    <a:gd name="T16" fmla="*/ 240 h 552"/>
                    <a:gd name="T17" fmla="*/ 0 60000 65536"/>
                    <a:gd name="T18" fmla="*/ 24 w 64"/>
                    <a:gd name="T19" fmla="*/ 264 h 552"/>
                    <a:gd name="T20" fmla="*/ 0 60000 65536"/>
                    <a:gd name="T21" fmla="*/ 40 w 64"/>
                    <a:gd name="T22" fmla="*/ 336 h 552"/>
                    <a:gd name="T23" fmla="*/ 0 60000 65536"/>
                    <a:gd name="T24" fmla="*/ 56 w 64"/>
                    <a:gd name="T25" fmla="*/ 392 h 552"/>
                    <a:gd name="T26" fmla="*/ 0 60000 65536"/>
                    <a:gd name="T27" fmla="*/ 64 w 64"/>
                    <a:gd name="T28" fmla="*/ 432 h 552"/>
                    <a:gd name="T29" fmla="*/ 0 60000 65536"/>
                    <a:gd name="T30" fmla="*/ 64 w 64"/>
                    <a:gd name="T31" fmla="*/ 488 h 552"/>
                    <a:gd name="T32" fmla="*/ 0 60000 65536"/>
                    <a:gd name="T33" fmla="*/ 64 w 64"/>
                    <a:gd name="T34" fmla="*/ 528 h 552"/>
                    <a:gd name="T35" fmla="*/ 0 60000 65536"/>
                    <a:gd name="T36" fmla="*/ 64 w 64"/>
                    <a:gd name="T37" fmla="*/ 552 h 552"/>
                    <a:gd name="T38" fmla="*/ 0 60000 65536"/>
                    <a:gd name="T39" fmla="*/ 0 w 64"/>
                    <a:gd name="T40" fmla="*/ 0 h 552"/>
                    <a:gd name="T41" fmla="*/ 64 w 64"/>
                    <a:gd name="T42" fmla="*/ 552 h 552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64" h="552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0" y="136"/>
                      </a:lnTo>
                      <a:lnTo>
                        <a:pt x="0" y="176"/>
                      </a:lnTo>
                      <a:lnTo>
                        <a:pt x="8" y="208"/>
                      </a:lnTo>
                      <a:lnTo>
                        <a:pt x="16" y="240"/>
                      </a:lnTo>
                      <a:lnTo>
                        <a:pt x="24" y="264"/>
                      </a:lnTo>
                      <a:lnTo>
                        <a:pt x="40" y="336"/>
                      </a:lnTo>
                      <a:lnTo>
                        <a:pt x="56" y="392"/>
                      </a:lnTo>
                      <a:lnTo>
                        <a:pt x="64" y="432"/>
                      </a:lnTo>
                      <a:lnTo>
                        <a:pt x="64" y="488"/>
                      </a:lnTo>
                      <a:lnTo>
                        <a:pt x="64" y="528"/>
                      </a:lnTo>
                      <a:lnTo>
                        <a:pt x="64" y="552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49" name="자유형: 도형 13448"/>
                <p:cNvSpPr/>
                <p:nvPr/>
              </p:nvSpPr>
              <p:spPr>
                <a:xfrm>
                  <a:off x="4020424" y="2307831"/>
                  <a:ext cx="50793" cy="609471"/>
                </a:xfrm>
                <a:custGeom>
                  <a:avLst/>
                  <a:gdLst>
                    <a:gd name="T0" fmla="*/ 0 w 56"/>
                    <a:gd name="T1" fmla="*/ 0 h 544"/>
                    <a:gd name="T2" fmla="*/ 0 60000 65536"/>
                    <a:gd name="T3" fmla="*/ 0 w 56"/>
                    <a:gd name="T4" fmla="*/ 88 h 544"/>
                    <a:gd name="T5" fmla="*/ 0 60000 65536"/>
                    <a:gd name="T6" fmla="*/ 0 w 56"/>
                    <a:gd name="T7" fmla="*/ 128 h 544"/>
                    <a:gd name="T8" fmla="*/ 0 60000 65536"/>
                    <a:gd name="T9" fmla="*/ 0 w 56"/>
                    <a:gd name="T10" fmla="*/ 168 h 544"/>
                    <a:gd name="T11" fmla="*/ 0 60000 65536"/>
                    <a:gd name="T12" fmla="*/ 8 w 56"/>
                    <a:gd name="T13" fmla="*/ 200 h 544"/>
                    <a:gd name="T14" fmla="*/ 0 60000 65536"/>
                    <a:gd name="T15" fmla="*/ 8 w 56"/>
                    <a:gd name="T16" fmla="*/ 232 h 544"/>
                    <a:gd name="T17" fmla="*/ 0 60000 65536"/>
                    <a:gd name="T18" fmla="*/ 16 w 56"/>
                    <a:gd name="T19" fmla="*/ 256 h 544"/>
                    <a:gd name="T20" fmla="*/ 0 60000 65536"/>
                    <a:gd name="T21" fmla="*/ 40 w 56"/>
                    <a:gd name="T22" fmla="*/ 328 h 544"/>
                    <a:gd name="T23" fmla="*/ 0 60000 65536"/>
                    <a:gd name="T24" fmla="*/ 56 w 56"/>
                    <a:gd name="T25" fmla="*/ 384 h 544"/>
                    <a:gd name="T26" fmla="*/ 0 60000 65536"/>
                    <a:gd name="T27" fmla="*/ 56 w 56"/>
                    <a:gd name="T28" fmla="*/ 432 h 544"/>
                    <a:gd name="T29" fmla="*/ 0 60000 65536"/>
                    <a:gd name="T30" fmla="*/ 56 w 56"/>
                    <a:gd name="T31" fmla="*/ 480 h 544"/>
                    <a:gd name="T32" fmla="*/ 0 60000 65536"/>
                    <a:gd name="T33" fmla="*/ 56 w 56"/>
                    <a:gd name="T34" fmla="*/ 520 h 544"/>
                    <a:gd name="T35" fmla="*/ 0 60000 65536"/>
                    <a:gd name="T36" fmla="*/ 56 w 56"/>
                    <a:gd name="T37" fmla="*/ 544 h 544"/>
                    <a:gd name="T38" fmla="*/ 0 60000 65536"/>
                    <a:gd name="T39" fmla="*/ 0 w 56"/>
                    <a:gd name="T40" fmla="*/ 0 h 544"/>
                    <a:gd name="T41" fmla="*/ 56 w 56"/>
                    <a:gd name="T42" fmla="*/ 544 h 54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6" h="544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0" y="128"/>
                      </a:lnTo>
                      <a:lnTo>
                        <a:pt x="0" y="168"/>
                      </a:lnTo>
                      <a:lnTo>
                        <a:pt x="8" y="200"/>
                      </a:lnTo>
                      <a:lnTo>
                        <a:pt x="8" y="232"/>
                      </a:lnTo>
                      <a:lnTo>
                        <a:pt x="16" y="256"/>
                      </a:lnTo>
                      <a:lnTo>
                        <a:pt x="40" y="328"/>
                      </a:lnTo>
                      <a:lnTo>
                        <a:pt x="56" y="384"/>
                      </a:lnTo>
                      <a:lnTo>
                        <a:pt x="56" y="432"/>
                      </a:lnTo>
                      <a:lnTo>
                        <a:pt x="56" y="480"/>
                      </a:lnTo>
                      <a:lnTo>
                        <a:pt x="56" y="520"/>
                      </a:lnTo>
                      <a:lnTo>
                        <a:pt x="56" y="54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19" name="Group 2"/>
              <p:cNvGrpSpPr/>
              <p:nvPr/>
            </p:nvGrpSpPr>
            <p:grpSpPr>
              <a:xfrm>
                <a:off x="3152183" y="2326865"/>
                <a:ext cx="976136" cy="71390"/>
                <a:chOff x="3152182" y="2326865"/>
                <a:chExt cx="976137" cy="71390"/>
              </a:xfrm>
            </p:grpSpPr>
            <p:sp>
              <p:nvSpPr>
                <p:cNvPr id="13442" name="자유형: 도형 13441"/>
                <p:cNvSpPr/>
                <p:nvPr/>
              </p:nvSpPr>
              <p:spPr>
                <a:xfrm>
                  <a:off x="3636288" y="2326865"/>
                  <a:ext cx="484105" cy="61901"/>
                </a:xfrm>
                <a:custGeom>
                  <a:avLst/>
                  <a:gdLst>
                    <a:gd name="T0" fmla="*/ 544 w 544"/>
                    <a:gd name="T1" fmla="*/ 56 h 56"/>
                    <a:gd name="T2" fmla="*/ 0 60000 65536"/>
                    <a:gd name="T3" fmla="*/ 456 w 544"/>
                    <a:gd name="T4" fmla="*/ 56 h 56"/>
                    <a:gd name="T5" fmla="*/ 0 60000 65536"/>
                    <a:gd name="T6" fmla="*/ 416 w 544"/>
                    <a:gd name="T7" fmla="*/ 56 h 56"/>
                    <a:gd name="T8" fmla="*/ 0 60000 65536"/>
                    <a:gd name="T9" fmla="*/ 376 w 544"/>
                    <a:gd name="T10" fmla="*/ 56 h 56"/>
                    <a:gd name="T11" fmla="*/ 0 60000 65536"/>
                    <a:gd name="T12" fmla="*/ 344 w 544"/>
                    <a:gd name="T13" fmla="*/ 48 h 56"/>
                    <a:gd name="T14" fmla="*/ 0 60000 65536"/>
                    <a:gd name="T15" fmla="*/ 312 w 544"/>
                    <a:gd name="T16" fmla="*/ 48 h 56"/>
                    <a:gd name="T17" fmla="*/ 0 60000 65536"/>
                    <a:gd name="T18" fmla="*/ 280 w 544"/>
                    <a:gd name="T19" fmla="*/ 32 h 56"/>
                    <a:gd name="T20" fmla="*/ 0 60000 65536"/>
                    <a:gd name="T21" fmla="*/ 216 w 544"/>
                    <a:gd name="T22" fmla="*/ 16 h 56"/>
                    <a:gd name="T23" fmla="*/ 0 60000 65536"/>
                    <a:gd name="T24" fmla="*/ 152 w 544"/>
                    <a:gd name="T25" fmla="*/ 0 h 56"/>
                    <a:gd name="T26" fmla="*/ 0 60000 65536"/>
                    <a:gd name="T27" fmla="*/ 112 w 544"/>
                    <a:gd name="T28" fmla="*/ 0 h 56"/>
                    <a:gd name="T29" fmla="*/ 0 60000 65536"/>
                    <a:gd name="T30" fmla="*/ 64 w 544"/>
                    <a:gd name="T31" fmla="*/ 0 h 56"/>
                    <a:gd name="T32" fmla="*/ 0 60000 65536"/>
                    <a:gd name="T33" fmla="*/ 24 w 544"/>
                    <a:gd name="T34" fmla="*/ 0 h 56"/>
                    <a:gd name="T35" fmla="*/ 0 60000 65536"/>
                    <a:gd name="T36" fmla="*/ 0 w 544"/>
                    <a:gd name="T37" fmla="*/ 0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544" y="56"/>
                      </a:moveTo>
                      <a:lnTo>
                        <a:pt x="456" y="56"/>
                      </a:lnTo>
                      <a:lnTo>
                        <a:pt x="416" y="56"/>
                      </a:lnTo>
                      <a:lnTo>
                        <a:pt x="376" y="56"/>
                      </a:lnTo>
                      <a:lnTo>
                        <a:pt x="344" y="48"/>
                      </a:lnTo>
                      <a:lnTo>
                        <a:pt x="312" y="48"/>
                      </a:lnTo>
                      <a:lnTo>
                        <a:pt x="280" y="32"/>
                      </a:lnTo>
                      <a:lnTo>
                        <a:pt x="216" y="16"/>
                      </a:lnTo>
                      <a:lnTo>
                        <a:pt x="152" y="0"/>
                      </a:lnTo>
                      <a:lnTo>
                        <a:pt x="112" y="0"/>
                      </a:lnTo>
                      <a:lnTo>
                        <a:pt x="64" y="0"/>
                      </a:lnTo>
                      <a:lnTo>
                        <a:pt x="2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43" name="자유형: 도형 13442"/>
                <p:cNvSpPr/>
                <p:nvPr/>
              </p:nvSpPr>
              <p:spPr>
                <a:xfrm>
                  <a:off x="3642651" y="2334791"/>
                  <a:ext cx="485668" cy="63464"/>
                </a:xfrm>
                <a:custGeom>
                  <a:avLst/>
                  <a:gdLst>
                    <a:gd name="T0" fmla="*/ 544 w 544"/>
                    <a:gd name="T1" fmla="*/ 56 h 56"/>
                    <a:gd name="T2" fmla="*/ 0 60000 65536"/>
                    <a:gd name="T3" fmla="*/ 448 w 544"/>
                    <a:gd name="T4" fmla="*/ 56 h 56"/>
                    <a:gd name="T5" fmla="*/ 0 60000 65536"/>
                    <a:gd name="T6" fmla="*/ 408 w 544"/>
                    <a:gd name="T7" fmla="*/ 56 h 56"/>
                    <a:gd name="T8" fmla="*/ 0 60000 65536"/>
                    <a:gd name="T9" fmla="*/ 376 w 544"/>
                    <a:gd name="T10" fmla="*/ 56 h 56"/>
                    <a:gd name="T11" fmla="*/ 0 60000 65536"/>
                    <a:gd name="T12" fmla="*/ 336 w 544"/>
                    <a:gd name="T13" fmla="*/ 48 h 56"/>
                    <a:gd name="T14" fmla="*/ 0 60000 65536"/>
                    <a:gd name="T15" fmla="*/ 304 w 544"/>
                    <a:gd name="T16" fmla="*/ 40 h 56"/>
                    <a:gd name="T17" fmla="*/ 0 60000 65536"/>
                    <a:gd name="T18" fmla="*/ 280 w 544"/>
                    <a:gd name="T19" fmla="*/ 32 h 56"/>
                    <a:gd name="T20" fmla="*/ 0 60000 65536"/>
                    <a:gd name="T21" fmla="*/ 208 w 544"/>
                    <a:gd name="T22" fmla="*/ 16 h 56"/>
                    <a:gd name="T23" fmla="*/ 0 60000 65536"/>
                    <a:gd name="T24" fmla="*/ 152 w 544"/>
                    <a:gd name="T25" fmla="*/ 0 h 56"/>
                    <a:gd name="T26" fmla="*/ 0 60000 65536"/>
                    <a:gd name="T27" fmla="*/ 112 w 544"/>
                    <a:gd name="T28" fmla="*/ 0 h 56"/>
                    <a:gd name="T29" fmla="*/ 0 60000 65536"/>
                    <a:gd name="T30" fmla="*/ 56 w 544"/>
                    <a:gd name="T31" fmla="*/ 0 h 56"/>
                    <a:gd name="T32" fmla="*/ 0 60000 65536"/>
                    <a:gd name="T33" fmla="*/ 16 w 544"/>
                    <a:gd name="T34" fmla="*/ 0 h 56"/>
                    <a:gd name="T35" fmla="*/ 0 60000 65536"/>
                    <a:gd name="T36" fmla="*/ 0 w 544"/>
                    <a:gd name="T37" fmla="*/ 0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544" y="56"/>
                      </a:moveTo>
                      <a:lnTo>
                        <a:pt x="448" y="56"/>
                      </a:lnTo>
                      <a:lnTo>
                        <a:pt x="408" y="56"/>
                      </a:lnTo>
                      <a:lnTo>
                        <a:pt x="376" y="56"/>
                      </a:lnTo>
                      <a:lnTo>
                        <a:pt x="336" y="48"/>
                      </a:lnTo>
                      <a:lnTo>
                        <a:pt x="304" y="40"/>
                      </a:lnTo>
                      <a:lnTo>
                        <a:pt x="280" y="32"/>
                      </a:lnTo>
                      <a:lnTo>
                        <a:pt x="208" y="16"/>
                      </a:lnTo>
                      <a:lnTo>
                        <a:pt x="152" y="0"/>
                      </a:lnTo>
                      <a:lnTo>
                        <a:pt x="112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44" name="자유형: 도형 13443"/>
                <p:cNvSpPr/>
                <p:nvPr/>
              </p:nvSpPr>
              <p:spPr>
                <a:xfrm>
                  <a:off x="3152182" y="2326865"/>
                  <a:ext cx="484105" cy="61901"/>
                </a:xfrm>
                <a:custGeom>
                  <a:avLst/>
                  <a:gdLst>
                    <a:gd name="T0" fmla="*/ 0 w 544"/>
                    <a:gd name="T1" fmla="*/ 56 h 56"/>
                    <a:gd name="T2" fmla="*/ 0 60000 65536"/>
                    <a:gd name="T3" fmla="*/ 96 w 544"/>
                    <a:gd name="T4" fmla="*/ 56 h 56"/>
                    <a:gd name="T5" fmla="*/ 0 60000 65536"/>
                    <a:gd name="T6" fmla="*/ 128 w 544"/>
                    <a:gd name="T7" fmla="*/ 56 h 56"/>
                    <a:gd name="T8" fmla="*/ 0 60000 65536"/>
                    <a:gd name="T9" fmla="*/ 168 w 544"/>
                    <a:gd name="T10" fmla="*/ 56 h 56"/>
                    <a:gd name="T11" fmla="*/ 0 60000 65536"/>
                    <a:gd name="T12" fmla="*/ 200 w 544"/>
                    <a:gd name="T13" fmla="*/ 48 h 56"/>
                    <a:gd name="T14" fmla="*/ 0 60000 65536"/>
                    <a:gd name="T15" fmla="*/ 232 w 544"/>
                    <a:gd name="T16" fmla="*/ 48 h 56"/>
                    <a:gd name="T17" fmla="*/ 0 60000 65536"/>
                    <a:gd name="T18" fmla="*/ 264 w 544"/>
                    <a:gd name="T19" fmla="*/ 32 h 56"/>
                    <a:gd name="T20" fmla="*/ 0 60000 65536"/>
                    <a:gd name="T21" fmla="*/ 336 w 544"/>
                    <a:gd name="T22" fmla="*/ 16 h 56"/>
                    <a:gd name="T23" fmla="*/ 0 60000 65536"/>
                    <a:gd name="T24" fmla="*/ 392 w 544"/>
                    <a:gd name="T25" fmla="*/ 0 h 56"/>
                    <a:gd name="T26" fmla="*/ 0 60000 65536"/>
                    <a:gd name="T27" fmla="*/ 432 w 544"/>
                    <a:gd name="T28" fmla="*/ 0 h 56"/>
                    <a:gd name="T29" fmla="*/ 0 60000 65536"/>
                    <a:gd name="T30" fmla="*/ 488 w 544"/>
                    <a:gd name="T31" fmla="*/ 0 h 56"/>
                    <a:gd name="T32" fmla="*/ 0 60000 65536"/>
                    <a:gd name="T33" fmla="*/ 520 w 544"/>
                    <a:gd name="T34" fmla="*/ 0 h 56"/>
                    <a:gd name="T35" fmla="*/ 0 60000 65536"/>
                    <a:gd name="T36" fmla="*/ 544 w 544"/>
                    <a:gd name="T37" fmla="*/ 0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0" y="56"/>
                      </a:moveTo>
                      <a:lnTo>
                        <a:pt x="96" y="56"/>
                      </a:lnTo>
                      <a:lnTo>
                        <a:pt x="128" y="56"/>
                      </a:lnTo>
                      <a:lnTo>
                        <a:pt x="168" y="56"/>
                      </a:lnTo>
                      <a:lnTo>
                        <a:pt x="200" y="48"/>
                      </a:lnTo>
                      <a:lnTo>
                        <a:pt x="232" y="48"/>
                      </a:lnTo>
                      <a:lnTo>
                        <a:pt x="264" y="32"/>
                      </a:lnTo>
                      <a:lnTo>
                        <a:pt x="336" y="16"/>
                      </a:lnTo>
                      <a:lnTo>
                        <a:pt x="392" y="0"/>
                      </a:lnTo>
                      <a:lnTo>
                        <a:pt x="432" y="0"/>
                      </a:lnTo>
                      <a:lnTo>
                        <a:pt x="488" y="0"/>
                      </a:lnTo>
                      <a:lnTo>
                        <a:pt x="520" y="0"/>
                      </a:lnTo>
                      <a:lnTo>
                        <a:pt x="544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45" name="자유형: 도형 13444"/>
                <p:cNvSpPr/>
                <p:nvPr/>
              </p:nvSpPr>
              <p:spPr>
                <a:xfrm>
                  <a:off x="3158546" y="2334791"/>
                  <a:ext cx="484105" cy="63464"/>
                </a:xfrm>
                <a:custGeom>
                  <a:avLst/>
                  <a:gdLst>
                    <a:gd name="T0" fmla="*/ 0 w 544"/>
                    <a:gd name="T1" fmla="*/ 56 h 56"/>
                    <a:gd name="T2" fmla="*/ 0 60000 65536"/>
                    <a:gd name="T3" fmla="*/ 88 w 544"/>
                    <a:gd name="T4" fmla="*/ 56 h 56"/>
                    <a:gd name="T5" fmla="*/ 0 60000 65536"/>
                    <a:gd name="T6" fmla="*/ 128 w 544"/>
                    <a:gd name="T7" fmla="*/ 56 h 56"/>
                    <a:gd name="T8" fmla="*/ 0 60000 65536"/>
                    <a:gd name="T9" fmla="*/ 168 w 544"/>
                    <a:gd name="T10" fmla="*/ 56 h 56"/>
                    <a:gd name="T11" fmla="*/ 0 60000 65536"/>
                    <a:gd name="T12" fmla="*/ 200 w 544"/>
                    <a:gd name="T13" fmla="*/ 48 h 56"/>
                    <a:gd name="T14" fmla="*/ 0 60000 65536"/>
                    <a:gd name="T15" fmla="*/ 232 w 544"/>
                    <a:gd name="T16" fmla="*/ 40 h 56"/>
                    <a:gd name="T17" fmla="*/ 0 60000 65536"/>
                    <a:gd name="T18" fmla="*/ 256 w 544"/>
                    <a:gd name="T19" fmla="*/ 32 h 56"/>
                    <a:gd name="T20" fmla="*/ 0 60000 65536"/>
                    <a:gd name="T21" fmla="*/ 328 w 544"/>
                    <a:gd name="T22" fmla="*/ 16 h 56"/>
                    <a:gd name="T23" fmla="*/ 0 60000 65536"/>
                    <a:gd name="T24" fmla="*/ 384 w 544"/>
                    <a:gd name="T25" fmla="*/ 0 h 56"/>
                    <a:gd name="T26" fmla="*/ 0 60000 65536"/>
                    <a:gd name="T27" fmla="*/ 432 w 544"/>
                    <a:gd name="T28" fmla="*/ 0 h 56"/>
                    <a:gd name="T29" fmla="*/ 0 60000 65536"/>
                    <a:gd name="T30" fmla="*/ 480 w 544"/>
                    <a:gd name="T31" fmla="*/ 0 h 56"/>
                    <a:gd name="T32" fmla="*/ 0 60000 65536"/>
                    <a:gd name="T33" fmla="*/ 520 w 544"/>
                    <a:gd name="T34" fmla="*/ 0 h 56"/>
                    <a:gd name="T35" fmla="*/ 0 60000 65536"/>
                    <a:gd name="T36" fmla="*/ 544 w 544"/>
                    <a:gd name="T37" fmla="*/ 0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0" y="56"/>
                      </a:moveTo>
                      <a:lnTo>
                        <a:pt x="88" y="56"/>
                      </a:lnTo>
                      <a:lnTo>
                        <a:pt x="128" y="56"/>
                      </a:lnTo>
                      <a:lnTo>
                        <a:pt x="168" y="56"/>
                      </a:lnTo>
                      <a:lnTo>
                        <a:pt x="200" y="48"/>
                      </a:lnTo>
                      <a:lnTo>
                        <a:pt x="232" y="40"/>
                      </a:lnTo>
                      <a:lnTo>
                        <a:pt x="256" y="32"/>
                      </a:lnTo>
                      <a:lnTo>
                        <a:pt x="328" y="16"/>
                      </a:lnTo>
                      <a:lnTo>
                        <a:pt x="384" y="0"/>
                      </a:lnTo>
                      <a:lnTo>
                        <a:pt x="432" y="0"/>
                      </a:lnTo>
                      <a:lnTo>
                        <a:pt x="480" y="0"/>
                      </a:lnTo>
                      <a:lnTo>
                        <a:pt x="520" y="0"/>
                      </a:lnTo>
                      <a:lnTo>
                        <a:pt x="544" y="0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20" name="Group 2"/>
              <p:cNvGrpSpPr/>
              <p:nvPr/>
            </p:nvGrpSpPr>
            <p:grpSpPr>
              <a:xfrm>
                <a:off x="3145875" y="3401407"/>
                <a:ext cx="974518" cy="71390"/>
                <a:chOff x="3145875" y="3401408"/>
                <a:chExt cx="974518" cy="71390"/>
              </a:xfrm>
            </p:grpSpPr>
            <p:sp>
              <p:nvSpPr>
                <p:cNvPr id="13438" name="자유형: 도형 13437"/>
                <p:cNvSpPr/>
                <p:nvPr/>
              </p:nvSpPr>
              <p:spPr>
                <a:xfrm>
                  <a:off x="3628362" y="3401408"/>
                  <a:ext cx="484105" cy="71390"/>
                </a:xfrm>
                <a:custGeom>
                  <a:avLst/>
                  <a:gdLst>
                    <a:gd name="T0" fmla="*/ 544 w 544"/>
                    <a:gd name="T1" fmla="*/ 0 h 64"/>
                    <a:gd name="T2" fmla="*/ 0 60000 65536"/>
                    <a:gd name="T3" fmla="*/ 456 w 544"/>
                    <a:gd name="T4" fmla="*/ 0 h 64"/>
                    <a:gd name="T5" fmla="*/ 0 60000 65536"/>
                    <a:gd name="T6" fmla="*/ 416 w 544"/>
                    <a:gd name="T7" fmla="*/ 0 h 64"/>
                    <a:gd name="T8" fmla="*/ 0 60000 65536"/>
                    <a:gd name="T9" fmla="*/ 376 w 544"/>
                    <a:gd name="T10" fmla="*/ 0 h 64"/>
                    <a:gd name="T11" fmla="*/ 0 60000 65536"/>
                    <a:gd name="T12" fmla="*/ 344 w 544"/>
                    <a:gd name="T13" fmla="*/ 16 h 64"/>
                    <a:gd name="T14" fmla="*/ 0 60000 65536"/>
                    <a:gd name="T15" fmla="*/ 312 w 544"/>
                    <a:gd name="T16" fmla="*/ 16 h 64"/>
                    <a:gd name="T17" fmla="*/ 0 60000 65536"/>
                    <a:gd name="T18" fmla="*/ 280 w 544"/>
                    <a:gd name="T19" fmla="*/ 24 h 64"/>
                    <a:gd name="T20" fmla="*/ 0 60000 65536"/>
                    <a:gd name="T21" fmla="*/ 216 w 544"/>
                    <a:gd name="T22" fmla="*/ 48 h 64"/>
                    <a:gd name="T23" fmla="*/ 0 60000 65536"/>
                    <a:gd name="T24" fmla="*/ 152 w 544"/>
                    <a:gd name="T25" fmla="*/ 56 h 64"/>
                    <a:gd name="T26" fmla="*/ 0 60000 65536"/>
                    <a:gd name="T27" fmla="*/ 112 w 544"/>
                    <a:gd name="T28" fmla="*/ 64 h 64"/>
                    <a:gd name="T29" fmla="*/ 0 60000 65536"/>
                    <a:gd name="T30" fmla="*/ 64 w 544"/>
                    <a:gd name="T31" fmla="*/ 64 h 64"/>
                    <a:gd name="T32" fmla="*/ 0 60000 65536"/>
                    <a:gd name="T33" fmla="*/ 24 w 544"/>
                    <a:gd name="T34" fmla="*/ 64 h 64"/>
                    <a:gd name="T35" fmla="*/ 0 60000 65536"/>
                    <a:gd name="T36" fmla="*/ 0 w 544"/>
                    <a:gd name="T37" fmla="*/ 64 h 64"/>
                    <a:gd name="T38" fmla="*/ 0 60000 65536"/>
                    <a:gd name="T39" fmla="*/ 0 w 544"/>
                    <a:gd name="T40" fmla="*/ 0 h 64"/>
                    <a:gd name="T41" fmla="*/ 544 w 544"/>
                    <a:gd name="T42" fmla="*/ 64 h 6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64">
                      <a:moveTo>
                        <a:pt x="544" y="0"/>
                      </a:moveTo>
                      <a:lnTo>
                        <a:pt x="456" y="0"/>
                      </a:lnTo>
                      <a:lnTo>
                        <a:pt x="416" y="0"/>
                      </a:lnTo>
                      <a:lnTo>
                        <a:pt x="376" y="0"/>
                      </a:lnTo>
                      <a:lnTo>
                        <a:pt x="344" y="16"/>
                      </a:lnTo>
                      <a:lnTo>
                        <a:pt x="312" y="16"/>
                      </a:lnTo>
                      <a:lnTo>
                        <a:pt x="280" y="24"/>
                      </a:lnTo>
                      <a:lnTo>
                        <a:pt x="216" y="48"/>
                      </a:lnTo>
                      <a:lnTo>
                        <a:pt x="152" y="56"/>
                      </a:lnTo>
                      <a:lnTo>
                        <a:pt x="112" y="64"/>
                      </a:lnTo>
                      <a:lnTo>
                        <a:pt x="64" y="64"/>
                      </a:lnTo>
                      <a:lnTo>
                        <a:pt x="24" y="64"/>
                      </a:lnTo>
                      <a:lnTo>
                        <a:pt x="0" y="6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39" name="자유형: 도형 13438"/>
                <p:cNvSpPr/>
                <p:nvPr/>
              </p:nvSpPr>
              <p:spPr>
                <a:xfrm>
                  <a:off x="3636288" y="3409334"/>
                  <a:ext cx="484105" cy="63464"/>
                </a:xfrm>
                <a:custGeom>
                  <a:avLst/>
                  <a:gdLst>
                    <a:gd name="T0" fmla="*/ 544 w 544"/>
                    <a:gd name="T1" fmla="*/ 0 h 56"/>
                    <a:gd name="T2" fmla="*/ 0 60000 65536"/>
                    <a:gd name="T3" fmla="*/ 448 w 544"/>
                    <a:gd name="T4" fmla="*/ 0 h 56"/>
                    <a:gd name="T5" fmla="*/ 0 60000 65536"/>
                    <a:gd name="T6" fmla="*/ 408 w 544"/>
                    <a:gd name="T7" fmla="*/ 0 h 56"/>
                    <a:gd name="T8" fmla="*/ 0 60000 65536"/>
                    <a:gd name="T9" fmla="*/ 376 w 544"/>
                    <a:gd name="T10" fmla="*/ 0 h 56"/>
                    <a:gd name="T11" fmla="*/ 0 60000 65536"/>
                    <a:gd name="T12" fmla="*/ 336 w 544"/>
                    <a:gd name="T13" fmla="*/ 8 h 56"/>
                    <a:gd name="T14" fmla="*/ 0 60000 65536"/>
                    <a:gd name="T15" fmla="*/ 304 w 544"/>
                    <a:gd name="T16" fmla="*/ 8 h 56"/>
                    <a:gd name="T17" fmla="*/ 0 60000 65536"/>
                    <a:gd name="T18" fmla="*/ 280 w 544"/>
                    <a:gd name="T19" fmla="*/ 16 h 56"/>
                    <a:gd name="T20" fmla="*/ 0 60000 65536"/>
                    <a:gd name="T21" fmla="*/ 208 w 544"/>
                    <a:gd name="T22" fmla="*/ 40 h 56"/>
                    <a:gd name="T23" fmla="*/ 0 60000 65536"/>
                    <a:gd name="T24" fmla="*/ 152 w 544"/>
                    <a:gd name="T25" fmla="*/ 56 h 56"/>
                    <a:gd name="T26" fmla="*/ 0 60000 65536"/>
                    <a:gd name="T27" fmla="*/ 112 w 544"/>
                    <a:gd name="T28" fmla="*/ 56 h 56"/>
                    <a:gd name="T29" fmla="*/ 0 60000 65536"/>
                    <a:gd name="T30" fmla="*/ 56 w 544"/>
                    <a:gd name="T31" fmla="*/ 56 h 56"/>
                    <a:gd name="T32" fmla="*/ 0 60000 65536"/>
                    <a:gd name="T33" fmla="*/ 16 w 544"/>
                    <a:gd name="T34" fmla="*/ 56 h 56"/>
                    <a:gd name="T35" fmla="*/ 0 60000 65536"/>
                    <a:gd name="T36" fmla="*/ 0 w 544"/>
                    <a:gd name="T37" fmla="*/ 56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544" y="0"/>
                      </a:moveTo>
                      <a:lnTo>
                        <a:pt x="448" y="0"/>
                      </a:lnTo>
                      <a:lnTo>
                        <a:pt x="408" y="0"/>
                      </a:lnTo>
                      <a:lnTo>
                        <a:pt x="376" y="0"/>
                      </a:lnTo>
                      <a:lnTo>
                        <a:pt x="336" y="8"/>
                      </a:lnTo>
                      <a:lnTo>
                        <a:pt x="304" y="8"/>
                      </a:lnTo>
                      <a:lnTo>
                        <a:pt x="280" y="16"/>
                      </a:lnTo>
                      <a:lnTo>
                        <a:pt x="208" y="40"/>
                      </a:lnTo>
                      <a:lnTo>
                        <a:pt x="152" y="56"/>
                      </a:lnTo>
                      <a:lnTo>
                        <a:pt x="112" y="56"/>
                      </a:lnTo>
                      <a:lnTo>
                        <a:pt x="56" y="56"/>
                      </a:lnTo>
                      <a:lnTo>
                        <a:pt x="16" y="56"/>
                      </a:lnTo>
                      <a:lnTo>
                        <a:pt x="0" y="56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40" name="자유형: 도형 13439"/>
                <p:cNvSpPr/>
                <p:nvPr/>
              </p:nvSpPr>
              <p:spPr>
                <a:xfrm>
                  <a:off x="3145875" y="3401408"/>
                  <a:ext cx="482486" cy="71390"/>
                </a:xfrm>
                <a:custGeom>
                  <a:avLst/>
                  <a:gdLst>
                    <a:gd name="T0" fmla="*/ 0 w 544"/>
                    <a:gd name="T1" fmla="*/ 0 h 64"/>
                    <a:gd name="T2" fmla="*/ 0 60000 65536"/>
                    <a:gd name="T3" fmla="*/ 96 w 544"/>
                    <a:gd name="T4" fmla="*/ 0 h 64"/>
                    <a:gd name="T5" fmla="*/ 0 60000 65536"/>
                    <a:gd name="T6" fmla="*/ 128 w 544"/>
                    <a:gd name="T7" fmla="*/ 0 h 64"/>
                    <a:gd name="T8" fmla="*/ 0 60000 65536"/>
                    <a:gd name="T9" fmla="*/ 168 w 544"/>
                    <a:gd name="T10" fmla="*/ 0 h 64"/>
                    <a:gd name="T11" fmla="*/ 0 60000 65536"/>
                    <a:gd name="T12" fmla="*/ 200 w 544"/>
                    <a:gd name="T13" fmla="*/ 16 h 64"/>
                    <a:gd name="T14" fmla="*/ 0 60000 65536"/>
                    <a:gd name="T15" fmla="*/ 232 w 544"/>
                    <a:gd name="T16" fmla="*/ 16 h 64"/>
                    <a:gd name="T17" fmla="*/ 0 60000 65536"/>
                    <a:gd name="T18" fmla="*/ 264 w 544"/>
                    <a:gd name="T19" fmla="*/ 24 h 64"/>
                    <a:gd name="T20" fmla="*/ 0 60000 65536"/>
                    <a:gd name="T21" fmla="*/ 336 w 544"/>
                    <a:gd name="T22" fmla="*/ 48 h 64"/>
                    <a:gd name="T23" fmla="*/ 0 60000 65536"/>
                    <a:gd name="T24" fmla="*/ 392 w 544"/>
                    <a:gd name="T25" fmla="*/ 56 h 64"/>
                    <a:gd name="T26" fmla="*/ 0 60000 65536"/>
                    <a:gd name="T27" fmla="*/ 432 w 544"/>
                    <a:gd name="T28" fmla="*/ 64 h 64"/>
                    <a:gd name="T29" fmla="*/ 0 60000 65536"/>
                    <a:gd name="T30" fmla="*/ 488 w 544"/>
                    <a:gd name="T31" fmla="*/ 64 h 64"/>
                    <a:gd name="T32" fmla="*/ 0 60000 65536"/>
                    <a:gd name="T33" fmla="*/ 520 w 544"/>
                    <a:gd name="T34" fmla="*/ 64 h 64"/>
                    <a:gd name="T35" fmla="*/ 0 60000 65536"/>
                    <a:gd name="T36" fmla="*/ 544 w 544"/>
                    <a:gd name="T37" fmla="*/ 64 h 64"/>
                    <a:gd name="T38" fmla="*/ 0 60000 65536"/>
                    <a:gd name="T39" fmla="*/ 0 w 544"/>
                    <a:gd name="T40" fmla="*/ 0 h 64"/>
                    <a:gd name="T41" fmla="*/ 544 w 544"/>
                    <a:gd name="T42" fmla="*/ 64 h 64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64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28" y="0"/>
                      </a:lnTo>
                      <a:lnTo>
                        <a:pt x="168" y="0"/>
                      </a:lnTo>
                      <a:lnTo>
                        <a:pt x="200" y="16"/>
                      </a:lnTo>
                      <a:lnTo>
                        <a:pt x="232" y="16"/>
                      </a:lnTo>
                      <a:lnTo>
                        <a:pt x="264" y="24"/>
                      </a:lnTo>
                      <a:lnTo>
                        <a:pt x="336" y="48"/>
                      </a:lnTo>
                      <a:lnTo>
                        <a:pt x="392" y="56"/>
                      </a:lnTo>
                      <a:lnTo>
                        <a:pt x="432" y="64"/>
                      </a:lnTo>
                      <a:lnTo>
                        <a:pt x="488" y="64"/>
                      </a:lnTo>
                      <a:lnTo>
                        <a:pt x="520" y="64"/>
                      </a:lnTo>
                      <a:lnTo>
                        <a:pt x="544" y="64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41" name="자유형: 도형 13440"/>
                <p:cNvSpPr/>
                <p:nvPr/>
              </p:nvSpPr>
              <p:spPr>
                <a:xfrm>
                  <a:off x="3152182" y="3409334"/>
                  <a:ext cx="484105" cy="63464"/>
                </a:xfrm>
                <a:custGeom>
                  <a:avLst/>
                  <a:gdLst>
                    <a:gd name="T0" fmla="*/ 0 w 544"/>
                    <a:gd name="T1" fmla="*/ 0 h 56"/>
                    <a:gd name="T2" fmla="*/ 0 60000 65536"/>
                    <a:gd name="T3" fmla="*/ 88 w 544"/>
                    <a:gd name="T4" fmla="*/ 0 h 56"/>
                    <a:gd name="T5" fmla="*/ 0 60000 65536"/>
                    <a:gd name="T6" fmla="*/ 128 w 544"/>
                    <a:gd name="T7" fmla="*/ 0 h 56"/>
                    <a:gd name="T8" fmla="*/ 0 60000 65536"/>
                    <a:gd name="T9" fmla="*/ 168 w 544"/>
                    <a:gd name="T10" fmla="*/ 0 h 56"/>
                    <a:gd name="T11" fmla="*/ 0 60000 65536"/>
                    <a:gd name="T12" fmla="*/ 200 w 544"/>
                    <a:gd name="T13" fmla="*/ 8 h 56"/>
                    <a:gd name="T14" fmla="*/ 0 60000 65536"/>
                    <a:gd name="T15" fmla="*/ 232 w 544"/>
                    <a:gd name="T16" fmla="*/ 8 h 56"/>
                    <a:gd name="T17" fmla="*/ 0 60000 65536"/>
                    <a:gd name="T18" fmla="*/ 256 w 544"/>
                    <a:gd name="T19" fmla="*/ 16 h 56"/>
                    <a:gd name="T20" fmla="*/ 0 60000 65536"/>
                    <a:gd name="T21" fmla="*/ 328 w 544"/>
                    <a:gd name="T22" fmla="*/ 40 h 56"/>
                    <a:gd name="T23" fmla="*/ 0 60000 65536"/>
                    <a:gd name="T24" fmla="*/ 384 w 544"/>
                    <a:gd name="T25" fmla="*/ 56 h 56"/>
                    <a:gd name="T26" fmla="*/ 0 60000 65536"/>
                    <a:gd name="T27" fmla="*/ 432 w 544"/>
                    <a:gd name="T28" fmla="*/ 56 h 56"/>
                    <a:gd name="T29" fmla="*/ 0 60000 65536"/>
                    <a:gd name="T30" fmla="*/ 480 w 544"/>
                    <a:gd name="T31" fmla="*/ 56 h 56"/>
                    <a:gd name="T32" fmla="*/ 0 60000 65536"/>
                    <a:gd name="T33" fmla="*/ 520 w 544"/>
                    <a:gd name="T34" fmla="*/ 56 h 56"/>
                    <a:gd name="T35" fmla="*/ 0 60000 65536"/>
                    <a:gd name="T36" fmla="*/ 544 w 544"/>
                    <a:gd name="T37" fmla="*/ 56 h 56"/>
                    <a:gd name="T38" fmla="*/ 0 60000 65536"/>
                    <a:gd name="T39" fmla="*/ 0 w 544"/>
                    <a:gd name="T40" fmla="*/ 0 h 56"/>
                    <a:gd name="T41" fmla="*/ 544 w 544"/>
                    <a:gd name="T42" fmla="*/ 56 h 5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  <a:cxn ang="T17">
                      <a:pos x="T15" y="T16"/>
                    </a:cxn>
                    <a:cxn ang="T20">
                      <a:pos x="T18" y="T19"/>
                    </a:cxn>
                    <a:cxn ang="T23">
                      <a:pos x="T21" y="T22"/>
                    </a:cxn>
                    <a:cxn ang="T26">
                      <a:pos x="T24" y="T25"/>
                    </a:cxn>
                    <a:cxn ang="T29">
                      <a:pos x="T27" y="T28"/>
                    </a:cxn>
                    <a:cxn ang="T32">
                      <a:pos x="T30" y="T31"/>
                    </a:cxn>
                    <a:cxn ang="T35">
                      <a:pos x="T33" y="T34"/>
                    </a:cxn>
                    <a:cxn ang="T38">
                      <a:pos x="T36" y="T37"/>
                    </a:cxn>
                  </a:cxnLst>
                  <a:rect l="T39" t="T40" r="T41" b="T42"/>
                  <a:pathLst>
                    <a:path w="544" h="56">
                      <a:moveTo>
                        <a:pt x="0" y="0"/>
                      </a:moveTo>
                      <a:lnTo>
                        <a:pt x="88" y="0"/>
                      </a:lnTo>
                      <a:lnTo>
                        <a:pt x="128" y="0"/>
                      </a:lnTo>
                      <a:lnTo>
                        <a:pt x="168" y="0"/>
                      </a:lnTo>
                      <a:lnTo>
                        <a:pt x="200" y="8"/>
                      </a:lnTo>
                      <a:lnTo>
                        <a:pt x="232" y="8"/>
                      </a:lnTo>
                      <a:lnTo>
                        <a:pt x="256" y="16"/>
                      </a:lnTo>
                      <a:lnTo>
                        <a:pt x="328" y="40"/>
                      </a:lnTo>
                      <a:lnTo>
                        <a:pt x="384" y="56"/>
                      </a:lnTo>
                      <a:lnTo>
                        <a:pt x="432" y="56"/>
                      </a:lnTo>
                      <a:lnTo>
                        <a:pt x="480" y="56"/>
                      </a:lnTo>
                      <a:lnTo>
                        <a:pt x="520" y="56"/>
                      </a:lnTo>
                      <a:lnTo>
                        <a:pt x="544" y="56"/>
                      </a:lnTo>
                    </a:path>
                  </a:pathLst>
                </a:custGeom>
                <a:noFill/>
                <a:ln w="12726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21" name="Group 2"/>
              <p:cNvGrpSpPr/>
              <p:nvPr/>
            </p:nvGrpSpPr>
            <p:grpSpPr>
              <a:xfrm>
                <a:off x="3103007" y="2461776"/>
                <a:ext cx="120621" cy="161870"/>
                <a:chOff x="3103007" y="2461776"/>
                <a:chExt cx="120621" cy="161870"/>
              </a:xfrm>
            </p:grpSpPr>
            <p:cxnSp>
              <p:nvCxnSpPr>
                <p:cNvPr id="13436" name="직선 연결선 13435"/>
                <p:cNvCxnSpPr/>
                <p:nvPr/>
              </p:nvCxnSpPr>
              <p:spPr>
                <a:xfrm flipV="1">
                  <a:off x="3158546" y="2461776"/>
                  <a:ext cx="1562" cy="160307"/>
                </a:xfrm>
                <a:prstGeom prst="line">
                  <a:avLst/>
                </a:prstGeom>
                <a:ln w="38235" cap="flat" cmpd="sng" algn="ctr">
                  <a:solidFill>
                    <a:srgbClr val="006600"/>
                  </a:solidFill>
                  <a:prstDash val="solid"/>
                  <a:round/>
                  <a:headEnd w="med" len="med"/>
                  <a:tailEnd w="med" len="med"/>
                </a:ln>
              </p:spPr>
            </p:cxnSp>
            <p:cxnSp>
              <p:nvCxnSpPr>
                <p:cNvPr id="13437" name="직선 연결선 13436"/>
                <p:cNvCxnSpPr/>
                <p:nvPr/>
              </p:nvCxnSpPr>
              <p:spPr>
                <a:xfrm>
                  <a:off x="3103007" y="2622083"/>
                  <a:ext cx="120621" cy="1562"/>
                </a:xfrm>
                <a:prstGeom prst="line">
                  <a:avLst/>
                </a:prstGeom>
                <a:ln w="38235" cap="flat" cmpd="sng" algn="ctr">
                  <a:solidFill>
                    <a:srgbClr val="006600"/>
                  </a:solidFill>
                  <a:prstDash val="solid"/>
                  <a:round/>
                  <a:headEnd w="med" len="med"/>
                  <a:tailEnd w="med" len="med"/>
                </a:ln>
              </p:spPr>
            </p:cxnSp>
          </p:grpSp>
          <p:grpSp>
            <p:nvGrpSpPr>
              <p:cNvPr id="13422" name="Group 2"/>
              <p:cNvGrpSpPr/>
              <p:nvPr/>
            </p:nvGrpSpPr>
            <p:grpSpPr>
              <a:xfrm>
                <a:off x="3103007" y="3015709"/>
                <a:ext cx="126984" cy="161870"/>
                <a:chOff x="3103007" y="3015709"/>
                <a:chExt cx="126984" cy="161871"/>
              </a:xfrm>
            </p:grpSpPr>
            <p:cxnSp>
              <p:nvCxnSpPr>
                <p:cNvPr id="13434" name="직선 연결선 13433"/>
                <p:cNvCxnSpPr/>
                <p:nvPr/>
              </p:nvCxnSpPr>
              <p:spPr>
                <a:xfrm flipV="1">
                  <a:off x="3166472" y="3015709"/>
                  <a:ext cx="0" cy="160307"/>
                </a:xfrm>
                <a:prstGeom prst="line">
                  <a:avLst/>
                </a:prstGeom>
                <a:ln w="38235" cap="flat" cmpd="sng" algn="ctr">
                  <a:solidFill>
                    <a:srgbClr val="006600"/>
                  </a:solidFill>
                  <a:prstDash val="solid"/>
                  <a:round/>
                  <a:headEnd w="med" len="med"/>
                  <a:tailEnd w="med" len="med"/>
                </a:ln>
              </p:spPr>
            </p:cxnSp>
            <p:cxnSp>
              <p:nvCxnSpPr>
                <p:cNvPr id="13435" name="직선 연결선 13434"/>
                <p:cNvCxnSpPr/>
                <p:nvPr/>
              </p:nvCxnSpPr>
              <p:spPr>
                <a:xfrm>
                  <a:off x="3103007" y="3176017"/>
                  <a:ext cx="126984" cy="1562"/>
                </a:xfrm>
                <a:prstGeom prst="line">
                  <a:avLst/>
                </a:prstGeom>
                <a:ln w="38235" cap="flat" cmpd="sng" algn="ctr">
                  <a:solidFill>
                    <a:srgbClr val="006600"/>
                  </a:solidFill>
                  <a:prstDash val="solid"/>
                  <a:round/>
                  <a:headEnd w="med" len="med"/>
                  <a:tailEnd w="med" len="med"/>
                </a:ln>
              </p:spPr>
            </p:cxnSp>
          </p:grpSp>
          <p:sp>
            <p:nvSpPr>
              <p:cNvPr id="13423" name="TextBox 13422"/>
              <p:cNvSpPr txBox="1"/>
              <p:nvPr/>
            </p:nvSpPr>
            <p:spPr>
              <a:xfrm>
                <a:off x="3823611" y="2488735"/>
                <a:ext cx="122184" cy="24124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0" tIns="0" rIns="0" bIns="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ko-KR" altLang="en-US" sz="2000" b="1" i="0" baseline="0">
                    <a:solidFill>
                      <a:srgbClr val="CC0000">
                        <a:alpha val="100000"/>
                      </a:srgbClr>
                    </a:solidFill>
                    <a:latin typeface="Arial"/>
                    <a:ea typeface="굴림"/>
                    <a:cs typeface="+mn-cs"/>
                  </a:rPr>
                  <a:t>C</a:t>
                </a:r>
                <a:endParaRPr kumimoji="0" lang="ko-KR" altLang="en-US" sz="2400" b="1" i="0">
                  <a:solidFill>
                    <a:schemeClr val="tx1"/>
                  </a:solidFill>
                  <a:latin typeface="Arial"/>
                  <a:ea typeface="굴림"/>
                  <a:cs typeface="+mn-cs"/>
                </a:endParaRPr>
              </a:p>
            </p:txBody>
          </p:sp>
          <p:sp>
            <p:nvSpPr>
              <p:cNvPr id="13424" name="TextBox 13423"/>
              <p:cNvSpPr txBox="1"/>
              <p:nvPr/>
            </p:nvSpPr>
            <p:spPr>
              <a:xfrm>
                <a:off x="3329961" y="3077610"/>
                <a:ext cx="123803" cy="24124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0" tIns="0" rIns="0" bIns="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ko-KR" altLang="en-US" sz="2000" b="1" i="0" baseline="0">
                    <a:solidFill>
                      <a:srgbClr val="CC0000">
                        <a:alpha val="100000"/>
                      </a:srgbClr>
                    </a:solidFill>
                    <a:latin typeface="Arial"/>
                    <a:ea typeface="굴림"/>
                    <a:cs typeface="+mn-cs"/>
                  </a:rPr>
                  <a:t>D</a:t>
                </a:r>
                <a:endParaRPr kumimoji="0" lang="ko-KR" altLang="en-US" sz="2400" b="1" i="0">
                  <a:solidFill>
                    <a:schemeClr val="tx1"/>
                  </a:solidFill>
                  <a:latin typeface="Arial"/>
                  <a:ea typeface="굴림"/>
                  <a:cs typeface="+mn-cs"/>
                </a:endParaRPr>
              </a:p>
            </p:txBody>
          </p:sp>
          <p:cxnSp>
            <p:nvCxnSpPr>
              <p:cNvPr id="13425" name="직선 연결선 13424"/>
              <p:cNvCxnSpPr/>
              <p:nvPr/>
            </p:nvCxnSpPr>
            <p:spPr>
              <a:xfrm flipV="1">
                <a:off x="3615691" y="3239481"/>
                <a:ext cx="0" cy="349194"/>
              </a:xfrm>
              <a:prstGeom prst="line">
                <a:avLst/>
              </a:prstGeom>
              <a:ln w="12726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13426" name="자유형: 도형 13425"/>
              <p:cNvSpPr/>
              <p:nvPr/>
            </p:nvSpPr>
            <p:spPr>
              <a:xfrm>
                <a:off x="3295075" y="2166557"/>
                <a:ext cx="690406" cy="71390"/>
              </a:xfrm>
              <a:custGeom>
                <a:avLst/>
                <a:gdLst>
                  <a:gd name="T0" fmla="*/ 0 w 776"/>
                  <a:gd name="T1" fmla="*/ 64 h 64"/>
                  <a:gd name="T2" fmla="*/ 0 60000 65536"/>
                  <a:gd name="T3" fmla="*/ 776 w 776"/>
                  <a:gd name="T4" fmla="*/ 64 h 64"/>
                  <a:gd name="T5" fmla="*/ 0 60000 65536"/>
                  <a:gd name="T6" fmla="*/ 584 w 776"/>
                  <a:gd name="T7" fmla="*/ 0 h 64"/>
                  <a:gd name="T8" fmla="*/ 0 60000 65536"/>
                  <a:gd name="T9" fmla="*/ 0 w 776"/>
                  <a:gd name="T10" fmla="*/ 0 h 64"/>
                  <a:gd name="T11" fmla="*/ 776 w 776"/>
                  <a:gd name="T12" fmla="*/ 64 h 64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</a:cxnLst>
                <a:rect l="T9" t="T10" r="T11" b="T12"/>
                <a:pathLst>
                  <a:path w="776" h="64">
                    <a:moveTo>
                      <a:pt x="0" y="64"/>
                    </a:moveTo>
                    <a:lnTo>
                      <a:pt x="776" y="64"/>
                    </a:lnTo>
                    <a:lnTo>
                      <a:pt x="584" y="0"/>
                    </a:lnTo>
                  </a:path>
                </a:pathLst>
              </a:custGeom>
              <a:noFill/>
              <a:ln w="25452" cap="flat" cmpd="sng" algn="ctr">
                <a:solidFill>
                  <a:srgbClr val="0066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427" name="자유형: 도형 13426"/>
              <p:cNvSpPr/>
              <p:nvPr/>
            </p:nvSpPr>
            <p:spPr>
              <a:xfrm>
                <a:off x="3295075" y="3606146"/>
                <a:ext cx="690406" cy="73009"/>
              </a:xfrm>
              <a:custGeom>
                <a:avLst/>
                <a:gdLst>
                  <a:gd name="T0" fmla="*/ 776 w 776"/>
                  <a:gd name="T1" fmla="*/ 0 h 64"/>
                  <a:gd name="T2" fmla="*/ 0 60000 65536"/>
                  <a:gd name="T3" fmla="*/ 0 w 776"/>
                  <a:gd name="T4" fmla="*/ 0 h 64"/>
                  <a:gd name="T5" fmla="*/ 0 60000 65536"/>
                  <a:gd name="T6" fmla="*/ 192 w 776"/>
                  <a:gd name="T7" fmla="*/ 64 h 64"/>
                  <a:gd name="T8" fmla="*/ 0 60000 65536"/>
                  <a:gd name="T9" fmla="*/ 0 w 776"/>
                  <a:gd name="T10" fmla="*/ 0 h 64"/>
                  <a:gd name="T11" fmla="*/ 776 w 776"/>
                  <a:gd name="T12" fmla="*/ 64 h 64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</a:cxnLst>
                <a:rect l="T9" t="T10" r="T11" b="T12"/>
                <a:pathLst>
                  <a:path w="776" h="64">
                    <a:moveTo>
                      <a:pt x="776" y="0"/>
                    </a:moveTo>
                    <a:lnTo>
                      <a:pt x="0" y="0"/>
                    </a:lnTo>
                    <a:lnTo>
                      <a:pt x="192" y="64"/>
                    </a:lnTo>
                  </a:path>
                </a:pathLst>
              </a:custGeom>
              <a:noFill/>
              <a:ln w="25452" cap="flat" cmpd="sng" algn="ctr">
                <a:solidFill>
                  <a:srgbClr val="0066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428" name="Group 2"/>
              <p:cNvGrpSpPr/>
              <p:nvPr/>
            </p:nvGrpSpPr>
            <p:grpSpPr>
              <a:xfrm>
                <a:off x="2968096" y="2496662"/>
                <a:ext cx="149200" cy="125421"/>
                <a:chOff x="2968096" y="2496662"/>
                <a:chExt cx="149200" cy="125422"/>
              </a:xfrm>
            </p:grpSpPr>
            <p:sp>
              <p:nvSpPr>
                <p:cNvPr id="13432" name="자유형: 도형 13431"/>
                <p:cNvSpPr/>
                <p:nvPr/>
              </p:nvSpPr>
              <p:spPr>
                <a:xfrm>
                  <a:off x="2995056" y="2496662"/>
                  <a:ext cx="122240" cy="125421"/>
                </a:xfrm>
                <a:custGeom>
                  <a:avLst/>
                  <a:gdLst>
                    <a:gd name="T0" fmla="*/ 136 w 136"/>
                    <a:gd name="T1" fmla="*/ 56 h 112"/>
                    <a:gd name="T2" fmla="*/ 0 60000 65536"/>
                    <a:gd name="T3" fmla="*/ 0 w 136"/>
                    <a:gd name="T4" fmla="*/ 112 h 112"/>
                    <a:gd name="T5" fmla="*/ 0 60000 65536"/>
                    <a:gd name="T6" fmla="*/ 48 w 136"/>
                    <a:gd name="T7" fmla="*/ 56 h 112"/>
                    <a:gd name="T8" fmla="*/ 0 60000 65536"/>
                    <a:gd name="T9" fmla="*/ 0 w 136"/>
                    <a:gd name="T10" fmla="*/ 0 h 112"/>
                    <a:gd name="T11" fmla="*/ 0 60000 65536"/>
                    <a:gd name="T12" fmla="*/ 136 w 136"/>
                    <a:gd name="T13" fmla="*/ 56 h 112"/>
                    <a:gd name="T14" fmla="*/ 0 60000 65536"/>
                    <a:gd name="T15" fmla="*/ 0 w 136"/>
                    <a:gd name="T16" fmla="*/ 0 h 112"/>
                    <a:gd name="T17" fmla="*/ 136 w 136"/>
                    <a:gd name="T18" fmla="*/ 112 h 112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</a:cxnLst>
                  <a:rect l="T15" t="T16" r="T17" b="T18"/>
                  <a:pathLst>
                    <a:path w="136" h="112">
                      <a:moveTo>
                        <a:pt x="136" y="56"/>
                      </a:moveTo>
                      <a:lnTo>
                        <a:pt x="0" y="112"/>
                      </a:lnTo>
                      <a:lnTo>
                        <a:pt x="48" y="56"/>
                      </a:lnTo>
                      <a:lnTo>
                        <a:pt x="0" y="0"/>
                      </a:lnTo>
                      <a:lnTo>
                        <a:pt x="136" y="56"/>
                      </a:lnTo>
                      <a:close/>
                    </a:path>
                  </a:pathLst>
                </a:custGeom>
                <a:solidFill>
                  <a:srgbClr val="006600"/>
                </a:solidFill>
                <a:ln w="12726" cap="flat" cmpd="sng" algn="ctr">
                  <a:solidFill>
                    <a:srgbClr val="0066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433" name="직선 연결선 13432"/>
                <p:cNvCxnSpPr/>
                <p:nvPr/>
              </p:nvCxnSpPr>
              <p:spPr>
                <a:xfrm>
                  <a:off x="2968096" y="2558563"/>
                  <a:ext cx="69827" cy="1618"/>
                </a:xfrm>
                <a:prstGeom prst="line">
                  <a:avLst/>
                </a:prstGeom>
                <a:ln w="50961" cap="flat" cmpd="sng" algn="ctr">
                  <a:solidFill>
                    <a:srgbClr val="006600"/>
                  </a:solidFill>
                  <a:prstDash val="solid"/>
                  <a:round/>
                  <a:headEnd w="med" len="med"/>
                  <a:tailEnd w="med" len="med"/>
                </a:ln>
              </p:spPr>
            </p:cxnSp>
          </p:grpSp>
          <p:grpSp>
            <p:nvGrpSpPr>
              <p:cNvPr id="13429" name="Group 2"/>
              <p:cNvGrpSpPr/>
              <p:nvPr/>
            </p:nvGrpSpPr>
            <p:grpSpPr>
              <a:xfrm>
                <a:off x="2968096" y="3052213"/>
                <a:ext cx="149200" cy="125366"/>
                <a:chOff x="2968096" y="3052213"/>
                <a:chExt cx="149200" cy="125366"/>
              </a:xfrm>
            </p:grpSpPr>
            <p:sp>
              <p:nvSpPr>
                <p:cNvPr id="13430" name="자유형: 도형 13429"/>
                <p:cNvSpPr/>
                <p:nvPr/>
              </p:nvSpPr>
              <p:spPr>
                <a:xfrm>
                  <a:off x="2995056" y="3052213"/>
                  <a:ext cx="122240" cy="125366"/>
                </a:xfrm>
                <a:custGeom>
                  <a:avLst/>
                  <a:gdLst>
                    <a:gd name="T0" fmla="*/ 136 w 136"/>
                    <a:gd name="T1" fmla="*/ 56 h 112"/>
                    <a:gd name="T2" fmla="*/ 0 60000 65536"/>
                    <a:gd name="T3" fmla="*/ 0 w 136"/>
                    <a:gd name="T4" fmla="*/ 112 h 112"/>
                    <a:gd name="T5" fmla="*/ 0 60000 65536"/>
                    <a:gd name="T6" fmla="*/ 48 w 136"/>
                    <a:gd name="T7" fmla="*/ 56 h 112"/>
                    <a:gd name="T8" fmla="*/ 0 60000 65536"/>
                    <a:gd name="T9" fmla="*/ 0 w 136"/>
                    <a:gd name="T10" fmla="*/ 0 h 112"/>
                    <a:gd name="T11" fmla="*/ 0 60000 65536"/>
                    <a:gd name="T12" fmla="*/ 136 w 136"/>
                    <a:gd name="T13" fmla="*/ 56 h 112"/>
                    <a:gd name="T14" fmla="*/ 0 60000 65536"/>
                    <a:gd name="T15" fmla="*/ 0 w 136"/>
                    <a:gd name="T16" fmla="*/ 0 h 112"/>
                    <a:gd name="T17" fmla="*/ 136 w 136"/>
                    <a:gd name="T18" fmla="*/ 112 h 112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</a:cxnLst>
                  <a:rect l="T15" t="T16" r="T17" b="T18"/>
                  <a:pathLst>
                    <a:path w="136" h="112">
                      <a:moveTo>
                        <a:pt x="136" y="56"/>
                      </a:moveTo>
                      <a:lnTo>
                        <a:pt x="0" y="112"/>
                      </a:lnTo>
                      <a:lnTo>
                        <a:pt x="48" y="56"/>
                      </a:lnTo>
                      <a:lnTo>
                        <a:pt x="0" y="0"/>
                      </a:lnTo>
                      <a:lnTo>
                        <a:pt x="136" y="56"/>
                      </a:lnTo>
                      <a:close/>
                    </a:path>
                  </a:pathLst>
                </a:custGeom>
                <a:solidFill>
                  <a:srgbClr val="006600"/>
                </a:solidFill>
                <a:ln w="12726" cap="flat" cmpd="sng" algn="ctr">
                  <a:solidFill>
                    <a:srgbClr val="006600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431" name="직선 연결선 13430"/>
                <p:cNvCxnSpPr/>
                <p:nvPr/>
              </p:nvCxnSpPr>
              <p:spPr>
                <a:xfrm>
                  <a:off x="2968096" y="3114115"/>
                  <a:ext cx="69827" cy="1562"/>
                </a:xfrm>
                <a:prstGeom prst="line">
                  <a:avLst/>
                </a:prstGeom>
                <a:ln w="50961" cap="flat" cmpd="sng" algn="ctr">
                  <a:solidFill>
                    <a:srgbClr val="006600"/>
                  </a:solidFill>
                  <a:prstDash val="solid"/>
                  <a:round/>
                  <a:headEnd w="med" len="med"/>
                  <a:tailEnd w="med" len="med"/>
                </a:ln>
              </p:spPr>
            </p:cxnSp>
          </p:grpSp>
        </p:grpSp>
      </p:grpSp>
      <p:sp>
        <p:nvSpPr>
          <p:cNvPr id="13318" name="TextBox 13317"/>
          <p:cNvSpPr txBox="1"/>
          <p:nvPr/>
        </p:nvSpPr>
        <p:spPr>
          <a:xfrm>
            <a:off x="241243" y="4288627"/>
            <a:ext cx="7966220" cy="533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  </a:t>
            </a:r>
            <a:r>
              <a:rPr kumimoji="0" lang="ko-KR" altLang="en-US" sz="24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2. Precipitation Strengthening</a:t>
            </a:r>
          </a:p>
        </p:txBody>
      </p:sp>
      <p:sp>
        <p:nvSpPr>
          <p:cNvPr id="13319" name="TextBox 13318"/>
          <p:cNvSpPr txBox="1"/>
          <p:nvPr/>
        </p:nvSpPr>
        <p:spPr>
          <a:xfrm>
            <a:off x="273003" y="4821964"/>
            <a:ext cx="4658474" cy="6459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•  </a:t>
            </a:r>
            <a:r>
              <a:rPr kumimoji="0" lang="ko-KR" altLang="en-US" sz="18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Hard precipitates are difficult to shear.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    Ex: SiC in Aluminum.</a:t>
            </a:r>
          </a:p>
        </p:txBody>
      </p:sp>
      <p:grpSp>
        <p:nvGrpSpPr>
          <p:cNvPr id="13320" name="Group 3"/>
          <p:cNvGrpSpPr/>
          <p:nvPr/>
        </p:nvGrpSpPr>
        <p:grpSpPr>
          <a:xfrm>
            <a:off x="5233004" y="4863213"/>
            <a:ext cx="3447457" cy="1769750"/>
            <a:chOff x="5233004" y="4863213"/>
            <a:chExt cx="3447458" cy="1769750"/>
          </a:xfrm>
        </p:grpSpPr>
        <p:grpSp>
          <p:nvGrpSpPr>
            <p:cNvPr id="13323" name="Group 3"/>
            <p:cNvGrpSpPr/>
            <p:nvPr/>
          </p:nvGrpSpPr>
          <p:grpSpPr>
            <a:xfrm>
              <a:off x="5364789" y="6215504"/>
              <a:ext cx="236498" cy="226954"/>
              <a:chOff x="5364789" y="6215504"/>
              <a:chExt cx="236499" cy="226954"/>
            </a:xfrm>
          </p:grpSpPr>
          <p:sp>
            <p:nvSpPr>
              <p:cNvPr id="13403" name="타원 13402"/>
              <p:cNvSpPr/>
              <p:nvPr/>
            </p:nvSpPr>
            <p:spPr>
              <a:xfrm flipH="1">
                <a:off x="5372715" y="6234538"/>
                <a:ext cx="203175" cy="207920"/>
              </a:xfrm>
              <a:prstGeom prst="ellipse">
                <a:avLst/>
              </a:prstGeom>
              <a:noFill/>
              <a:ln w="19089" cap="flat" cmpd="sng" algn="ctr">
                <a:solidFill>
                  <a:srgbClr val="0099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3404" name="TextBox 13403"/>
              <p:cNvSpPr txBox="1"/>
              <p:nvPr/>
            </p:nvSpPr>
            <p:spPr>
              <a:xfrm flipH="1">
                <a:off x="5364789" y="6215504"/>
                <a:ext cx="236498" cy="12542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</p:grpSp>
        <p:grpSp>
          <p:nvGrpSpPr>
            <p:cNvPr id="13324" name="Group 3"/>
            <p:cNvGrpSpPr/>
            <p:nvPr/>
          </p:nvGrpSpPr>
          <p:grpSpPr>
            <a:xfrm>
              <a:off x="6580551" y="6215504"/>
              <a:ext cx="238117" cy="226954"/>
              <a:chOff x="6580551" y="6215504"/>
              <a:chExt cx="238117" cy="226954"/>
            </a:xfrm>
          </p:grpSpPr>
          <p:sp>
            <p:nvSpPr>
              <p:cNvPr id="13401" name="타원 13400"/>
              <p:cNvSpPr/>
              <p:nvPr/>
            </p:nvSpPr>
            <p:spPr>
              <a:xfrm>
                <a:off x="6604384" y="6234538"/>
                <a:ext cx="204738" cy="207920"/>
              </a:xfrm>
              <a:prstGeom prst="ellipse">
                <a:avLst/>
              </a:prstGeom>
              <a:noFill/>
              <a:ln w="19089" cap="flat" cmpd="sng" algn="ctr">
                <a:solidFill>
                  <a:srgbClr val="0099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3402" name="TextBox 13401"/>
              <p:cNvSpPr txBox="1"/>
              <p:nvPr/>
            </p:nvSpPr>
            <p:spPr>
              <a:xfrm>
                <a:off x="6580551" y="6215504"/>
                <a:ext cx="238117" cy="12542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</p:grpSp>
        <p:grpSp>
          <p:nvGrpSpPr>
            <p:cNvPr id="13325" name="Group 3"/>
            <p:cNvGrpSpPr/>
            <p:nvPr/>
          </p:nvGrpSpPr>
          <p:grpSpPr>
            <a:xfrm>
              <a:off x="7809094" y="6215504"/>
              <a:ext cx="238061" cy="226954"/>
              <a:chOff x="7809094" y="6215504"/>
              <a:chExt cx="238061" cy="226954"/>
            </a:xfrm>
          </p:grpSpPr>
          <p:sp>
            <p:nvSpPr>
              <p:cNvPr id="13399" name="타원 13398"/>
              <p:cNvSpPr/>
              <p:nvPr/>
            </p:nvSpPr>
            <p:spPr>
              <a:xfrm>
                <a:off x="7832873" y="6234538"/>
                <a:ext cx="204738" cy="207920"/>
              </a:xfrm>
              <a:prstGeom prst="ellipse">
                <a:avLst/>
              </a:prstGeom>
              <a:noFill/>
              <a:ln w="19089" cap="flat" cmpd="sng" algn="ctr">
                <a:solidFill>
                  <a:srgbClr val="0099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3400" name="TextBox 13399"/>
              <p:cNvSpPr txBox="1"/>
              <p:nvPr/>
            </p:nvSpPr>
            <p:spPr>
              <a:xfrm>
                <a:off x="7809094" y="6215504"/>
                <a:ext cx="238061" cy="12542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</p:grpSp>
        <p:sp>
          <p:nvSpPr>
            <p:cNvPr id="13326" name="TextBox 13325" descr="10%"/>
            <p:cNvSpPr txBox="1"/>
            <p:nvPr/>
          </p:nvSpPr>
          <p:spPr>
            <a:xfrm>
              <a:off x="5372715" y="5726654"/>
              <a:ext cx="2674440" cy="61109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3327" name="자유형: 도형 13326"/>
            <p:cNvSpPr/>
            <p:nvPr/>
          </p:nvSpPr>
          <p:spPr>
            <a:xfrm>
              <a:off x="6878951" y="5556802"/>
              <a:ext cx="126984" cy="126984"/>
            </a:xfrm>
            <a:custGeom>
              <a:avLst/>
              <a:gdLst>
                <a:gd name="T0" fmla="*/ 0 w 19"/>
                <a:gd name="T1" fmla="*/ -1 h 19"/>
                <a:gd name="T2" fmla="*/ 0 60000 65536"/>
                <a:gd name="T3" fmla="*/ 0 w 19"/>
                <a:gd name="T4" fmla="*/ -1 h 19"/>
                <a:gd name="T5" fmla="*/ 0 60000 65536"/>
                <a:gd name="T6" fmla="*/ -1 w 19"/>
                <a:gd name="T7" fmla="*/ 0 h 19"/>
                <a:gd name="T8" fmla="*/ 0 60000 65536"/>
                <a:gd name="T9" fmla="*/ 0 w 19"/>
                <a:gd name="T10" fmla="*/ 0 h 19"/>
                <a:gd name="T11" fmla="*/ 0 60000 65536"/>
                <a:gd name="T12" fmla="*/ 0 w 19"/>
                <a:gd name="T13" fmla="*/ -1 h 19"/>
                <a:gd name="T14" fmla="*/ 0 60000 65536"/>
                <a:gd name="T15" fmla="*/ 0 w 19"/>
                <a:gd name="T16" fmla="*/ 0 h 19"/>
                <a:gd name="T17" fmla="*/ 19 w 19"/>
                <a:gd name="T18" fmla="*/ 19 h 19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  <a:cxn ang="T11">
                  <a:pos x="T9" y="T10"/>
                </a:cxn>
                <a:cxn ang="T14">
                  <a:pos x="T12" y="T13"/>
                </a:cxn>
              </a:cxnLst>
              <a:rect l="T15" t="T16" r="T17" b="T18"/>
              <a:pathLst>
                <a:path w="19" h="19">
                  <a:moveTo>
                    <a:pt x="0" y="19"/>
                  </a:moveTo>
                  <a:quadBezTo>
                    <a:pt x="0" y="19"/>
                    <a:pt x="0" y="19"/>
                  </a:quadBezTo>
                  <a:cubicBezTo>
                    <a:pt x="10" y="19"/>
                    <a:pt x="19" y="11"/>
                    <a:pt x="19" y="0"/>
                  </a:cubicBez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>
                <a:buNone/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328" name="자유형: 도형 13327"/>
            <p:cNvSpPr/>
            <p:nvPr/>
          </p:nvSpPr>
          <p:spPr>
            <a:xfrm>
              <a:off x="7750318" y="5069570"/>
              <a:ext cx="73065" cy="68209"/>
            </a:xfrm>
            <a:custGeom>
              <a:avLst/>
              <a:gdLst>
                <a:gd name="T0" fmla="*/ 73 w 73"/>
                <a:gd name="T1" fmla="*/ 33 h 66"/>
                <a:gd name="T2" fmla="*/ 0 60000 65536"/>
                <a:gd name="T3" fmla="*/ 0 w 73"/>
                <a:gd name="T4" fmla="*/ 66 h 66"/>
                <a:gd name="T5" fmla="*/ 0 60000 65536"/>
                <a:gd name="T6" fmla="*/ 27 w 73"/>
                <a:gd name="T7" fmla="*/ 33 h 66"/>
                <a:gd name="T8" fmla="*/ 0 60000 65536"/>
                <a:gd name="T9" fmla="*/ 0 w 73"/>
                <a:gd name="T10" fmla="*/ 0 h 66"/>
                <a:gd name="T11" fmla="*/ 0 60000 65536"/>
                <a:gd name="T12" fmla="*/ 73 w 73"/>
                <a:gd name="T13" fmla="*/ 33 h 66"/>
                <a:gd name="T14" fmla="*/ 0 60000 65536"/>
                <a:gd name="T15" fmla="*/ 0 w 73"/>
                <a:gd name="T16" fmla="*/ 0 h 66"/>
                <a:gd name="T17" fmla="*/ 73 w 73"/>
                <a:gd name="T18" fmla="*/ 66 h 66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  <a:cxn ang="T11">
                  <a:pos x="T9" y="T10"/>
                </a:cxn>
                <a:cxn ang="T14">
                  <a:pos x="T12" y="T13"/>
                </a:cxn>
              </a:cxnLst>
              <a:rect l="T15" t="T16" r="T17" b="T18"/>
              <a:pathLst>
                <a:path w="73" h="66">
                  <a:moveTo>
                    <a:pt x="73" y="33"/>
                  </a:moveTo>
                  <a:lnTo>
                    <a:pt x="0" y="66"/>
                  </a:lnTo>
                  <a:lnTo>
                    <a:pt x="27" y="33"/>
                  </a:lnTo>
                  <a:lnTo>
                    <a:pt x="0" y="0"/>
                  </a:lnTo>
                  <a:lnTo>
                    <a:pt x="73" y="33"/>
                  </a:lnTo>
                  <a:close/>
                </a:path>
              </a:pathLst>
            </a:custGeom>
            <a:solidFill>
              <a:srgbClr val="000000"/>
            </a:solidFill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>
                <a:buNone/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cxnSp>
          <p:nvCxnSpPr>
            <p:cNvPr id="13329" name="직선 연결선 13328"/>
            <p:cNvCxnSpPr/>
            <p:nvPr/>
          </p:nvCxnSpPr>
          <p:spPr>
            <a:xfrm>
              <a:off x="7737648" y="5102893"/>
              <a:ext cx="26959" cy="1562"/>
            </a:xfrm>
            <a:prstGeom prst="line">
              <a:avLst/>
            </a:prstGeom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  <p:grpSp>
          <p:nvGrpSpPr>
            <p:cNvPr id="13330" name="Group 3"/>
            <p:cNvGrpSpPr/>
            <p:nvPr/>
          </p:nvGrpSpPr>
          <p:grpSpPr>
            <a:xfrm>
              <a:off x="5418709" y="4948893"/>
              <a:ext cx="112695" cy="122240"/>
              <a:chOff x="5418709" y="4948893"/>
              <a:chExt cx="112695" cy="122240"/>
            </a:xfrm>
          </p:grpSpPr>
          <p:cxnSp>
            <p:nvCxnSpPr>
              <p:cNvPr id="13397" name="직선 연결선 13396"/>
              <p:cNvCxnSpPr/>
              <p:nvPr/>
            </p:nvCxnSpPr>
            <p:spPr>
              <a:xfrm flipV="1">
                <a:off x="5469503" y="4948893"/>
                <a:ext cx="1618" cy="120677"/>
              </a:xfrm>
              <a:prstGeom prst="line">
                <a:avLst/>
              </a:prstGeom>
              <a:ln w="31871" cap="flat" cmpd="sng" algn="ctr">
                <a:solidFill>
                  <a:srgbClr val="0066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98" name="직선 연결선 13397"/>
              <p:cNvCxnSpPr/>
              <p:nvPr/>
            </p:nvCxnSpPr>
            <p:spPr>
              <a:xfrm>
                <a:off x="5418709" y="5069570"/>
                <a:ext cx="112695" cy="1562"/>
              </a:xfrm>
              <a:prstGeom prst="line">
                <a:avLst/>
              </a:prstGeom>
              <a:ln w="31871" cap="flat" cmpd="sng" algn="ctr">
                <a:solidFill>
                  <a:srgbClr val="006600"/>
                </a:solidFill>
                <a:prstDash val="solid"/>
                <a:round/>
                <a:headEnd w="med" len="med"/>
                <a:tailEnd w="med" len="med"/>
              </a:ln>
            </p:spPr>
          </p:cxnSp>
        </p:grpSp>
        <p:sp>
          <p:nvSpPr>
            <p:cNvPr id="13331" name="자유형: 도형 13330"/>
            <p:cNvSpPr/>
            <p:nvPr/>
          </p:nvSpPr>
          <p:spPr>
            <a:xfrm>
              <a:off x="5398112" y="4896536"/>
              <a:ext cx="166671" cy="25396"/>
            </a:xfrm>
            <a:custGeom>
              <a:avLst/>
              <a:gdLst>
                <a:gd name="T0" fmla="*/ 0 w 165"/>
                <a:gd name="T1" fmla="*/ 26 h 26"/>
                <a:gd name="T2" fmla="*/ 0 60000 65536"/>
                <a:gd name="T3" fmla="*/ 165 w 165"/>
                <a:gd name="T4" fmla="*/ 26 h 26"/>
                <a:gd name="T5" fmla="*/ 0 60000 65536"/>
                <a:gd name="T6" fmla="*/ 92 w 165"/>
                <a:gd name="T7" fmla="*/ 0 h 26"/>
                <a:gd name="T8" fmla="*/ 0 60000 65536"/>
                <a:gd name="T9" fmla="*/ 0 w 165"/>
                <a:gd name="T10" fmla="*/ 0 h 26"/>
                <a:gd name="T11" fmla="*/ 165 w 165"/>
                <a:gd name="T12" fmla="*/ 26 h 26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</a:cxnLst>
              <a:rect l="T9" t="T10" r="T11" b="T12"/>
              <a:pathLst>
                <a:path w="165" h="26">
                  <a:moveTo>
                    <a:pt x="0" y="26"/>
                  </a:moveTo>
                  <a:lnTo>
                    <a:pt x="165" y="26"/>
                  </a:lnTo>
                  <a:lnTo>
                    <a:pt x="92" y="0"/>
                  </a:lnTo>
                </a:path>
              </a:pathLst>
            </a:custGeom>
            <a:noFill/>
            <a:ln w="20708" cap="flat" cmpd="sng" algn="ctr">
              <a:solidFill>
                <a:srgbClr val="0099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>
                <a:buNone/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332" name="자유형: 도형 13331"/>
            <p:cNvSpPr/>
            <p:nvPr/>
          </p:nvSpPr>
          <p:spPr>
            <a:xfrm>
              <a:off x="5406038" y="5126672"/>
              <a:ext cx="165052" cy="27015"/>
            </a:xfrm>
            <a:custGeom>
              <a:avLst/>
              <a:gdLst>
                <a:gd name="T0" fmla="*/ 164 w 164"/>
                <a:gd name="T1" fmla="*/ 0 h 26"/>
                <a:gd name="T2" fmla="*/ 0 60000 65536"/>
                <a:gd name="T3" fmla="*/ 0 w 164"/>
                <a:gd name="T4" fmla="*/ 0 h 26"/>
                <a:gd name="T5" fmla="*/ 0 60000 65536"/>
                <a:gd name="T6" fmla="*/ 72 w 164"/>
                <a:gd name="T7" fmla="*/ 26 h 26"/>
                <a:gd name="T8" fmla="*/ 0 60000 65536"/>
                <a:gd name="T9" fmla="*/ 0 w 164"/>
                <a:gd name="T10" fmla="*/ 0 h 26"/>
                <a:gd name="T11" fmla="*/ 164 w 164"/>
                <a:gd name="T12" fmla="*/ 26 h 26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</a:cxnLst>
              <a:rect l="T9" t="T10" r="T11" b="T12"/>
              <a:pathLst>
                <a:path w="164" h="26">
                  <a:moveTo>
                    <a:pt x="164" y="0"/>
                  </a:moveTo>
                  <a:lnTo>
                    <a:pt x="0" y="0"/>
                  </a:lnTo>
                  <a:lnTo>
                    <a:pt x="72" y="26"/>
                  </a:lnTo>
                </a:path>
              </a:pathLst>
            </a:custGeom>
            <a:noFill/>
            <a:ln w="20708" cap="flat" cmpd="sng" algn="ctr">
              <a:solidFill>
                <a:srgbClr val="0099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>
                <a:buNone/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grpSp>
          <p:nvGrpSpPr>
            <p:cNvPr id="13333" name="Group 3"/>
            <p:cNvGrpSpPr/>
            <p:nvPr/>
          </p:nvGrpSpPr>
          <p:grpSpPr>
            <a:xfrm>
              <a:off x="7278939" y="5372715"/>
              <a:ext cx="112695" cy="122184"/>
              <a:chOff x="7278939" y="5372715"/>
              <a:chExt cx="112695" cy="122184"/>
            </a:xfrm>
          </p:grpSpPr>
          <p:cxnSp>
            <p:nvCxnSpPr>
              <p:cNvPr id="13395" name="직선 연결선 13394"/>
              <p:cNvCxnSpPr/>
              <p:nvPr/>
            </p:nvCxnSpPr>
            <p:spPr>
              <a:xfrm flipV="1">
                <a:off x="7337660" y="5372715"/>
                <a:ext cx="1618" cy="120621"/>
              </a:xfrm>
              <a:prstGeom prst="line">
                <a:avLst/>
              </a:prstGeom>
              <a:ln w="31871" cap="flat" cmpd="sng" algn="ctr">
                <a:solidFill>
                  <a:srgbClr val="0066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96" name="직선 연결선 13395"/>
              <p:cNvCxnSpPr/>
              <p:nvPr/>
            </p:nvCxnSpPr>
            <p:spPr>
              <a:xfrm>
                <a:off x="7278939" y="5493337"/>
                <a:ext cx="112695" cy="1562"/>
              </a:xfrm>
              <a:prstGeom prst="line">
                <a:avLst/>
              </a:prstGeom>
              <a:ln w="31871" cap="flat" cmpd="sng" algn="ctr">
                <a:solidFill>
                  <a:srgbClr val="006600"/>
                </a:solidFill>
                <a:prstDash val="solid"/>
                <a:round/>
                <a:headEnd w="med" len="med"/>
                <a:tailEnd w="med" len="med"/>
              </a:ln>
            </p:spPr>
          </p:cxnSp>
        </p:grpSp>
        <p:sp>
          <p:nvSpPr>
            <p:cNvPr id="13334" name="자유형: 도형 13333"/>
            <p:cNvSpPr/>
            <p:nvPr/>
          </p:nvSpPr>
          <p:spPr>
            <a:xfrm>
              <a:off x="7258287" y="5318740"/>
              <a:ext cx="166671" cy="28578"/>
            </a:xfrm>
            <a:custGeom>
              <a:avLst/>
              <a:gdLst>
                <a:gd name="T0" fmla="*/ 0 w 165"/>
                <a:gd name="T1" fmla="*/ 27 h 27"/>
                <a:gd name="T2" fmla="*/ 0 60000 65536"/>
                <a:gd name="T3" fmla="*/ 165 w 165"/>
                <a:gd name="T4" fmla="*/ 27 h 27"/>
                <a:gd name="T5" fmla="*/ 0 60000 65536"/>
                <a:gd name="T6" fmla="*/ 93 w 165"/>
                <a:gd name="T7" fmla="*/ 0 h 27"/>
                <a:gd name="T8" fmla="*/ 0 60000 65536"/>
                <a:gd name="T9" fmla="*/ 0 w 165"/>
                <a:gd name="T10" fmla="*/ 0 h 27"/>
                <a:gd name="T11" fmla="*/ 165 w 165"/>
                <a:gd name="T12" fmla="*/ 27 h 27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</a:cxnLst>
              <a:rect l="T9" t="T10" r="T11" b="T12"/>
              <a:pathLst>
                <a:path w="165" h="27">
                  <a:moveTo>
                    <a:pt x="0" y="27"/>
                  </a:moveTo>
                  <a:lnTo>
                    <a:pt x="165" y="27"/>
                  </a:lnTo>
                  <a:lnTo>
                    <a:pt x="93" y="0"/>
                  </a:lnTo>
                </a:path>
              </a:pathLst>
            </a:custGeom>
            <a:noFill/>
            <a:ln w="20708" cap="flat" cmpd="sng" algn="ctr">
              <a:solidFill>
                <a:srgbClr val="0099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>
                <a:buNone/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335" name="자유형: 도형 13334"/>
            <p:cNvSpPr/>
            <p:nvPr/>
          </p:nvSpPr>
          <p:spPr>
            <a:xfrm>
              <a:off x="7266269" y="5559983"/>
              <a:ext cx="158689" cy="27015"/>
            </a:xfrm>
            <a:custGeom>
              <a:avLst/>
              <a:gdLst>
                <a:gd name="T0" fmla="*/ 158 w 158"/>
                <a:gd name="T1" fmla="*/ 0 h 26"/>
                <a:gd name="T2" fmla="*/ 0 60000 65536"/>
                <a:gd name="T3" fmla="*/ 0 w 158"/>
                <a:gd name="T4" fmla="*/ 0 h 26"/>
                <a:gd name="T5" fmla="*/ 0 60000 65536"/>
                <a:gd name="T6" fmla="*/ 66 w 158"/>
                <a:gd name="T7" fmla="*/ 26 h 26"/>
                <a:gd name="T8" fmla="*/ 0 60000 65536"/>
                <a:gd name="T9" fmla="*/ 0 w 158"/>
                <a:gd name="T10" fmla="*/ 0 h 26"/>
                <a:gd name="T11" fmla="*/ 158 w 158"/>
                <a:gd name="T12" fmla="*/ 26 h 26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</a:cxnLst>
              <a:rect l="T9" t="T10" r="T11" b="T12"/>
              <a:pathLst>
                <a:path w="158" h="26">
                  <a:moveTo>
                    <a:pt x="158" y="0"/>
                  </a:moveTo>
                  <a:lnTo>
                    <a:pt x="0" y="0"/>
                  </a:lnTo>
                  <a:lnTo>
                    <a:pt x="66" y="26"/>
                  </a:lnTo>
                </a:path>
              </a:pathLst>
            </a:custGeom>
            <a:noFill/>
            <a:ln w="20708" cap="flat" cmpd="sng" algn="ctr">
              <a:solidFill>
                <a:srgbClr val="0099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>
                <a:buNone/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336" name="TextBox 13335"/>
            <p:cNvSpPr txBox="1"/>
            <p:nvPr/>
          </p:nvSpPr>
          <p:spPr>
            <a:xfrm>
              <a:off x="5339392" y="5244167"/>
              <a:ext cx="639613" cy="1682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500" b="0" i="0" baseline="0">
                  <a:solidFill>
                    <a:srgbClr val="0099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Side View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grpSp>
          <p:nvGrpSpPr>
            <p:cNvPr id="13337" name="Group 3"/>
            <p:cNvGrpSpPr/>
            <p:nvPr/>
          </p:nvGrpSpPr>
          <p:grpSpPr>
            <a:xfrm>
              <a:off x="5233004" y="4963182"/>
              <a:ext cx="198431" cy="93661"/>
              <a:chOff x="5233004" y="4963182"/>
              <a:chExt cx="198431" cy="93662"/>
            </a:xfrm>
          </p:grpSpPr>
          <p:sp>
            <p:nvSpPr>
              <p:cNvPr id="13393" name="자유형: 도형 13392"/>
              <p:cNvSpPr/>
              <p:nvPr/>
            </p:nvSpPr>
            <p:spPr>
              <a:xfrm>
                <a:off x="5331466" y="4963182"/>
                <a:ext cx="99969" cy="93661"/>
              </a:xfrm>
              <a:custGeom>
                <a:avLst/>
                <a:gdLst>
                  <a:gd name="T0" fmla="*/ 99 w 99"/>
                  <a:gd name="T1" fmla="*/ 46 h 92"/>
                  <a:gd name="T2" fmla="*/ 0 60000 65536"/>
                  <a:gd name="T3" fmla="*/ 0 w 99"/>
                  <a:gd name="T4" fmla="*/ 92 h 92"/>
                  <a:gd name="T5" fmla="*/ 0 60000 65536"/>
                  <a:gd name="T6" fmla="*/ 33 w 99"/>
                  <a:gd name="T7" fmla="*/ 46 h 92"/>
                  <a:gd name="T8" fmla="*/ 0 60000 65536"/>
                  <a:gd name="T9" fmla="*/ 0 w 99"/>
                  <a:gd name="T10" fmla="*/ 0 h 92"/>
                  <a:gd name="T11" fmla="*/ 0 60000 65536"/>
                  <a:gd name="T12" fmla="*/ 99 w 99"/>
                  <a:gd name="T13" fmla="*/ 46 h 92"/>
                  <a:gd name="T14" fmla="*/ 0 60000 65536"/>
                  <a:gd name="T15" fmla="*/ 0 w 99"/>
                  <a:gd name="T16" fmla="*/ 0 h 92"/>
                  <a:gd name="T17" fmla="*/ 99 w 99"/>
                  <a:gd name="T18" fmla="*/ 92 h 92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  <a:cxn ang="T11">
                    <a:pos x="T9" y="T10"/>
                  </a:cxn>
                  <a:cxn ang="T14">
                    <a:pos x="T12" y="T13"/>
                  </a:cxn>
                </a:cxnLst>
                <a:rect l="T15" t="T16" r="T17" b="T18"/>
                <a:pathLst>
                  <a:path w="99" h="92">
                    <a:moveTo>
                      <a:pt x="99" y="46"/>
                    </a:moveTo>
                    <a:lnTo>
                      <a:pt x="0" y="92"/>
                    </a:lnTo>
                    <a:lnTo>
                      <a:pt x="33" y="46"/>
                    </a:lnTo>
                    <a:lnTo>
                      <a:pt x="0" y="0"/>
                    </a:lnTo>
                    <a:lnTo>
                      <a:pt x="99" y="46"/>
                    </a:lnTo>
                    <a:close/>
                  </a:path>
                </a:pathLst>
              </a:custGeom>
              <a:solidFill>
                <a:srgbClr val="006600"/>
              </a:solidFill>
              <a:ln w="11107" cap="flat" cmpd="sng" algn="ctr">
                <a:solidFill>
                  <a:srgbClr val="0066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94" name="직선 연결선 13393"/>
              <p:cNvCxnSpPr/>
              <p:nvPr/>
            </p:nvCxnSpPr>
            <p:spPr>
              <a:xfrm>
                <a:off x="5233004" y="5009232"/>
                <a:ext cx="131785" cy="1562"/>
              </a:xfrm>
              <a:prstGeom prst="line">
                <a:avLst/>
              </a:prstGeom>
              <a:ln w="31871" cap="flat" cmpd="sng" algn="ctr">
                <a:solidFill>
                  <a:srgbClr val="006600"/>
                </a:solidFill>
                <a:prstDash val="solid"/>
                <a:round/>
                <a:headEnd w="med" len="med"/>
                <a:tailEnd w="med" len="med"/>
              </a:ln>
            </p:spPr>
          </p:cxnSp>
        </p:grpSp>
        <p:sp>
          <p:nvSpPr>
            <p:cNvPr id="13338" name="TextBox 13337"/>
            <p:cNvSpPr txBox="1"/>
            <p:nvPr/>
          </p:nvSpPr>
          <p:spPr>
            <a:xfrm>
              <a:off x="6674212" y="4863213"/>
              <a:ext cx="753927" cy="1872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700" b="0" i="0" baseline="0">
                  <a:solidFill>
                    <a:srgbClr val="003399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precipitate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3339" name="타원 13338"/>
            <p:cNvSpPr/>
            <p:nvPr/>
          </p:nvSpPr>
          <p:spPr>
            <a:xfrm>
              <a:off x="6475837" y="4996561"/>
              <a:ext cx="225391" cy="228516"/>
            </a:xfrm>
            <a:prstGeom prst="ellipse">
              <a:avLst/>
            </a:prstGeom>
            <a:solidFill>
              <a:srgbClr val="003399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grpSp>
          <p:nvGrpSpPr>
            <p:cNvPr id="13340" name="Group 3"/>
            <p:cNvGrpSpPr/>
            <p:nvPr/>
          </p:nvGrpSpPr>
          <p:grpSpPr>
            <a:xfrm flipV="1">
              <a:off x="6415498" y="5426691"/>
              <a:ext cx="442856" cy="420585"/>
              <a:chOff x="6415498" y="5426691"/>
              <a:chExt cx="442856" cy="420585"/>
            </a:xfrm>
          </p:grpSpPr>
          <p:sp>
            <p:nvSpPr>
              <p:cNvPr id="13391" name="타원 13390"/>
              <p:cNvSpPr/>
              <p:nvPr/>
            </p:nvSpPr>
            <p:spPr>
              <a:xfrm>
                <a:off x="6547228" y="5618703"/>
                <a:ext cx="225391" cy="228572"/>
              </a:xfrm>
              <a:prstGeom prst="ellipse">
                <a:avLst/>
              </a:prstGeom>
              <a:solidFill>
                <a:srgbClr val="003399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3392" name="TextBox 13391"/>
              <p:cNvSpPr txBox="1"/>
              <p:nvPr/>
            </p:nvSpPr>
            <p:spPr>
              <a:xfrm>
                <a:off x="6415498" y="5426691"/>
                <a:ext cx="442856" cy="30788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</p:grpSp>
        <p:sp>
          <p:nvSpPr>
            <p:cNvPr id="13341" name="TextBox 13340"/>
            <p:cNvSpPr txBox="1"/>
            <p:nvPr/>
          </p:nvSpPr>
          <p:spPr>
            <a:xfrm>
              <a:off x="6271042" y="5226697"/>
              <a:ext cx="233317" cy="3095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3342" name="TextBox 13341"/>
            <p:cNvSpPr txBox="1"/>
            <p:nvPr/>
          </p:nvSpPr>
          <p:spPr>
            <a:xfrm>
              <a:off x="5331466" y="5807589"/>
              <a:ext cx="538025" cy="14283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3343" name="TextBox 13342"/>
            <p:cNvSpPr txBox="1"/>
            <p:nvPr/>
          </p:nvSpPr>
          <p:spPr>
            <a:xfrm>
              <a:off x="5339392" y="5799663"/>
              <a:ext cx="599926" cy="16667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500" b="0" i="0" baseline="0">
                  <a:solidFill>
                    <a:srgbClr val="0099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Top View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3344" name="타원 13343"/>
            <p:cNvSpPr/>
            <p:nvPr/>
          </p:nvSpPr>
          <p:spPr>
            <a:xfrm>
              <a:off x="5375897" y="6240901"/>
              <a:ext cx="198375" cy="195249"/>
            </a:xfrm>
            <a:prstGeom prst="ellipse">
              <a:avLst/>
            </a:prstGeom>
            <a:solidFill>
              <a:srgbClr val="003399"/>
            </a:solidFill>
            <a:ln w="11107" cap="flat" cmpd="sng" algn="ctr">
              <a:solidFill>
                <a:srgbClr val="00339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3345" name="타원 13344"/>
            <p:cNvSpPr/>
            <p:nvPr/>
          </p:nvSpPr>
          <p:spPr>
            <a:xfrm>
              <a:off x="6610748" y="6240901"/>
              <a:ext cx="193630" cy="195249"/>
            </a:xfrm>
            <a:prstGeom prst="ellipse">
              <a:avLst/>
            </a:prstGeom>
            <a:solidFill>
              <a:srgbClr val="003399"/>
            </a:solidFill>
            <a:ln w="11107" cap="flat" cmpd="sng" algn="ctr">
              <a:solidFill>
                <a:srgbClr val="00339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3346" name="타원 13345"/>
            <p:cNvSpPr/>
            <p:nvPr/>
          </p:nvSpPr>
          <p:spPr>
            <a:xfrm>
              <a:off x="7839236" y="6240901"/>
              <a:ext cx="193630" cy="195249"/>
            </a:xfrm>
            <a:prstGeom prst="ellipse">
              <a:avLst/>
            </a:prstGeom>
            <a:solidFill>
              <a:srgbClr val="003399"/>
            </a:solidFill>
            <a:ln w="11107" cap="flat" cmpd="sng" algn="ctr">
              <a:solidFill>
                <a:srgbClr val="00339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grpSp>
          <p:nvGrpSpPr>
            <p:cNvPr id="13347" name="Group 3"/>
            <p:cNvGrpSpPr/>
            <p:nvPr/>
          </p:nvGrpSpPr>
          <p:grpSpPr>
            <a:xfrm>
              <a:off x="5571091" y="5875854"/>
              <a:ext cx="1041220" cy="490468"/>
              <a:chOff x="5571091" y="5875854"/>
              <a:chExt cx="1041220" cy="490469"/>
            </a:xfrm>
          </p:grpSpPr>
          <p:sp>
            <p:nvSpPr>
              <p:cNvPr id="13387" name="자유형: 도형 13386"/>
              <p:cNvSpPr/>
              <p:nvPr/>
            </p:nvSpPr>
            <p:spPr>
              <a:xfrm>
                <a:off x="5571091" y="5882218"/>
                <a:ext cx="526973" cy="484105"/>
              </a:xfrm>
              <a:custGeom>
                <a:avLst/>
                <a:gdLst>
                  <a:gd name="T0" fmla="*/ -1 w 80"/>
                  <a:gd name="T1" fmla="*/ 0 h 72"/>
                  <a:gd name="T2" fmla="*/ 0 60000 65536"/>
                  <a:gd name="T3" fmla="*/ 0 w 80"/>
                  <a:gd name="T4" fmla="*/ -1 h 72"/>
                  <a:gd name="T5" fmla="*/ 0 60000 65536"/>
                  <a:gd name="T6" fmla="*/ -1 w 80"/>
                  <a:gd name="T7" fmla="*/ -1 h 72"/>
                  <a:gd name="T8" fmla="*/ 0 60000 65536"/>
                  <a:gd name="T9" fmla="*/ -1 w 80"/>
                  <a:gd name="T10" fmla="*/ 0 h 72"/>
                  <a:gd name="T11" fmla="*/ 0 60000 65536"/>
                  <a:gd name="T12" fmla="*/ 0 w 80"/>
                  <a:gd name="T13" fmla="*/ 0 h 72"/>
                  <a:gd name="T14" fmla="*/ 80 w 80"/>
                  <a:gd name="T15" fmla="*/ 72 h 72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  <a:cxn ang="T11">
                    <a:pos x="T9" y="T10"/>
                  </a:cxn>
                </a:cxnLst>
                <a:rect l="T12" t="T13" r="T14" b="T15"/>
                <a:pathLst>
                  <a:path w="80" h="72">
                    <a:moveTo>
                      <a:pt x="80" y="0"/>
                    </a:moveTo>
                    <a:cubicBezTo>
                      <a:pt x="35" y="0"/>
                      <a:pt x="0" y="32"/>
                      <a:pt x="0" y="71"/>
                    </a:cubicBezTo>
                    <a:lnTo>
                      <a:pt x="80" y="72"/>
                    </a:lnTo>
                    <a:lnTo>
                      <a:pt x="80" y="0"/>
                    </a:lnTo>
                    <a:close/>
                  </a:path>
                </a:pathLst>
              </a:cu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388" name="자유형: 도형 13387"/>
              <p:cNvSpPr/>
              <p:nvPr/>
            </p:nvSpPr>
            <p:spPr>
              <a:xfrm>
                <a:off x="5575891" y="5888525"/>
                <a:ext cx="525354" cy="477798"/>
              </a:xfrm>
              <a:custGeom>
                <a:avLst/>
                <a:gdLst>
                  <a:gd name="T0" fmla="*/ 0 w 21600"/>
                  <a:gd name="T1" fmla="*/ 0 h 21600"/>
                  <a:gd name="T2" fmla="*/ 0 60000 65536"/>
                  <a:gd name="T3" fmla="*/ 0 w 21600"/>
                  <a:gd name="T4" fmla="*/ 0 h 21600"/>
                  <a:gd name="T5" fmla="*/ 0 60000 65536"/>
                  <a:gd name="T6" fmla="*/ 0 w 21600"/>
                  <a:gd name="T7" fmla="*/ 0 h 21600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</a:cxnLst>
                <a:rect l="T9" t="T10" r="T11" b="T12"/>
                <a:pathLst>
                  <a:path w="21600" h="21600" fill="none">
                    <a:moveTo>
                      <a:pt x="0" y="21600"/>
                    </a:moveTo>
                    <a:cubicBezTo>
                      <a:pt x="0" y="9722"/>
                      <a:pt x="9589" y="73"/>
                      <a:pt x="21467" y="0"/>
                    </a:cubicBezTo>
                  </a:path>
                  <a:path w="21600" h="21600" stroke="0">
                    <a:moveTo>
                      <a:pt x="0" y="21600"/>
                    </a:moveTo>
                    <a:lnTo>
                      <a:pt x="0" y="1000"/>
                    </a:lnTo>
                    <a:lnTo>
                      <a:pt x="0" y="0"/>
                    </a:lnTo>
                    <a:cubicBezTo>
                      <a:pt x="0" y="9722"/>
                      <a:pt x="9589" y="73"/>
                      <a:pt x="21467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0708" cap="flat" cmpd="sng" algn="ctr">
                <a:solidFill>
                  <a:srgbClr val="0099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389" name="자유형: 도형 13388"/>
              <p:cNvSpPr/>
              <p:nvPr/>
            </p:nvSpPr>
            <p:spPr>
              <a:xfrm>
                <a:off x="6077412" y="5875854"/>
                <a:ext cx="534899" cy="490468"/>
              </a:xfrm>
              <a:custGeom>
                <a:avLst/>
                <a:gdLst>
                  <a:gd name="T0" fmla="*/ -1 w 81"/>
                  <a:gd name="T1" fmla="*/ -1 h 73"/>
                  <a:gd name="T2" fmla="*/ 0 60000 65536"/>
                  <a:gd name="T3" fmla="*/ 0 w 81"/>
                  <a:gd name="T4" fmla="*/ -25492 h 73"/>
                  <a:gd name="T5" fmla="*/ 0 60000 65536"/>
                  <a:gd name="T6" fmla="*/ 0 w 81"/>
                  <a:gd name="T7" fmla="*/ -25492 h 73"/>
                  <a:gd name="T8" fmla="*/ 0 60000 65536"/>
                  <a:gd name="T9" fmla="*/ 0 w 81"/>
                  <a:gd name="T10" fmla="*/ -1 h 73"/>
                  <a:gd name="T11" fmla="*/ 0 60000 65536"/>
                  <a:gd name="T12" fmla="*/ -1 w 81"/>
                  <a:gd name="T13" fmla="*/ -1 h 73"/>
                  <a:gd name="T14" fmla="*/ 0 60000 65536"/>
                  <a:gd name="T15" fmla="*/ 0 w 81"/>
                  <a:gd name="T16" fmla="*/ 0 h 73"/>
                  <a:gd name="T17" fmla="*/ 81 w 81"/>
                  <a:gd name="T18" fmla="*/ 73 h 73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  <a:cxn ang="T11">
                    <a:pos x="T9" y="T10"/>
                  </a:cxn>
                  <a:cxn ang="T14">
                    <a:pos x="T12" y="T13"/>
                  </a:cxn>
                </a:cxnLst>
                <a:rect l="T15" t="T16" r="T17" b="T18"/>
                <a:pathLst>
                  <a:path w="81" h="73">
                    <a:moveTo>
                      <a:pt x="81" y="73"/>
                    </a:moveTo>
                    <a:cubicBezTo>
                      <a:pt x="81" y="33"/>
                      <a:pt x="44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lnTo>
                      <a:pt x="0" y="73"/>
                    </a:lnTo>
                    <a:lnTo>
                      <a:pt x="81" y="73"/>
                    </a:lnTo>
                    <a:close/>
                  </a:path>
                </a:pathLst>
              </a:cu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390" name="자유형: 도형 13389"/>
              <p:cNvSpPr/>
              <p:nvPr/>
            </p:nvSpPr>
            <p:spPr>
              <a:xfrm>
                <a:off x="6079030" y="5888525"/>
                <a:ext cx="526917" cy="477798"/>
              </a:xfrm>
              <a:custGeom>
                <a:avLst/>
                <a:gdLst>
                  <a:gd name="T0" fmla="*/ 0 w 21731"/>
                  <a:gd name="T1" fmla="*/ 0 h 21600"/>
                  <a:gd name="T2" fmla="*/ 0 60000 65536"/>
                  <a:gd name="T3" fmla="*/ 0 w 21731"/>
                  <a:gd name="T4" fmla="*/ 0 h 21600"/>
                  <a:gd name="T5" fmla="*/ 0 60000 65536"/>
                  <a:gd name="T6" fmla="*/ 0 w 21731"/>
                  <a:gd name="T7" fmla="*/ 0 h 21600"/>
                  <a:gd name="T8" fmla="*/ 0 60000 65536"/>
                  <a:gd name="T9" fmla="*/ 0 w 21731"/>
                  <a:gd name="T10" fmla="*/ 0 h 21600"/>
                  <a:gd name="T11" fmla="*/ 21731 w 21731"/>
                  <a:gd name="T12" fmla="*/ 21600 h 21600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</a:cxnLst>
                <a:rect l="T9" t="T10" r="T11" b="T12"/>
                <a:pathLst>
                  <a:path w="21731" h="21600" fill="none">
                    <a:moveTo>
                      <a:pt x="0" y="0"/>
                    </a:moveTo>
                    <a:cubicBezTo>
                      <a:pt x="43" y="0"/>
                      <a:pt x="87" y="-1"/>
                      <a:pt x="131" y="0"/>
                    </a:cubicBezTo>
                    <a:cubicBezTo>
                      <a:pt x="12060" y="0"/>
                      <a:pt x="21731" y="9670"/>
                      <a:pt x="21731" y="21600"/>
                    </a:cubicBezTo>
                  </a:path>
                  <a:path w="21731" h="21600" stroke="0">
                    <a:moveTo>
                      <a:pt x="0" y="0"/>
                    </a:moveTo>
                    <a:lnTo>
                      <a:pt x="0" y="1000"/>
                    </a:lnTo>
                    <a:lnTo>
                      <a:pt x="0" y="0"/>
                    </a:lnTo>
                    <a:cubicBezTo>
                      <a:pt x="43" y="0"/>
                      <a:pt x="87" y="-1"/>
                      <a:pt x="131" y="0"/>
                    </a:cubicBezTo>
                    <a:cubicBezTo>
                      <a:pt x="12060" y="0"/>
                      <a:pt x="21731" y="9670"/>
                      <a:pt x="21731" y="21600"/>
                    </a:cubicBezTo>
                    <a:lnTo>
                      <a:pt x="131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0708" cap="flat" cmpd="sng" algn="ctr">
                <a:solidFill>
                  <a:srgbClr val="0099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48" name="Group 3"/>
            <p:cNvGrpSpPr/>
            <p:nvPr/>
          </p:nvGrpSpPr>
          <p:grpSpPr>
            <a:xfrm>
              <a:off x="6799634" y="5867928"/>
              <a:ext cx="1037982" cy="490412"/>
              <a:chOff x="6799634" y="5867928"/>
              <a:chExt cx="1037982" cy="490412"/>
            </a:xfrm>
          </p:grpSpPr>
          <p:sp>
            <p:nvSpPr>
              <p:cNvPr id="13383" name="자유형: 도형 13382"/>
              <p:cNvSpPr/>
              <p:nvPr/>
            </p:nvSpPr>
            <p:spPr>
              <a:xfrm>
                <a:off x="6799634" y="5874291"/>
                <a:ext cx="525354" cy="484049"/>
              </a:xfrm>
              <a:custGeom>
                <a:avLst/>
                <a:gdLst>
                  <a:gd name="T0" fmla="*/ -1 w 80"/>
                  <a:gd name="T1" fmla="*/ 0 h 72"/>
                  <a:gd name="T2" fmla="*/ 0 60000 65536"/>
                  <a:gd name="T3" fmla="*/ 0 w 80"/>
                  <a:gd name="T4" fmla="*/ -1 h 72"/>
                  <a:gd name="T5" fmla="*/ 0 60000 65536"/>
                  <a:gd name="T6" fmla="*/ -1 w 80"/>
                  <a:gd name="T7" fmla="*/ -1 h 72"/>
                  <a:gd name="T8" fmla="*/ 0 60000 65536"/>
                  <a:gd name="T9" fmla="*/ -1 w 80"/>
                  <a:gd name="T10" fmla="*/ 0 h 72"/>
                  <a:gd name="T11" fmla="*/ 0 60000 65536"/>
                  <a:gd name="T12" fmla="*/ 0 w 80"/>
                  <a:gd name="T13" fmla="*/ 0 h 72"/>
                  <a:gd name="T14" fmla="*/ 80 w 80"/>
                  <a:gd name="T15" fmla="*/ 72 h 72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  <a:cxn ang="T11">
                    <a:pos x="T9" y="T10"/>
                  </a:cxn>
                </a:cxnLst>
                <a:rect l="T12" t="T13" r="T14" b="T15"/>
                <a:pathLst>
                  <a:path w="80" h="72">
                    <a:moveTo>
                      <a:pt x="80" y="0"/>
                    </a:moveTo>
                    <a:cubicBezTo>
                      <a:pt x="35" y="0"/>
                      <a:pt x="0" y="32"/>
                      <a:pt x="0" y="71"/>
                    </a:cubicBezTo>
                    <a:lnTo>
                      <a:pt x="80" y="72"/>
                    </a:lnTo>
                    <a:lnTo>
                      <a:pt x="80" y="0"/>
                    </a:lnTo>
                    <a:close/>
                  </a:path>
                </a:pathLst>
              </a:cu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384" name="자유형: 도형 13383"/>
              <p:cNvSpPr/>
              <p:nvPr/>
            </p:nvSpPr>
            <p:spPr>
              <a:xfrm>
                <a:off x="6804379" y="5880599"/>
                <a:ext cx="523791" cy="477742"/>
              </a:xfrm>
              <a:custGeom>
                <a:avLst/>
                <a:gdLst>
                  <a:gd name="T0" fmla="*/ 0 w 21600"/>
                  <a:gd name="T1" fmla="*/ 0 h 21600"/>
                  <a:gd name="T2" fmla="*/ 0 60000 65536"/>
                  <a:gd name="T3" fmla="*/ 0 w 21600"/>
                  <a:gd name="T4" fmla="*/ 0 h 21600"/>
                  <a:gd name="T5" fmla="*/ 0 60000 65536"/>
                  <a:gd name="T6" fmla="*/ 0 w 21600"/>
                  <a:gd name="T7" fmla="*/ 0 h 21600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</a:cxnLst>
                <a:rect l="T9" t="T10" r="T11" b="T12"/>
                <a:pathLst>
                  <a:path w="21600" h="21600" fill="none">
                    <a:moveTo>
                      <a:pt x="0" y="21600"/>
                    </a:moveTo>
                    <a:cubicBezTo>
                      <a:pt x="0" y="9709"/>
                      <a:pt x="9609" y="55"/>
                      <a:pt x="21500" y="0"/>
                    </a:cubicBezTo>
                  </a:path>
                  <a:path w="21600" h="21600" stroke="0">
                    <a:moveTo>
                      <a:pt x="0" y="21600"/>
                    </a:moveTo>
                    <a:lnTo>
                      <a:pt x="0" y="1000"/>
                    </a:lnTo>
                    <a:lnTo>
                      <a:pt x="0" y="0"/>
                    </a:lnTo>
                    <a:cubicBezTo>
                      <a:pt x="0" y="9709"/>
                      <a:pt x="9609" y="55"/>
                      <a:pt x="21500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0708" cap="flat" cmpd="sng" algn="ctr">
                <a:solidFill>
                  <a:srgbClr val="0099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385" name="자유형: 도형 13384"/>
              <p:cNvSpPr/>
              <p:nvPr/>
            </p:nvSpPr>
            <p:spPr>
              <a:xfrm>
                <a:off x="7304336" y="5867928"/>
                <a:ext cx="533280" cy="490412"/>
              </a:xfrm>
              <a:custGeom>
                <a:avLst/>
                <a:gdLst>
                  <a:gd name="T0" fmla="*/ -1 w 81"/>
                  <a:gd name="T1" fmla="*/ -1 h 73"/>
                  <a:gd name="T2" fmla="*/ 0 60000 65536"/>
                  <a:gd name="T3" fmla="*/ 0 w 81"/>
                  <a:gd name="T4" fmla="*/ -25492 h 73"/>
                  <a:gd name="T5" fmla="*/ 0 60000 65536"/>
                  <a:gd name="T6" fmla="*/ 0 w 81"/>
                  <a:gd name="T7" fmla="*/ -25492 h 73"/>
                  <a:gd name="T8" fmla="*/ 0 60000 65536"/>
                  <a:gd name="T9" fmla="*/ 0 w 81"/>
                  <a:gd name="T10" fmla="*/ -1 h 73"/>
                  <a:gd name="T11" fmla="*/ 0 60000 65536"/>
                  <a:gd name="T12" fmla="*/ -1 w 81"/>
                  <a:gd name="T13" fmla="*/ -1 h 73"/>
                  <a:gd name="T14" fmla="*/ 0 60000 65536"/>
                  <a:gd name="T15" fmla="*/ 0 w 81"/>
                  <a:gd name="T16" fmla="*/ 0 h 73"/>
                  <a:gd name="T17" fmla="*/ 81 w 81"/>
                  <a:gd name="T18" fmla="*/ 73 h 73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  <a:cxn ang="T11">
                    <a:pos x="T9" y="T10"/>
                  </a:cxn>
                  <a:cxn ang="T14">
                    <a:pos x="T12" y="T13"/>
                  </a:cxn>
                </a:cxnLst>
                <a:rect l="T15" t="T16" r="T17" b="T18"/>
                <a:pathLst>
                  <a:path w="81" h="73">
                    <a:moveTo>
                      <a:pt x="81" y="73"/>
                    </a:moveTo>
                    <a:cubicBezTo>
                      <a:pt x="81" y="33"/>
                      <a:pt x="44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lnTo>
                      <a:pt x="0" y="73"/>
                    </a:lnTo>
                    <a:lnTo>
                      <a:pt x="81" y="73"/>
                    </a:lnTo>
                    <a:close/>
                  </a:path>
                </a:pathLst>
              </a:cu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386" name="자유형: 도형 13385"/>
              <p:cNvSpPr/>
              <p:nvPr/>
            </p:nvSpPr>
            <p:spPr>
              <a:xfrm>
                <a:off x="7305955" y="5880599"/>
                <a:ext cx="525354" cy="477742"/>
              </a:xfrm>
              <a:custGeom>
                <a:avLst/>
                <a:gdLst>
                  <a:gd name="T0" fmla="*/ 0 w 21699"/>
                  <a:gd name="T1" fmla="*/ 0 h 21600"/>
                  <a:gd name="T2" fmla="*/ 0 60000 65536"/>
                  <a:gd name="T3" fmla="*/ 0 w 21699"/>
                  <a:gd name="T4" fmla="*/ 0 h 21600"/>
                  <a:gd name="T5" fmla="*/ 0 60000 65536"/>
                  <a:gd name="T6" fmla="*/ 0 w 21699"/>
                  <a:gd name="T7" fmla="*/ 0 h 21600"/>
                  <a:gd name="T8" fmla="*/ 0 60000 65536"/>
                  <a:gd name="T9" fmla="*/ 0 w 21699"/>
                  <a:gd name="T10" fmla="*/ 0 h 21600"/>
                  <a:gd name="T11" fmla="*/ 21699 w 21699"/>
                  <a:gd name="T12" fmla="*/ 21600 h 21600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</a:cxnLst>
                <a:rect l="T9" t="T10" r="T11" b="T12"/>
                <a:pathLst>
                  <a:path w="21699" h="21600" fill="none">
                    <a:moveTo>
                      <a:pt x="0" y="0"/>
                    </a:moveTo>
                    <a:cubicBezTo>
                      <a:pt x="33" y="0"/>
                      <a:pt x="66" y="-1"/>
                      <a:pt x="99" y="0"/>
                    </a:cubicBezTo>
                    <a:cubicBezTo>
                      <a:pt x="12028" y="0"/>
                      <a:pt x="21699" y="9670"/>
                      <a:pt x="21699" y="21600"/>
                    </a:cubicBezTo>
                  </a:path>
                  <a:path w="21699" h="21600" stroke="0">
                    <a:moveTo>
                      <a:pt x="0" y="0"/>
                    </a:moveTo>
                    <a:lnTo>
                      <a:pt x="0" y="1000"/>
                    </a:lnTo>
                    <a:lnTo>
                      <a:pt x="0" y="0"/>
                    </a:lnTo>
                    <a:cubicBezTo>
                      <a:pt x="33" y="0"/>
                      <a:pt x="66" y="-1"/>
                      <a:pt x="99" y="0"/>
                    </a:cubicBezTo>
                    <a:cubicBezTo>
                      <a:pt x="12028" y="0"/>
                      <a:pt x="21699" y="9670"/>
                      <a:pt x="21699" y="21600"/>
                    </a:cubicBezTo>
                    <a:lnTo>
                      <a:pt x="99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0708" cap="flat" cmpd="sng" algn="ctr">
                <a:solidFill>
                  <a:srgbClr val="0099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49" name="TextBox 13348"/>
            <p:cNvSpPr txBox="1"/>
            <p:nvPr/>
          </p:nvSpPr>
          <p:spPr>
            <a:xfrm>
              <a:off x="6115535" y="6466292"/>
              <a:ext cx="1576063" cy="16667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500" b="0" i="0" baseline="0">
                  <a:solidFill>
                    <a:srgbClr val="0099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Slipped part of slip plane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3350" name="TextBox 13349"/>
            <p:cNvSpPr txBox="1"/>
            <p:nvPr/>
          </p:nvSpPr>
          <p:spPr>
            <a:xfrm>
              <a:off x="5936193" y="5720291"/>
              <a:ext cx="1595097" cy="14127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3351" name="TextBox 13350"/>
            <p:cNvSpPr txBox="1"/>
            <p:nvPr/>
          </p:nvSpPr>
          <p:spPr>
            <a:xfrm>
              <a:off x="6009203" y="5720291"/>
              <a:ext cx="1736371" cy="16667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500" b="0" i="0" baseline="0">
                  <a:solidFill>
                    <a:srgbClr val="444444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Unslipped part of slip plane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grpSp>
          <p:nvGrpSpPr>
            <p:cNvPr id="13352" name="Group 3"/>
            <p:cNvGrpSpPr/>
            <p:nvPr/>
          </p:nvGrpSpPr>
          <p:grpSpPr>
            <a:xfrm>
              <a:off x="5585380" y="6337744"/>
              <a:ext cx="1015823" cy="68209"/>
              <a:chOff x="5585380" y="6337744"/>
              <a:chExt cx="1015823" cy="68209"/>
            </a:xfrm>
          </p:grpSpPr>
          <p:sp>
            <p:nvSpPr>
              <p:cNvPr id="13361" name="자유형: 도형 13360"/>
              <p:cNvSpPr/>
              <p:nvPr/>
            </p:nvSpPr>
            <p:spPr>
              <a:xfrm>
                <a:off x="5585380" y="6337744"/>
                <a:ext cx="71446" cy="68209"/>
              </a:xfrm>
              <a:custGeom>
                <a:avLst/>
                <a:gdLst>
                  <a:gd name="T0" fmla="*/ 0 w 72"/>
                  <a:gd name="T1" fmla="*/ 33 h 66"/>
                  <a:gd name="T2" fmla="*/ 0 60000 65536"/>
                  <a:gd name="T3" fmla="*/ 72 w 72"/>
                  <a:gd name="T4" fmla="*/ 0 h 66"/>
                  <a:gd name="T5" fmla="*/ 0 60000 65536"/>
                  <a:gd name="T6" fmla="*/ 46 w 72"/>
                  <a:gd name="T7" fmla="*/ 33 h 66"/>
                  <a:gd name="T8" fmla="*/ 0 60000 65536"/>
                  <a:gd name="T9" fmla="*/ 72 w 72"/>
                  <a:gd name="T10" fmla="*/ 66 h 66"/>
                  <a:gd name="T11" fmla="*/ 0 60000 65536"/>
                  <a:gd name="T12" fmla="*/ 0 w 72"/>
                  <a:gd name="T13" fmla="*/ 33 h 66"/>
                  <a:gd name="T14" fmla="*/ 0 60000 65536"/>
                  <a:gd name="T15" fmla="*/ 0 w 72"/>
                  <a:gd name="T16" fmla="*/ 0 h 66"/>
                  <a:gd name="T17" fmla="*/ 72 w 72"/>
                  <a:gd name="T18" fmla="*/ 66 h 66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  <a:cxn ang="T11">
                    <a:pos x="T9" y="T10"/>
                  </a:cxn>
                  <a:cxn ang="T14">
                    <a:pos x="T12" y="T13"/>
                  </a:cxn>
                </a:cxnLst>
                <a:rect l="T15" t="T16" r="T17" b="T18"/>
                <a:pathLst>
                  <a:path w="72" h="66">
                    <a:moveTo>
                      <a:pt x="0" y="33"/>
                    </a:moveTo>
                    <a:lnTo>
                      <a:pt x="72" y="0"/>
                    </a:lnTo>
                    <a:lnTo>
                      <a:pt x="46" y="33"/>
                    </a:lnTo>
                    <a:lnTo>
                      <a:pt x="72" y="66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3362" name="자유형: 도형 13361"/>
              <p:cNvSpPr/>
              <p:nvPr/>
            </p:nvSpPr>
            <p:spPr>
              <a:xfrm>
                <a:off x="6526631" y="6337744"/>
                <a:ext cx="74572" cy="68209"/>
              </a:xfrm>
              <a:custGeom>
                <a:avLst/>
                <a:gdLst>
                  <a:gd name="T0" fmla="*/ 73 w 73"/>
                  <a:gd name="T1" fmla="*/ 33 h 66"/>
                  <a:gd name="T2" fmla="*/ 0 60000 65536"/>
                  <a:gd name="T3" fmla="*/ 0 w 73"/>
                  <a:gd name="T4" fmla="*/ 66 h 66"/>
                  <a:gd name="T5" fmla="*/ 0 60000 65536"/>
                  <a:gd name="T6" fmla="*/ 27 w 73"/>
                  <a:gd name="T7" fmla="*/ 33 h 66"/>
                  <a:gd name="T8" fmla="*/ 0 60000 65536"/>
                  <a:gd name="T9" fmla="*/ 0 w 73"/>
                  <a:gd name="T10" fmla="*/ 0 h 66"/>
                  <a:gd name="T11" fmla="*/ 0 60000 65536"/>
                  <a:gd name="T12" fmla="*/ 73 w 73"/>
                  <a:gd name="T13" fmla="*/ 33 h 66"/>
                  <a:gd name="T14" fmla="*/ 0 60000 65536"/>
                  <a:gd name="T15" fmla="*/ 0 w 73"/>
                  <a:gd name="T16" fmla="*/ 0 h 66"/>
                  <a:gd name="T17" fmla="*/ 73 w 73"/>
                  <a:gd name="T18" fmla="*/ 66 h 66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  <a:cxn ang="T11">
                    <a:pos x="T9" y="T10"/>
                  </a:cxn>
                  <a:cxn ang="T14">
                    <a:pos x="T12" y="T13"/>
                  </a:cxn>
                </a:cxnLst>
                <a:rect l="T15" t="T16" r="T17" b="T18"/>
                <a:pathLst>
                  <a:path w="73" h="66">
                    <a:moveTo>
                      <a:pt x="73" y="33"/>
                    </a:moveTo>
                    <a:lnTo>
                      <a:pt x="0" y="66"/>
                    </a:lnTo>
                    <a:lnTo>
                      <a:pt x="27" y="33"/>
                    </a:lnTo>
                    <a:lnTo>
                      <a:pt x="0" y="0"/>
                    </a:lnTo>
                    <a:lnTo>
                      <a:pt x="73" y="33"/>
                    </a:lnTo>
                    <a:close/>
                  </a:path>
                </a:pathLst>
              </a:custGeom>
              <a:solidFill>
                <a:srgbClr val="000000"/>
              </a:solidFill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63" name="직선 연결선 13362"/>
              <p:cNvCxnSpPr/>
              <p:nvPr/>
            </p:nvCxnSpPr>
            <p:spPr>
              <a:xfrm>
                <a:off x="5631430" y="6371067"/>
                <a:ext cx="25396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64" name="직선 연결선 13363"/>
              <p:cNvCxnSpPr/>
              <p:nvPr/>
            </p:nvCxnSpPr>
            <p:spPr>
              <a:xfrm>
                <a:off x="5677423" y="6371067"/>
                <a:ext cx="25396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65" name="직선 연결선 13364"/>
              <p:cNvCxnSpPr/>
              <p:nvPr/>
            </p:nvCxnSpPr>
            <p:spPr>
              <a:xfrm>
                <a:off x="5723472" y="6371067"/>
                <a:ext cx="27015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66" name="직선 연결선 13365"/>
              <p:cNvCxnSpPr/>
              <p:nvPr/>
            </p:nvCxnSpPr>
            <p:spPr>
              <a:xfrm>
                <a:off x="5769522" y="6371067"/>
                <a:ext cx="26959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67" name="직선 연결선 13366"/>
              <p:cNvCxnSpPr/>
              <p:nvPr/>
            </p:nvCxnSpPr>
            <p:spPr>
              <a:xfrm>
                <a:off x="5817134" y="6371067"/>
                <a:ext cx="26959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68" name="직선 연결선 13367"/>
              <p:cNvCxnSpPr/>
              <p:nvPr/>
            </p:nvCxnSpPr>
            <p:spPr>
              <a:xfrm>
                <a:off x="5863128" y="6371067"/>
                <a:ext cx="27015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69" name="직선 연결선 13368"/>
              <p:cNvCxnSpPr/>
              <p:nvPr/>
            </p:nvCxnSpPr>
            <p:spPr>
              <a:xfrm>
                <a:off x="5909177" y="6371067"/>
                <a:ext cx="27015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70" name="직선 연결선 13369"/>
              <p:cNvCxnSpPr/>
              <p:nvPr/>
            </p:nvCxnSpPr>
            <p:spPr>
              <a:xfrm>
                <a:off x="5956790" y="6371067"/>
                <a:ext cx="25396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71" name="직선 연결선 13370"/>
              <p:cNvCxnSpPr/>
              <p:nvPr/>
            </p:nvCxnSpPr>
            <p:spPr>
              <a:xfrm>
                <a:off x="6002839" y="6371067"/>
                <a:ext cx="26959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72" name="직선 연결선 13371"/>
              <p:cNvCxnSpPr/>
              <p:nvPr/>
            </p:nvCxnSpPr>
            <p:spPr>
              <a:xfrm>
                <a:off x="6048833" y="6371067"/>
                <a:ext cx="27015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73" name="직선 연결선 13372"/>
              <p:cNvCxnSpPr/>
              <p:nvPr/>
            </p:nvCxnSpPr>
            <p:spPr>
              <a:xfrm>
                <a:off x="6096501" y="6371067"/>
                <a:ext cx="25341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74" name="직선 연결선 13373"/>
              <p:cNvCxnSpPr/>
              <p:nvPr/>
            </p:nvCxnSpPr>
            <p:spPr>
              <a:xfrm>
                <a:off x="6142494" y="6371067"/>
                <a:ext cx="25396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75" name="직선 연결선 13374"/>
              <p:cNvCxnSpPr/>
              <p:nvPr/>
            </p:nvCxnSpPr>
            <p:spPr>
              <a:xfrm>
                <a:off x="6188544" y="6371067"/>
                <a:ext cx="26959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76" name="직선 연결선 13375"/>
              <p:cNvCxnSpPr/>
              <p:nvPr/>
            </p:nvCxnSpPr>
            <p:spPr>
              <a:xfrm>
                <a:off x="6234538" y="6371067"/>
                <a:ext cx="27015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77" name="직선 연결선 13376"/>
              <p:cNvCxnSpPr/>
              <p:nvPr/>
            </p:nvCxnSpPr>
            <p:spPr>
              <a:xfrm>
                <a:off x="6280587" y="6371067"/>
                <a:ext cx="28578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78" name="직선 연결선 13377"/>
              <p:cNvCxnSpPr/>
              <p:nvPr/>
            </p:nvCxnSpPr>
            <p:spPr>
              <a:xfrm>
                <a:off x="6328200" y="6371067"/>
                <a:ext cx="27015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79" name="직선 연결선 13378"/>
              <p:cNvCxnSpPr/>
              <p:nvPr/>
            </p:nvCxnSpPr>
            <p:spPr>
              <a:xfrm>
                <a:off x="6374249" y="6371067"/>
                <a:ext cx="26959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80" name="직선 연결선 13379"/>
              <p:cNvCxnSpPr/>
              <p:nvPr/>
            </p:nvCxnSpPr>
            <p:spPr>
              <a:xfrm>
                <a:off x="6421861" y="6371067"/>
                <a:ext cx="25396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81" name="직선 연결선 13380"/>
              <p:cNvCxnSpPr/>
              <p:nvPr/>
            </p:nvCxnSpPr>
            <p:spPr>
              <a:xfrm>
                <a:off x="6467855" y="6371067"/>
                <a:ext cx="27015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3382" name="직선 연결선 13381"/>
              <p:cNvCxnSpPr/>
              <p:nvPr/>
            </p:nvCxnSpPr>
            <p:spPr>
              <a:xfrm>
                <a:off x="6513905" y="6371067"/>
                <a:ext cx="26959" cy="1562"/>
              </a:xfrm>
              <a:prstGeom prst="line">
                <a:avLst/>
              </a:prstGeom>
              <a:ln w="11107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</p:grpSp>
        <p:sp>
          <p:nvSpPr>
            <p:cNvPr id="13353" name="TextBox 13352"/>
            <p:cNvSpPr txBox="1"/>
            <p:nvPr/>
          </p:nvSpPr>
          <p:spPr>
            <a:xfrm>
              <a:off x="6021873" y="6204396"/>
              <a:ext cx="128547" cy="2206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0" i="1" baseline="0">
                  <a:solidFill>
                    <a:srgbClr val="CC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S</a:t>
              </a:r>
              <a:endParaRPr kumimoji="0" lang="ko-KR" altLang="en-US" sz="2400" b="0" i="1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3354" name="TextBox 13353"/>
            <p:cNvSpPr txBox="1"/>
            <p:nvPr/>
          </p:nvSpPr>
          <p:spPr>
            <a:xfrm>
              <a:off x="8142381" y="6325018"/>
              <a:ext cx="538080" cy="16510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500" b="0" i="0" baseline="0">
                  <a:solidFill>
                    <a:srgbClr val="003399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spacing 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cxnSp>
          <p:nvCxnSpPr>
            <p:cNvPr id="13355" name="직선 연결선 13354"/>
            <p:cNvCxnSpPr/>
            <p:nvPr/>
          </p:nvCxnSpPr>
          <p:spPr>
            <a:xfrm>
              <a:off x="5383823" y="5104456"/>
              <a:ext cx="2425271" cy="0"/>
            </a:xfrm>
            <a:prstGeom prst="line">
              <a:avLst/>
            </a:prstGeom>
            <a:ln w="19089" cap="flat" cmpd="sng" algn="ctr">
              <a:solidFill>
                <a:schemeClr val="tx1"/>
              </a:solidFill>
              <a:prstDash val="dash"/>
              <a:round/>
              <a:headEnd w="med" len="med"/>
              <a:tailEnd w="med" len="med"/>
            </a:ln>
          </p:spPr>
        </p:cxnSp>
        <p:sp>
          <p:nvSpPr>
            <p:cNvPr id="13356" name="자유형: 도형 13355"/>
            <p:cNvSpPr/>
            <p:nvPr/>
          </p:nvSpPr>
          <p:spPr>
            <a:xfrm>
              <a:off x="7750318" y="5501263"/>
              <a:ext cx="73065" cy="66646"/>
            </a:xfrm>
            <a:custGeom>
              <a:avLst/>
              <a:gdLst>
                <a:gd name="T0" fmla="*/ 73 w 73"/>
                <a:gd name="T1" fmla="*/ 33 h 66"/>
                <a:gd name="T2" fmla="*/ 0 60000 65536"/>
                <a:gd name="T3" fmla="*/ 0 w 73"/>
                <a:gd name="T4" fmla="*/ 66 h 66"/>
                <a:gd name="T5" fmla="*/ 0 60000 65536"/>
                <a:gd name="T6" fmla="*/ 27 w 73"/>
                <a:gd name="T7" fmla="*/ 33 h 66"/>
                <a:gd name="T8" fmla="*/ 0 60000 65536"/>
                <a:gd name="T9" fmla="*/ 0 w 73"/>
                <a:gd name="T10" fmla="*/ 0 h 66"/>
                <a:gd name="T11" fmla="*/ 0 60000 65536"/>
                <a:gd name="T12" fmla="*/ 73 w 73"/>
                <a:gd name="T13" fmla="*/ 33 h 66"/>
                <a:gd name="T14" fmla="*/ 0 60000 65536"/>
                <a:gd name="T15" fmla="*/ 0 w 73"/>
                <a:gd name="T16" fmla="*/ 0 h 66"/>
                <a:gd name="T17" fmla="*/ 73 w 73"/>
                <a:gd name="T18" fmla="*/ 66 h 66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  <a:cxn ang="T11">
                  <a:pos x="T9" y="T10"/>
                </a:cxn>
                <a:cxn ang="T14">
                  <a:pos x="T12" y="T13"/>
                </a:cxn>
              </a:cxnLst>
              <a:rect l="T15" t="T16" r="T17" b="T18"/>
              <a:pathLst>
                <a:path w="73" h="66">
                  <a:moveTo>
                    <a:pt x="73" y="33"/>
                  </a:moveTo>
                  <a:lnTo>
                    <a:pt x="0" y="66"/>
                  </a:lnTo>
                  <a:lnTo>
                    <a:pt x="27" y="33"/>
                  </a:lnTo>
                  <a:lnTo>
                    <a:pt x="0" y="0"/>
                  </a:lnTo>
                  <a:lnTo>
                    <a:pt x="73" y="33"/>
                  </a:lnTo>
                  <a:close/>
                </a:path>
              </a:pathLst>
            </a:custGeom>
            <a:solidFill>
              <a:srgbClr val="000000"/>
            </a:solidFill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>
                <a:buNone/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357" name="자유형: 도형 13356"/>
            <p:cNvSpPr/>
            <p:nvPr/>
          </p:nvSpPr>
          <p:spPr>
            <a:xfrm>
              <a:off x="8037611" y="6266298"/>
              <a:ext cx="4800" cy="82554"/>
            </a:xfrm>
            <a:custGeom>
              <a:avLst/>
              <a:gdLst>
                <a:gd name="T0" fmla="*/ 1 w 5"/>
                <a:gd name="T1" fmla="*/ 80 h 80"/>
                <a:gd name="T2" fmla="*/ 0 60000 65536"/>
                <a:gd name="T3" fmla="*/ 1 w 5"/>
                <a:gd name="T4" fmla="*/ 48 h 80"/>
                <a:gd name="T5" fmla="*/ 0 60000 65536"/>
                <a:gd name="T6" fmla="*/ 5 w 5"/>
                <a:gd name="T7" fmla="*/ 0 h 80"/>
                <a:gd name="T8" fmla="*/ 0 60000 65536"/>
                <a:gd name="T9" fmla="*/ 0 w 5"/>
                <a:gd name="T10" fmla="*/ 0 h 80"/>
                <a:gd name="T11" fmla="*/ 5 w 5"/>
                <a:gd name="T12" fmla="*/ 80 h 80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</a:cxnLst>
              <a:rect l="T9" t="T10" r="T11" b="T12"/>
              <a:pathLst>
                <a:path w="5" h="80">
                  <a:moveTo>
                    <a:pt x="1" y="80"/>
                  </a:moveTo>
                  <a:cubicBezTo>
                    <a:pt x="0" y="70"/>
                    <a:pt x="0" y="61"/>
                    <a:pt x="1" y="48"/>
                  </a:cubicBezTo>
                  <a:cubicBezTo>
                    <a:pt x="2" y="35"/>
                    <a:pt x="3" y="17"/>
                    <a:pt x="5" y="0"/>
                  </a:cubicBezTo>
                </a:path>
              </a:pathLst>
            </a:custGeom>
            <a:noFill/>
            <a:ln w="19089" cap="flat" cmpd="sng" algn="ctr">
              <a:solidFill>
                <a:srgbClr val="0099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>
                <a:buNone/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358" name="자유형: 도형 13357"/>
            <p:cNvSpPr/>
            <p:nvPr/>
          </p:nvSpPr>
          <p:spPr>
            <a:xfrm flipH="1">
              <a:off x="5364789" y="6259935"/>
              <a:ext cx="4744" cy="80991"/>
            </a:xfrm>
            <a:custGeom>
              <a:avLst/>
              <a:gdLst>
                <a:gd name="T0" fmla="*/ 1 w 5"/>
                <a:gd name="T1" fmla="*/ 80 h 80"/>
                <a:gd name="T2" fmla="*/ 0 60000 65536"/>
                <a:gd name="T3" fmla="*/ 1 w 5"/>
                <a:gd name="T4" fmla="*/ 48 h 80"/>
                <a:gd name="T5" fmla="*/ 0 60000 65536"/>
                <a:gd name="T6" fmla="*/ 5 w 5"/>
                <a:gd name="T7" fmla="*/ 0 h 80"/>
                <a:gd name="T8" fmla="*/ 0 60000 65536"/>
                <a:gd name="T9" fmla="*/ 0 w 5"/>
                <a:gd name="T10" fmla="*/ 0 h 80"/>
                <a:gd name="T11" fmla="*/ 5 w 5"/>
                <a:gd name="T12" fmla="*/ 80 h 80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</a:cxnLst>
              <a:rect l="T9" t="T10" r="T11" b="T12"/>
              <a:pathLst>
                <a:path w="5" h="80">
                  <a:moveTo>
                    <a:pt x="1" y="80"/>
                  </a:moveTo>
                  <a:cubicBezTo>
                    <a:pt x="0" y="70"/>
                    <a:pt x="0" y="61"/>
                    <a:pt x="1" y="48"/>
                  </a:cubicBezTo>
                  <a:cubicBezTo>
                    <a:pt x="2" y="35"/>
                    <a:pt x="3" y="17"/>
                    <a:pt x="5" y="0"/>
                  </a:cubicBezTo>
                </a:path>
              </a:pathLst>
            </a:custGeom>
            <a:noFill/>
            <a:ln w="19089" cap="flat" cmpd="sng" algn="ctr">
              <a:solidFill>
                <a:srgbClr val="0099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>
                <a:buNone/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359" name="자유형: 도형 13358"/>
            <p:cNvSpPr/>
            <p:nvPr/>
          </p:nvSpPr>
          <p:spPr>
            <a:xfrm flipV="1">
              <a:off x="6401209" y="5531405"/>
              <a:ext cx="222209" cy="104769"/>
            </a:xfrm>
            <a:custGeom>
              <a:avLst/>
              <a:gdLst>
                <a:gd name="T0" fmla="*/ 0 w 1017"/>
                <a:gd name="T1" fmla="*/ 0 h 448"/>
                <a:gd name="T2" fmla="*/ 0 60000 65536"/>
                <a:gd name="T3" fmla="*/ 0 w 1017"/>
                <a:gd name="T4" fmla="*/ 0 h 448"/>
                <a:gd name="T5" fmla="*/ 0 60000 65536"/>
                <a:gd name="T6" fmla="*/ 0 w 1017"/>
                <a:gd name="T7" fmla="*/ 0 h 448"/>
                <a:gd name="T8" fmla="*/ 0 60000 65536"/>
                <a:gd name="T9" fmla="*/ 0 w 1017"/>
                <a:gd name="T10" fmla="*/ 0 h 448"/>
                <a:gd name="T11" fmla="*/ 0 60000 65536"/>
                <a:gd name="T12" fmla="*/ 0 w 1017"/>
                <a:gd name="T13" fmla="*/ 0 h 448"/>
                <a:gd name="T14" fmla="*/ 0 60000 65536"/>
                <a:gd name="T15" fmla="*/ 0 w 1017"/>
                <a:gd name="T16" fmla="*/ 0 h 448"/>
                <a:gd name="T17" fmla="*/ 0 60000 65536"/>
                <a:gd name="T18" fmla="*/ 0 w 1017"/>
                <a:gd name="T19" fmla="*/ 0 h 448"/>
                <a:gd name="T20" fmla="*/ 0 60000 65536"/>
                <a:gd name="T21" fmla="*/ 0 w 1017"/>
                <a:gd name="T22" fmla="*/ 0 h 448"/>
                <a:gd name="T23" fmla="*/ 0 60000 65536"/>
                <a:gd name="T24" fmla="*/ 0 w 1017"/>
                <a:gd name="T25" fmla="*/ 0 h 448"/>
                <a:gd name="T26" fmla="*/ 0 60000 65536"/>
                <a:gd name="T27" fmla="*/ 0 w 1017"/>
                <a:gd name="T28" fmla="*/ 0 h 448"/>
                <a:gd name="T29" fmla="*/ 0 60000 65536"/>
                <a:gd name="T30" fmla="*/ 0 w 1017"/>
                <a:gd name="T31" fmla="*/ 0 h 448"/>
                <a:gd name="T32" fmla="*/ 0 60000 65536"/>
                <a:gd name="T33" fmla="*/ 0 w 1017"/>
                <a:gd name="T34" fmla="*/ 0 h 448"/>
                <a:gd name="T35" fmla="*/ 0 60000 65536"/>
                <a:gd name="T36" fmla="*/ 0 w 1017"/>
                <a:gd name="T37" fmla="*/ 0 h 448"/>
                <a:gd name="T38" fmla="*/ 0 60000 65536"/>
                <a:gd name="T39" fmla="*/ 0 w 1017"/>
                <a:gd name="T40" fmla="*/ 0 h 448"/>
                <a:gd name="T41" fmla="*/ 0 60000 65536"/>
                <a:gd name="T42" fmla="*/ 0 w 1017"/>
                <a:gd name="T43" fmla="*/ 0 h 448"/>
                <a:gd name="T44" fmla="*/ 1017 w 1017"/>
                <a:gd name="T45" fmla="*/ 448 h 448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  <a:cxn ang="T11">
                  <a:pos x="T9" y="T10"/>
                </a:cxn>
                <a:cxn ang="T14">
                  <a:pos x="T12" y="T13"/>
                </a:cxn>
                <a:cxn ang="T17">
                  <a:pos x="T15" y="T16"/>
                </a:cxn>
                <a:cxn ang="T20">
                  <a:pos x="T18" y="T19"/>
                </a:cxn>
                <a:cxn ang="T23">
                  <a:pos x="T21" y="T22"/>
                </a:cxn>
                <a:cxn ang="T26">
                  <a:pos x="T24" y="T25"/>
                </a:cxn>
                <a:cxn ang="T29">
                  <a:pos x="T27" y="T28"/>
                </a:cxn>
                <a:cxn ang="T32">
                  <a:pos x="T30" y="T31"/>
                </a:cxn>
                <a:cxn ang="T35">
                  <a:pos x="T33" y="T34"/>
                </a:cxn>
                <a:cxn ang="T38">
                  <a:pos x="T36" y="T37"/>
                </a:cxn>
                <a:cxn ang="T41">
                  <a:pos x="T39" y="T40"/>
                </a:cxn>
              </a:cxnLst>
              <a:rect l="T42" t="T43" r="T44" b="T45"/>
              <a:pathLst>
                <a:path w="1017" h="448">
                  <a:moveTo>
                    <a:pt x="1017" y="448"/>
                  </a:moveTo>
                  <a:cubicBezTo>
                    <a:pt x="1013" y="411"/>
                    <a:pt x="1010" y="375"/>
                    <a:pt x="1002" y="343"/>
                  </a:cubicBezTo>
                  <a:cubicBezTo>
                    <a:pt x="994" y="311"/>
                    <a:pt x="987" y="289"/>
                    <a:pt x="966" y="256"/>
                  </a:cubicBezTo>
                  <a:cubicBezTo>
                    <a:pt x="945" y="223"/>
                    <a:pt x="913" y="181"/>
                    <a:pt x="876" y="148"/>
                  </a:cubicBezTo>
                  <a:cubicBezTo>
                    <a:pt x="839" y="115"/>
                    <a:pt x="785" y="81"/>
                    <a:pt x="741" y="58"/>
                  </a:cubicBezTo>
                  <a:cubicBezTo>
                    <a:pt x="697" y="35"/>
                    <a:pt x="647" y="19"/>
                    <a:pt x="609" y="10"/>
                  </a:cubicBezTo>
                  <a:cubicBezTo>
                    <a:pt x="571" y="1"/>
                    <a:pt x="551" y="0"/>
                    <a:pt x="513" y="1"/>
                  </a:cubicBezTo>
                  <a:cubicBezTo>
                    <a:pt x="475" y="2"/>
                    <a:pt x="423" y="6"/>
                    <a:pt x="381" y="16"/>
                  </a:cubicBezTo>
                  <a:cubicBezTo>
                    <a:pt x="339" y="26"/>
                    <a:pt x="296" y="44"/>
                    <a:pt x="258" y="64"/>
                  </a:cubicBezTo>
                  <a:cubicBezTo>
                    <a:pt x="220" y="84"/>
                    <a:pt x="180" y="110"/>
                    <a:pt x="150" y="136"/>
                  </a:cubicBezTo>
                  <a:cubicBezTo>
                    <a:pt x="120" y="162"/>
                    <a:pt x="99" y="194"/>
                    <a:pt x="78" y="223"/>
                  </a:cubicBezTo>
                  <a:cubicBezTo>
                    <a:pt x="57" y="252"/>
                    <a:pt x="39" y="286"/>
                    <a:pt x="27" y="313"/>
                  </a:cubicBezTo>
                  <a:cubicBezTo>
                    <a:pt x="15" y="340"/>
                    <a:pt x="10" y="366"/>
                    <a:pt x="6" y="388"/>
                  </a:cubicBezTo>
                  <a:cubicBezTo>
                    <a:pt x="2" y="410"/>
                    <a:pt x="1" y="427"/>
                    <a:pt x="0" y="445"/>
                  </a:cubicBezTo>
                </a:path>
              </a:pathLst>
            </a:custGeom>
            <a:solidFill>
              <a:srgbClr val="003399"/>
            </a:solidFill>
            <a:ln w="9544" cap="flat" cmpd="sng" algn="ctr">
              <a:solidFill>
                <a:srgbClr val="00339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>
                <a:buNone/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cxnSp>
          <p:nvCxnSpPr>
            <p:cNvPr id="13360" name="직선 연결선 13359"/>
            <p:cNvCxnSpPr/>
            <p:nvPr/>
          </p:nvCxnSpPr>
          <p:spPr>
            <a:xfrm>
              <a:off x="5375897" y="5536205"/>
              <a:ext cx="2425215" cy="0"/>
            </a:xfrm>
            <a:prstGeom prst="line">
              <a:avLst/>
            </a:prstGeom>
            <a:ln w="19089" cap="flat" cmpd="sng" algn="ctr">
              <a:solidFill>
                <a:schemeClr val="tx1"/>
              </a:solidFill>
              <a:prstDash val="dash"/>
              <a:round/>
              <a:headEnd w="med" len="med"/>
              <a:tailEnd w="med" len="med"/>
            </a:ln>
          </p:spPr>
        </p:cxnSp>
      </p:grpSp>
      <p:pic>
        <p:nvPicPr>
          <p:cNvPr id="13321" name="그림 1332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93354" y="3866424"/>
            <a:ext cx="2925228" cy="8666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13322" name="개체 13321">
            <a:hlinkClick r:id="" action="ppaction://noaction"/>
          </p:cNvPr>
          <p:cNvGraphicFramePr/>
          <p:nvPr/>
        </p:nvGraphicFramePr>
        <p:xfrm>
          <a:off x="7937642" y="3866424"/>
          <a:ext cx="768216" cy="846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4" imgW="914400" imgH="914400" progId="">
                  <p:embed/>
                </p:oleObj>
              </mc:Choice>
              <mc:Fallback>
                <p:oleObj r:id="rId4" imgW="914400" imgH="9144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642" y="3866424"/>
                        <a:ext cx="768216" cy="846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38" name="TextBox 13537"/>
          <p:cNvSpPr txBox="1"/>
          <p:nvPr/>
        </p:nvSpPr>
        <p:spPr>
          <a:xfrm>
            <a:off x="4311665" y="2177451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/>
              <a:t>고용강화 </a:t>
            </a:r>
            <a:r>
              <a:rPr lang="en-US" altLang="ko-KR"/>
              <a:t>-</a:t>
            </a:r>
            <a:r>
              <a:rPr lang="ko-KR" altLang="en-US"/>
              <a:t> 불순물이 전위의 이동을 방해</a:t>
            </a:r>
          </a:p>
          <a:p>
            <a:pPr>
              <a:defRPr/>
            </a:pPr>
            <a:r>
              <a:rPr lang="ko-KR" altLang="en-US"/>
              <a:t>금속 기지 안에 침입형 또는 치환형 원자가</a:t>
            </a:r>
          </a:p>
          <a:p>
            <a:pPr>
              <a:defRPr/>
            </a:pPr>
            <a:r>
              <a:rPr lang="ko-KR" altLang="en-US"/>
              <a:t>들어가게 되면 그 주변으로 결정상태의 왜곡</a:t>
            </a:r>
            <a:r>
              <a:rPr lang="en-US" altLang="ko-KR"/>
              <a:t>,</a:t>
            </a:r>
          </a:p>
          <a:p>
            <a:pPr>
              <a:defRPr/>
            </a:pPr>
            <a:r>
              <a:rPr lang="ko-KR" altLang="en-US"/>
              <a:t>즉</a:t>
            </a:r>
            <a:r>
              <a:rPr lang="en-US" altLang="ko-KR"/>
              <a:t>,</a:t>
            </a:r>
            <a:r>
              <a:rPr lang="ko-KR" altLang="en-US"/>
              <a:t> 격자 비틀림이 증가하게 되고 이로 인해</a:t>
            </a:r>
          </a:p>
          <a:p>
            <a:pPr>
              <a:defRPr/>
            </a:pPr>
            <a:r>
              <a:rPr lang="ko-KR" altLang="en-US"/>
              <a:t>전위의 이동이 방해를 받아 재료가 강화된다</a:t>
            </a:r>
            <a:r>
              <a:rPr lang="en-US" altLang="ko-KR"/>
              <a:t>.</a:t>
            </a:r>
          </a:p>
        </p:txBody>
      </p:sp>
      <p:sp>
        <p:nvSpPr>
          <p:cNvPr id="13539" name="TextBox 13538"/>
          <p:cNvSpPr txBox="1"/>
          <p:nvPr/>
        </p:nvSpPr>
        <p:spPr>
          <a:xfrm>
            <a:off x="323490" y="5528986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/>
              <a:t>석출경화 </a:t>
            </a:r>
            <a:r>
              <a:rPr lang="en-US" altLang="ko-KR"/>
              <a:t>-</a:t>
            </a:r>
            <a:r>
              <a:rPr lang="ko-KR" altLang="en-US"/>
              <a:t> 석출물이 전위의 이동을 방해</a:t>
            </a:r>
          </a:p>
          <a:p>
            <a:pPr>
              <a:defRPr/>
            </a:pPr>
            <a:r>
              <a:rPr lang="ko-KR" altLang="en-US"/>
              <a:t>금속 기지 안에 석출된 석출물로 인해 </a:t>
            </a:r>
          </a:p>
          <a:p>
            <a:pPr>
              <a:defRPr/>
            </a:pPr>
            <a:r>
              <a:rPr lang="ko-KR" altLang="en-US"/>
              <a:t>전위의 이동이 방해를 받게 되고</a:t>
            </a:r>
          </a:p>
          <a:p>
            <a:pPr>
              <a:defRPr/>
            </a:pPr>
            <a:r>
              <a:rPr lang="ko-KR" altLang="en-US"/>
              <a:t>이로 인해 재료가 강화된다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84117" y="139655"/>
            <a:ext cx="8972499" cy="53333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Arial"/>
                <a:ea typeface="굴림"/>
              </a:rPr>
              <a:t>3. Cold Work Strengthening </a:t>
            </a:r>
          </a:p>
        </p:txBody>
      </p:sp>
      <p:sp>
        <p:nvSpPr>
          <p:cNvPr id="14339" name="TextBox 14338"/>
          <p:cNvSpPr txBox="1"/>
          <p:nvPr/>
        </p:nvSpPr>
        <p:spPr>
          <a:xfrm>
            <a:off x="188886" y="672991"/>
            <a:ext cx="5983750" cy="6158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Arial"/>
                <a:ea typeface="굴림"/>
              </a:rPr>
              <a:t>- </a:t>
            </a:r>
            <a:r>
              <a:rPr kumimoji="0" lang="ko-KR" altLang="en-US" sz="1600" b="0" i="0" baseline="0">
                <a:solidFill>
                  <a:schemeClr val="tx1"/>
                </a:solidFill>
                <a:latin typeface="Arial"/>
                <a:ea typeface="굴림"/>
              </a:rPr>
              <a:t>Room temperature deformation.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-"/>
              <a:defRPr/>
            </a:pPr>
            <a:r>
              <a:rPr kumimoji="0" lang="ko-KR" altLang="en-US" sz="1600" b="0" i="0" baseline="0">
                <a:solidFill>
                  <a:schemeClr val="tx1"/>
                </a:solidFill>
                <a:latin typeface="Arial"/>
                <a:ea typeface="굴림"/>
              </a:rPr>
              <a:t> Common forming operations change the cross sectional area:</a:t>
            </a:r>
          </a:p>
        </p:txBody>
      </p:sp>
      <p:graphicFrame>
        <p:nvGraphicFramePr>
          <p:cNvPr id="14340" name="개체 14339">
            <a:hlinkClick r:id="" action="ppaction://noaction"/>
          </p:cNvPr>
          <p:cNvGraphicFramePr/>
          <p:nvPr/>
        </p:nvGraphicFramePr>
        <p:xfrm>
          <a:off x="2815715" y="1525325"/>
          <a:ext cx="3272804" cy="93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r:id="rId3" imgW="914400" imgH="914400" progId="">
                  <p:embed/>
                </p:oleObj>
              </mc:Choice>
              <mc:Fallback>
                <p:oleObj r:id="rId3" imgW="914400" imgH="9144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5715" y="1525325"/>
                        <a:ext cx="3272804" cy="939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Group 1"/>
          <p:cNvGrpSpPr/>
          <p:nvPr/>
        </p:nvGrpSpPr>
        <p:grpSpPr>
          <a:xfrm>
            <a:off x="490468" y="1433226"/>
            <a:ext cx="1866538" cy="1206328"/>
            <a:chOff x="490468" y="1433226"/>
            <a:chExt cx="1866538" cy="1206328"/>
          </a:xfrm>
        </p:grpSpPr>
        <p:sp>
          <p:nvSpPr>
            <p:cNvPr id="14352" name="TextBox 14351"/>
            <p:cNvSpPr txBox="1"/>
            <p:nvPr/>
          </p:nvSpPr>
          <p:spPr>
            <a:xfrm>
              <a:off x="490468" y="1433226"/>
              <a:ext cx="717422" cy="33652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200" b="0" i="0" baseline="0">
                  <a:solidFill>
                    <a:schemeClr val="tx1"/>
                  </a:solidFill>
                  <a:latin typeface="Arial"/>
                  <a:ea typeface="굴림"/>
                </a:rPr>
                <a:t>-</a:t>
              </a:r>
              <a:r>
                <a:rPr kumimoji="0" lang="ko-KR" altLang="en-US" sz="1600" b="0" i="0" baseline="0">
                  <a:solidFill>
                    <a:schemeClr val="tx1"/>
                  </a:solidFill>
                  <a:latin typeface="Arial"/>
                  <a:ea typeface="굴림"/>
                </a:rPr>
                <a:t>Rolling</a:t>
              </a:r>
            </a:p>
          </p:txBody>
        </p:sp>
        <p:sp>
          <p:nvSpPr>
            <p:cNvPr id="14353" name="TextBox 14352"/>
            <p:cNvSpPr txBox="1"/>
            <p:nvPr/>
          </p:nvSpPr>
          <p:spPr>
            <a:xfrm>
              <a:off x="842788" y="1993522"/>
              <a:ext cx="844407" cy="187323"/>
            </a:xfrm>
            <a:prstGeom prst="rect">
              <a:avLst/>
            </a:prstGeom>
            <a:solidFill>
              <a:srgbClr val="BBBBBB"/>
            </a:solidFill>
            <a:ln w="25452" cap="flat" cmpd="sng" algn="ctr">
              <a:solidFill>
                <a:srgbClr val="BBBBBB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4354" name="타원 14353"/>
            <p:cNvSpPr/>
            <p:nvPr/>
          </p:nvSpPr>
          <p:spPr>
            <a:xfrm>
              <a:off x="1430100" y="2150649"/>
              <a:ext cx="484049" cy="488905"/>
            </a:xfrm>
            <a:prstGeom prst="ellipse">
              <a:avLst/>
            </a:prstGeom>
            <a:solidFill>
              <a:srgbClr val="000000"/>
            </a:solidFill>
            <a:ln w="25452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4355" name="TextBox 14354"/>
            <p:cNvSpPr txBox="1"/>
            <p:nvPr/>
          </p:nvSpPr>
          <p:spPr>
            <a:xfrm>
              <a:off x="1531632" y="2045935"/>
              <a:ext cx="825373" cy="82498"/>
            </a:xfrm>
            <a:prstGeom prst="rect">
              <a:avLst/>
            </a:prstGeom>
            <a:solidFill>
              <a:srgbClr val="BBBBBB"/>
            </a:solidFill>
            <a:ln w="25452" cap="flat" cmpd="sng" algn="ctr">
              <a:solidFill>
                <a:srgbClr val="BBBBBB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grpSp>
          <p:nvGrpSpPr>
            <p:cNvPr id="14356" name="Group 1"/>
            <p:cNvGrpSpPr/>
            <p:nvPr/>
          </p:nvGrpSpPr>
          <p:grpSpPr>
            <a:xfrm>
              <a:off x="1264992" y="2025282"/>
              <a:ext cx="277748" cy="125366"/>
              <a:chOff x="1264992" y="2025282"/>
              <a:chExt cx="277748" cy="125366"/>
            </a:xfrm>
          </p:grpSpPr>
          <p:sp>
            <p:nvSpPr>
              <p:cNvPr id="14378" name="자유형: 도형 14377"/>
              <p:cNvSpPr/>
              <p:nvPr/>
            </p:nvSpPr>
            <p:spPr>
              <a:xfrm>
                <a:off x="1469731" y="2025282"/>
                <a:ext cx="73009" cy="125366"/>
              </a:xfrm>
              <a:custGeom>
                <a:avLst/>
                <a:gdLst>
                  <a:gd name="T0" fmla="*/ 56 w 56"/>
                  <a:gd name="T1" fmla="*/ 48 h 96"/>
                  <a:gd name="T2" fmla="*/ 0 60000 65536"/>
                  <a:gd name="T3" fmla="*/ 0 w 56"/>
                  <a:gd name="T4" fmla="*/ 96 h 96"/>
                  <a:gd name="T5" fmla="*/ 0 60000 65536"/>
                  <a:gd name="T6" fmla="*/ 16 w 56"/>
                  <a:gd name="T7" fmla="*/ 48 h 96"/>
                  <a:gd name="T8" fmla="*/ 0 60000 65536"/>
                  <a:gd name="T9" fmla="*/ 0 w 56"/>
                  <a:gd name="T10" fmla="*/ 0 h 96"/>
                  <a:gd name="T11" fmla="*/ 0 60000 65536"/>
                  <a:gd name="T12" fmla="*/ 56 w 56"/>
                  <a:gd name="T13" fmla="*/ 48 h 96"/>
                  <a:gd name="T14" fmla="*/ 0 60000 65536"/>
                  <a:gd name="T15" fmla="*/ 0 w 56"/>
                  <a:gd name="T16" fmla="*/ 0 h 96"/>
                  <a:gd name="T17" fmla="*/ 56 w 56"/>
                  <a:gd name="T18" fmla="*/ 96 h 96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  <a:cxn ang="T11">
                    <a:pos x="T9" y="T10"/>
                  </a:cxn>
                  <a:cxn ang="T14">
                    <a:pos x="T12" y="T13"/>
                  </a:cxn>
                </a:cxnLst>
                <a:rect l="T15" t="T16" r="T17" b="T18"/>
                <a:pathLst>
                  <a:path w="56" h="96">
                    <a:moveTo>
                      <a:pt x="56" y="48"/>
                    </a:moveTo>
                    <a:lnTo>
                      <a:pt x="0" y="96"/>
                    </a:lnTo>
                    <a:lnTo>
                      <a:pt x="16" y="48"/>
                    </a:lnTo>
                    <a:lnTo>
                      <a:pt x="0" y="0"/>
                    </a:lnTo>
                    <a:lnTo>
                      <a:pt x="56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26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379" name="직선 연결선 14378"/>
              <p:cNvCxnSpPr/>
              <p:nvPr/>
            </p:nvCxnSpPr>
            <p:spPr>
              <a:xfrm>
                <a:off x="1264992" y="2087184"/>
                <a:ext cx="225391" cy="1562"/>
              </a:xfrm>
              <a:prstGeom prst="line">
                <a:avLst/>
              </a:prstGeom>
              <a:ln w="25452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</p:grpSp>
        <p:sp>
          <p:nvSpPr>
            <p:cNvPr id="14357" name="TextBox 14356"/>
            <p:cNvSpPr txBox="1"/>
            <p:nvPr/>
          </p:nvSpPr>
          <p:spPr>
            <a:xfrm>
              <a:off x="1542740" y="2274452"/>
              <a:ext cx="247606" cy="2253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0" i="0" baseline="0">
                  <a:solidFill>
                    <a:srgbClr val="EEEEEE">
                      <a:alpha val="100000"/>
                    </a:srgbClr>
                  </a:solidFill>
                  <a:latin typeface="Arial"/>
                  <a:ea typeface="굴림"/>
                </a:rPr>
                <a:t>roll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</a:endParaRPr>
            </a:p>
          </p:txBody>
        </p:sp>
        <p:sp>
          <p:nvSpPr>
            <p:cNvPr id="14358" name="TextBox 14357"/>
            <p:cNvSpPr txBox="1"/>
            <p:nvPr/>
          </p:nvSpPr>
          <p:spPr>
            <a:xfrm>
              <a:off x="544388" y="1963381"/>
              <a:ext cx="154000" cy="2761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0" i="1" baseline="0">
                  <a:solidFill>
                    <a:schemeClr val="tx1"/>
                  </a:solidFill>
                  <a:latin typeface="Arial"/>
                  <a:ea typeface="굴림"/>
                </a:rPr>
                <a:t>A</a:t>
              </a:r>
              <a:endParaRPr kumimoji="0" lang="ko-KR" altLang="en-US" sz="2400" b="0" i="1">
                <a:solidFill>
                  <a:schemeClr val="tx1"/>
                </a:solidFill>
                <a:latin typeface="Arial"/>
                <a:ea typeface="굴림"/>
              </a:endParaRPr>
            </a:p>
          </p:txBody>
        </p:sp>
        <p:sp>
          <p:nvSpPr>
            <p:cNvPr id="14359" name="TextBox 14358"/>
            <p:cNvSpPr txBox="1"/>
            <p:nvPr/>
          </p:nvSpPr>
          <p:spPr>
            <a:xfrm>
              <a:off x="677736" y="2004630"/>
              <a:ext cx="128547" cy="2761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0" i="1" baseline="0">
                  <a:solidFill>
                    <a:schemeClr val="tx1"/>
                  </a:solidFill>
                  <a:latin typeface="Arial"/>
                  <a:ea typeface="굴림"/>
                </a:rPr>
                <a:t>o</a:t>
              </a:r>
              <a:endParaRPr kumimoji="0" lang="ko-KR" altLang="en-US" sz="2400" b="0" i="1">
                <a:solidFill>
                  <a:schemeClr val="tx1"/>
                </a:solidFill>
                <a:latin typeface="Arial"/>
                <a:ea typeface="굴림"/>
              </a:endParaRPr>
            </a:p>
          </p:txBody>
        </p:sp>
        <p:sp>
          <p:nvSpPr>
            <p:cNvPr id="14360" name="TextBox 14359"/>
            <p:cNvSpPr txBox="1"/>
            <p:nvPr/>
          </p:nvSpPr>
          <p:spPr>
            <a:xfrm>
              <a:off x="2036390" y="1755461"/>
              <a:ext cx="155563" cy="2761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0" i="1" baseline="0">
                  <a:solidFill>
                    <a:schemeClr val="tx1"/>
                  </a:solidFill>
                  <a:latin typeface="Arial"/>
                  <a:ea typeface="굴림"/>
                </a:rPr>
                <a:t>A</a:t>
              </a:r>
              <a:endParaRPr kumimoji="0" lang="ko-KR" altLang="en-US" sz="2400" b="0" i="1">
                <a:solidFill>
                  <a:schemeClr val="tx1"/>
                </a:solidFill>
                <a:latin typeface="Arial"/>
                <a:ea typeface="굴림"/>
              </a:endParaRPr>
            </a:p>
          </p:txBody>
        </p:sp>
        <p:sp>
          <p:nvSpPr>
            <p:cNvPr id="14361" name="TextBox 14360"/>
            <p:cNvSpPr txBox="1"/>
            <p:nvPr/>
          </p:nvSpPr>
          <p:spPr>
            <a:xfrm>
              <a:off x="2171301" y="1796710"/>
              <a:ext cx="128547" cy="2761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0" i="1" baseline="0">
                  <a:solidFill>
                    <a:schemeClr val="tx1"/>
                  </a:solidFill>
                  <a:latin typeface="Arial"/>
                  <a:ea typeface="굴림"/>
                </a:rPr>
                <a:t>d</a:t>
              </a:r>
              <a:endParaRPr kumimoji="0" lang="ko-KR" altLang="en-US" sz="2400" b="0" i="1">
                <a:solidFill>
                  <a:schemeClr val="tx1"/>
                </a:solidFill>
                <a:latin typeface="Arial"/>
                <a:ea typeface="굴림"/>
              </a:endParaRPr>
            </a:p>
          </p:txBody>
        </p:sp>
        <p:sp>
          <p:nvSpPr>
            <p:cNvPr id="14362" name="TextBox 14361"/>
            <p:cNvSpPr txBox="1"/>
            <p:nvPr/>
          </p:nvSpPr>
          <p:spPr>
            <a:xfrm>
              <a:off x="1022186" y="1999885"/>
              <a:ext cx="20596" cy="165052"/>
            </a:xfrm>
            <a:prstGeom prst="rect">
              <a:avLst/>
            </a:prstGeom>
            <a:solidFill>
              <a:srgbClr val="009900"/>
            </a:solidFill>
            <a:ln w="38235" cap="flat" cmpd="sng" algn="ctr">
              <a:solidFill>
                <a:srgbClr val="0066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4363" name="TextBox 14362"/>
            <p:cNvSpPr txBox="1"/>
            <p:nvPr/>
          </p:nvSpPr>
          <p:spPr>
            <a:xfrm>
              <a:off x="2088747" y="2036390"/>
              <a:ext cx="41304" cy="103150"/>
            </a:xfrm>
            <a:prstGeom prst="rect">
              <a:avLst/>
            </a:prstGeom>
            <a:solidFill>
              <a:srgbClr val="000099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4364" name="타원 14363"/>
            <p:cNvSpPr/>
            <p:nvPr/>
          </p:nvSpPr>
          <p:spPr>
            <a:xfrm>
              <a:off x="1430100" y="1525325"/>
              <a:ext cx="484049" cy="499957"/>
            </a:xfrm>
            <a:prstGeom prst="ellipse">
              <a:avLst/>
            </a:prstGeom>
            <a:solidFill>
              <a:srgbClr val="000000"/>
            </a:solidFill>
            <a:ln w="25452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4365" name="TextBox 14364"/>
            <p:cNvSpPr txBox="1"/>
            <p:nvPr/>
          </p:nvSpPr>
          <p:spPr>
            <a:xfrm>
              <a:off x="1542740" y="1650691"/>
              <a:ext cx="247606" cy="2253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0" i="0" baseline="0">
                  <a:solidFill>
                    <a:srgbClr val="EEEEEE">
                      <a:alpha val="100000"/>
                    </a:srgbClr>
                  </a:solidFill>
                  <a:latin typeface="Arial"/>
                  <a:ea typeface="굴림"/>
                </a:rPr>
                <a:t>roll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</a:endParaRPr>
            </a:p>
          </p:txBody>
        </p:sp>
        <p:grpSp>
          <p:nvGrpSpPr>
            <p:cNvPr id="14366" name="Group 1"/>
            <p:cNvGrpSpPr/>
            <p:nvPr/>
          </p:nvGrpSpPr>
          <p:grpSpPr>
            <a:xfrm>
              <a:off x="1471349" y="2150649"/>
              <a:ext cx="236498" cy="436492"/>
              <a:chOff x="1471349" y="2150649"/>
              <a:chExt cx="236498" cy="436492"/>
            </a:xfrm>
          </p:grpSpPr>
          <p:sp>
            <p:nvSpPr>
              <p:cNvPr id="14373" name="자유형: 도형 14372"/>
              <p:cNvSpPr/>
              <p:nvPr/>
            </p:nvSpPr>
            <p:spPr>
              <a:xfrm>
                <a:off x="1471349" y="2201443"/>
                <a:ext cx="184086" cy="187323"/>
              </a:xfrm>
              <a:custGeom>
                <a:avLst/>
                <a:gdLst>
                  <a:gd name="T0" fmla="*/ 0 w 144"/>
                  <a:gd name="T1" fmla="*/ 144 h 144"/>
                  <a:gd name="T2" fmla="*/ 0 60000 65536"/>
                  <a:gd name="T3" fmla="*/ 0 w 144"/>
                  <a:gd name="T4" fmla="*/ 120 h 144"/>
                  <a:gd name="T5" fmla="*/ 0 60000 65536"/>
                  <a:gd name="T6" fmla="*/ 8 w 144"/>
                  <a:gd name="T7" fmla="*/ 96 h 144"/>
                  <a:gd name="T8" fmla="*/ 0 60000 65536"/>
                  <a:gd name="T9" fmla="*/ 16 w 144"/>
                  <a:gd name="T10" fmla="*/ 72 h 144"/>
                  <a:gd name="T11" fmla="*/ 0 60000 65536"/>
                  <a:gd name="T12" fmla="*/ 32 w 144"/>
                  <a:gd name="T13" fmla="*/ 56 h 144"/>
                  <a:gd name="T14" fmla="*/ 0 60000 65536"/>
                  <a:gd name="T15" fmla="*/ 48 w 144"/>
                  <a:gd name="T16" fmla="*/ 40 h 144"/>
                  <a:gd name="T17" fmla="*/ 0 60000 65536"/>
                  <a:gd name="T18" fmla="*/ 72 w 144"/>
                  <a:gd name="T19" fmla="*/ 24 h 144"/>
                  <a:gd name="T20" fmla="*/ 0 60000 65536"/>
                  <a:gd name="T21" fmla="*/ 96 w 144"/>
                  <a:gd name="T22" fmla="*/ 16 h 144"/>
                  <a:gd name="T23" fmla="*/ 0 60000 65536"/>
                  <a:gd name="T24" fmla="*/ 120 w 144"/>
                  <a:gd name="T25" fmla="*/ 8 h 144"/>
                  <a:gd name="T26" fmla="*/ 0 60000 65536"/>
                  <a:gd name="T27" fmla="*/ 144 w 144"/>
                  <a:gd name="T28" fmla="*/ 0 h 144"/>
                  <a:gd name="T29" fmla="*/ 0 60000 65536"/>
                  <a:gd name="T30" fmla="*/ 0 w 144"/>
                  <a:gd name="T31" fmla="*/ 0 h 144"/>
                  <a:gd name="T32" fmla="*/ 144 w 144"/>
                  <a:gd name="T33" fmla="*/ 144 h 144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  <a:cxn ang="T11">
                    <a:pos x="T9" y="T10"/>
                  </a:cxn>
                  <a:cxn ang="T14">
                    <a:pos x="T12" y="T13"/>
                  </a:cxn>
                  <a:cxn ang="T17">
                    <a:pos x="T15" y="T16"/>
                  </a:cxn>
                  <a:cxn ang="T20">
                    <a:pos x="T18" y="T19"/>
                  </a:cxn>
                  <a:cxn ang="T23">
                    <a:pos x="T21" y="T22"/>
                  </a:cxn>
                  <a:cxn ang="T26">
                    <a:pos x="T24" y="T25"/>
                  </a:cxn>
                  <a:cxn ang="T29">
                    <a:pos x="T27" y="T28"/>
                  </a:cxn>
                </a:cxnLst>
                <a:rect l="T30" t="T31" r="T32" b="T33"/>
                <a:pathLst>
                  <a:path w="144" h="144">
                    <a:moveTo>
                      <a:pt x="0" y="144"/>
                    </a:moveTo>
                    <a:lnTo>
                      <a:pt x="0" y="120"/>
                    </a:lnTo>
                    <a:lnTo>
                      <a:pt x="8" y="96"/>
                    </a:lnTo>
                    <a:lnTo>
                      <a:pt x="16" y="72"/>
                    </a:lnTo>
                    <a:lnTo>
                      <a:pt x="32" y="56"/>
                    </a:lnTo>
                    <a:lnTo>
                      <a:pt x="48" y="40"/>
                    </a:lnTo>
                    <a:lnTo>
                      <a:pt x="72" y="24"/>
                    </a:lnTo>
                    <a:lnTo>
                      <a:pt x="96" y="16"/>
                    </a:lnTo>
                    <a:lnTo>
                      <a:pt x="120" y="8"/>
                    </a:lnTo>
                    <a:lnTo>
                      <a:pt x="144" y="0"/>
                    </a:lnTo>
                  </a:path>
                </a:pathLst>
              </a:custGeom>
              <a:noFill/>
              <a:ln w="25452" cap="flat" cmpd="sng" algn="ctr">
                <a:solidFill>
                  <a:srgbClr val="FFFFFF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4374" name="자유형: 도형 14373"/>
              <p:cNvSpPr/>
              <p:nvPr/>
            </p:nvSpPr>
            <p:spPr>
              <a:xfrm>
                <a:off x="1471349" y="2399874"/>
                <a:ext cx="184086" cy="187267"/>
              </a:xfrm>
              <a:custGeom>
                <a:avLst/>
                <a:gdLst>
                  <a:gd name="T0" fmla="*/ 144 w 144"/>
                  <a:gd name="T1" fmla="*/ 144 h 144"/>
                  <a:gd name="T2" fmla="*/ 0 60000 65536"/>
                  <a:gd name="T3" fmla="*/ 120 w 144"/>
                  <a:gd name="T4" fmla="*/ 136 h 144"/>
                  <a:gd name="T5" fmla="*/ 0 60000 65536"/>
                  <a:gd name="T6" fmla="*/ 96 w 144"/>
                  <a:gd name="T7" fmla="*/ 128 h 144"/>
                  <a:gd name="T8" fmla="*/ 0 60000 65536"/>
                  <a:gd name="T9" fmla="*/ 72 w 144"/>
                  <a:gd name="T10" fmla="*/ 120 h 144"/>
                  <a:gd name="T11" fmla="*/ 0 60000 65536"/>
                  <a:gd name="T12" fmla="*/ 48 w 144"/>
                  <a:gd name="T13" fmla="*/ 104 h 144"/>
                  <a:gd name="T14" fmla="*/ 0 60000 65536"/>
                  <a:gd name="T15" fmla="*/ 32 w 144"/>
                  <a:gd name="T16" fmla="*/ 88 h 144"/>
                  <a:gd name="T17" fmla="*/ 0 60000 65536"/>
                  <a:gd name="T18" fmla="*/ 16 w 144"/>
                  <a:gd name="T19" fmla="*/ 72 h 144"/>
                  <a:gd name="T20" fmla="*/ 0 60000 65536"/>
                  <a:gd name="T21" fmla="*/ 8 w 144"/>
                  <a:gd name="T22" fmla="*/ 48 h 144"/>
                  <a:gd name="T23" fmla="*/ 0 60000 65536"/>
                  <a:gd name="T24" fmla="*/ 0 w 144"/>
                  <a:gd name="T25" fmla="*/ 24 h 144"/>
                  <a:gd name="T26" fmla="*/ 0 60000 65536"/>
                  <a:gd name="T27" fmla="*/ 0 w 144"/>
                  <a:gd name="T28" fmla="*/ 0 h 144"/>
                  <a:gd name="T29" fmla="*/ 0 60000 65536"/>
                  <a:gd name="T30" fmla="*/ 0 w 144"/>
                  <a:gd name="T31" fmla="*/ 0 h 144"/>
                  <a:gd name="T32" fmla="*/ 144 w 144"/>
                  <a:gd name="T33" fmla="*/ 144 h 144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  <a:cxn ang="T11">
                    <a:pos x="T9" y="T10"/>
                  </a:cxn>
                  <a:cxn ang="T14">
                    <a:pos x="T12" y="T13"/>
                  </a:cxn>
                  <a:cxn ang="T17">
                    <a:pos x="T15" y="T16"/>
                  </a:cxn>
                  <a:cxn ang="T20">
                    <a:pos x="T18" y="T19"/>
                  </a:cxn>
                  <a:cxn ang="T23">
                    <a:pos x="T21" y="T22"/>
                  </a:cxn>
                  <a:cxn ang="T26">
                    <a:pos x="T24" y="T25"/>
                  </a:cxn>
                  <a:cxn ang="T29">
                    <a:pos x="T27" y="T28"/>
                  </a:cxn>
                </a:cxnLst>
                <a:rect l="T30" t="T31" r="T32" b="T33"/>
                <a:pathLst>
                  <a:path w="144" h="144">
                    <a:moveTo>
                      <a:pt x="144" y="144"/>
                    </a:moveTo>
                    <a:lnTo>
                      <a:pt x="120" y="136"/>
                    </a:lnTo>
                    <a:lnTo>
                      <a:pt x="96" y="128"/>
                    </a:lnTo>
                    <a:lnTo>
                      <a:pt x="72" y="120"/>
                    </a:lnTo>
                    <a:lnTo>
                      <a:pt x="48" y="104"/>
                    </a:lnTo>
                    <a:lnTo>
                      <a:pt x="32" y="88"/>
                    </a:lnTo>
                    <a:lnTo>
                      <a:pt x="16" y="72"/>
                    </a:lnTo>
                    <a:lnTo>
                      <a:pt x="8" y="48"/>
                    </a:ln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noFill/>
              <a:ln w="25452" cap="flat" cmpd="sng" algn="ctr">
                <a:solidFill>
                  <a:srgbClr val="FFFFFF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75" name="Group 1"/>
              <p:cNvGrpSpPr/>
              <p:nvPr/>
            </p:nvGrpSpPr>
            <p:grpSpPr>
              <a:xfrm>
                <a:off x="1593534" y="2150649"/>
                <a:ext cx="114314" cy="123803"/>
                <a:chOff x="1593534" y="2150649"/>
                <a:chExt cx="114314" cy="123803"/>
              </a:xfrm>
            </p:grpSpPr>
            <p:sp>
              <p:nvSpPr>
                <p:cNvPr id="14376" name="자유형: 도형 14375"/>
                <p:cNvSpPr/>
                <p:nvPr/>
              </p:nvSpPr>
              <p:spPr>
                <a:xfrm>
                  <a:off x="1634839" y="2150649"/>
                  <a:ext cx="73009" cy="123803"/>
                </a:xfrm>
                <a:custGeom>
                  <a:avLst/>
                  <a:gdLst>
                    <a:gd name="T0" fmla="*/ 56 w 56"/>
                    <a:gd name="T1" fmla="*/ 48 h 96"/>
                    <a:gd name="T2" fmla="*/ 0 60000 65536"/>
                    <a:gd name="T3" fmla="*/ 0 w 56"/>
                    <a:gd name="T4" fmla="*/ 96 h 96"/>
                    <a:gd name="T5" fmla="*/ 0 60000 65536"/>
                    <a:gd name="T6" fmla="*/ 16 w 56"/>
                    <a:gd name="T7" fmla="*/ 48 h 96"/>
                    <a:gd name="T8" fmla="*/ 0 60000 65536"/>
                    <a:gd name="T9" fmla="*/ 0 w 56"/>
                    <a:gd name="T10" fmla="*/ 0 h 96"/>
                    <a:gd name="T11" fmla="*/ 0 60000 65536"/>
                    <a:gd name="T12" fmla="*/ 56 w 56"/>
                    <a:gd name="T13" fmla="*/ 48 h 96"/>
                    <a:gd name="T14" fmla="*/ 0 60000 65536"/>
                    <a:gd name="T15" fmla="*/ 0 w 56"/>
                    <a:gd name="T16" fmla="*/ 0 h 96"/>
                    <a:gd name="T17" fmla="*/ 56 w 56"/>
                    <a:gd name="T18" fmla="*/ 96 h 9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</a:cxnLst>
                  <a:rect l="T15" t="T16" r="T17" b="T18"/>
                  <a:pathLst>
                    <a:path w="56" h="96">
                      <a:moveTo>
                        <a:pt x="56" y="48"/>
                      </a:moveTo>
                      <a:lnTo>
                        <a:pt x="0" y="96"/>
                      </a:lnTo>
                      <a:lnTo>
                        <a:pt x="16" y="48"/>
                      </a:lnTo>
                      <a:lnTo>
                        <a:pt x="0" y="0"/>
                      </a:lnTo>
                      <a:lnTo>
                        <a:pt x="56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26" cap="flat" cmpd="sng" algn="ctr">
                  <a:solidFill>
                    <a:srgbClr val="FFFFFF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377" name="직선 연결선 14376"/>
                <p:cNvCxnSpPr/>
                <p:nvPr/>
              </p:nvCxnSpPr>
              <p:spPr>
                <a:xfrm>
                  <a:off x="1593534" y="2212550"/>
                  <a:ext cx="61901" cy="0"/>
                </a:xfrm>
                <a:prstGeom prst="line">
                  <a:avLst/>
                </a:prstGeom>
                <a:ln w="25452" cap="flat" cmpd="sng" algn="ctr">
                  <a:solidFill>
                    <a:srgbClr val="FFFFFF"/>
                  </a:solidFill>
                  <a:prstDash val="solid"/>
                  <a:round/>
                  <a:headEnd w="med" len="med"/>
                  <a:tailEnd w="med" len="med"/>
                </a:ln>
              </p:spPr>
            </p:cxnSp>
          </p:grpSp>
        </p:grpSp>
        <p:grpSp>
          <p:nvGrpSpPr>
            <p:cNvPr id="14367" name="Group 1"/>
            <p:cNvGrpSpPr/>
            <p:nvPr/>
          </p:nvGrpSpPr>
          <p:grpSpPr>
            <a:xfrm flipV="1">
              <a:off x="1477712" y="1572937"/>
              <a:ext cx="236498" cy="436493"/>
              <a:chOff x="1477713" y="1572937"/>
              <a:chExt cx="236498" cy="436493"/>
            </a:xfrm>
          </p:grpSpPr>
          <p:sp>
            <p:nvSpPr>
              <p:cNvPr id="14368" name="자유형: 도형 14367"/>
              <p:cNvSpPr/>
              <p:nvPr/>
            </p:nvSpPr>
            <p:spPr>
              <a:xfrm>
                <a:off x="1477713" y="1623731"/>
                <a:ext cx="184086" cy="187267"/>
              </a:xfrm>
              <a:custGeom>
                <a:avLst/>
                <a:gdLst>
                  <a:gd name="T0" fmla="*/ 0 w 144"/>
                  <a:gd name="T1" fmla="*/ 144 h 144"/>
                  <a:gd name="T2" fmla="*/ 0 60000 65536"/>
                  <a:gd name="T3" fmla="*/ 0 w 144"/>
                  <a:gd name="T4" fmla="*/ 120 h 144"/>
                  <a:gd name="T5" fmla="*/ 0 60000 65536"/>
                  <a:gd name="T6" fmla="*/ 8 w 144"/>
                  <a:gd name="T7" fmla="*/ 96 h 144"/>
                  <a:gd name="T8" fmla="*/ 0 60000 65536"/>
                  <a:gd name="T9" fmla="*/ 16 w 144"/>
                  <a:gd name="T10" fmla="*/ 72 h 144"/>
                  <a:gd name="T11" fmla="*/ 0 60000 65536"/>
                  <a:gd name="T12" fmla="*/ 32 w 144"/>
                  <a:gd name="T13" fmla="*/ 56 h 144"/>
                  <a:gd name="T14" fmla="*/ 0 60000 65536"/>
                  <a:gd name="T15" fmla="*/ 48 w 144"/>
                  <a:gd name="T16" fmla="*/ 40 h 144"/>
                  <a:gd name="T17" fmla="*/ 0 60000 65536"/>
                  <a:gd name="T18" fmla="*/ 72 w 144"/>
                  <a:gd name="T19" fmla="*/ 24 h 144"/>
                  <a:gd name="T20" fmla="*/ 0 60000 65536"/>
                  <a:gd name="T21" fmla="*/ 96 w 144"/>
                  <a:gd name="T22" fmla="*/ 16 h 144"/>
                  <a:gd name="T23" fmla="*/ 0 60000 65536"/>
                  <a:gd name="T24" fmla="*/ 120 w 144"/>
                  <a:gd name="T25" fmla="*/ 8 h 144"/>
                  <a:gd name="T26" fmla="*/ 0 60000 65536"/>
                  <a:gd name="T27" fmla="*/ 144 w 144"/>
                  <a:gd name="T28" fmla="*/ 0 h 144"/>
                  <a:gd name="T29" fmla="*/ 0 60000 65536"/>
                  <a:gd name="T30" fmla="*/ 0 w 144"/>
                  <a:gd name="T31" fmla="*/ 0 h 144"/>
                  <a:gd name="T32" fmla="*/ 144 w 144"/>
                  <a:gd name="T33" fmla="*/ 144 h 144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  <a:cxn ang="T11">
                    <a:pos x="T9" y="T10"/>
                  </a:cxn>
                  <a:cxn ang="T14">
                    <a:pos x="T12" y="T13"/>
                  </a:cxn>
                  <a:cxn ang="T17">
                    <a:pos x="T15" y="T16"/>
                  </a:cxn>
                  <a:cxn ang="T20">
                    <a:pos x="T18" y="T19"/>
                  </a:cxn>
                  <a:cxn ang="T23">
                    <a:pos x="T21" y="T22"/>
                  </a:cxn>
                  <a:cxn ang="T26">
                    <a:pos x="T24" y="T25"/>
                  </a:cxn>
                  <a:cxn ang="T29">
                    <a:pos x="T27" y="T28"/>
                  </a:cxn>
                </a:cxnLst>
                <a:rect l="T30" t="T31" r="T32" b="T33"/>
                <a:pathLst>
                  <a:path w="144" h="144">
                    <a:moveTo>
                      <a:pt x="0" y="144"/>
                    </a:moveTo>
                    <a:lnTo>
                      <a:pt x="0" y="120"/>
                    </a:lnTo>
                    <a:lnTo>
                      <a:pt x="8" y="96"/>
                    </a:lnTo>
                    <a:lnTo>
                      <a:pt x="16" y="72"/>
                    </a:lnTo>
                    <a:lnTo>
                      <a:pt x="32" y="56"/>
                    </a:lnTo>
                    <a:lnTo>
                      <a:pt x="48" y="40"/>
                    </a:lnTo>
                    <a:lnTo>
                      <a:pt x="72" y="24"/>
                    </a:lnTo>
                    <a:lnTo>
                      <a:pt x="96" y="16"/>
                    </a:lnTo>
                    <a:lnTo>
                      <a:pt x="120" y="8"/>
                    </a:lnTo>
                    <a:lnTo>
                      <a:pt x="144" y="0"/>
                    </a:lnTo>
                  </a:path>
                </a:pathLst>
              </a:custGeom>
              <a:noFill/>
              <a:ln w="25452" cap="flat" cmpd="sng" algn="ctr">
                <a:solidFill>
                  <a:srgbClr val="FFFFFF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4369" name="자유형: 도형 14368"/>
              <p:cNvSpPr/>
              <p:nvPr/>
            </p:nvSpPr>
            <p:spPr>
              <a:xfrm>
                <a:off x="1477713" y="1822107"/>
                <a:ext cx="184086" cy="187323"/>
              </a:xfrm>
              <a:custGeom>
                <a:avLst/>
                <a:gdLst>
                  <a:gd name="T0" fmla="*/ 144 w 144"/>
                  <a:gd name="T1" fmla="*/ 144 h 144"/>
                  <a:gd name="T2" fmla="*/ 0 60000 65536"/>
                  <a:gd name="T3" fmla="*/ 120 w 144"/>
                  <a:gd name="T4" fmla="*/ 136 h 144"/>
                  <a:gd name="T5" fmla="*/ 0 60000 65536"/>
                  <a:gd name="T6" fmla="*/ 96 w 144"/>
                  <a:gd name="T7" fmla="*/ 128 h 144"/>
                  <a:gd name="T8" fmla="*/ 0 60000 65536"/>
                  <a:gd name="T9" fmla="*/ 72 w 144"/>
                  <a:gd name="T10" fmla="*/ 120 h 144"/>
                  <a:gd name="T11" fmla="*/ 0 60000 65536"/>
                  <a:gd name="T12" fmla="*/ 48 w 144"/>
                  <a:gd name="T13" fmla="*/ 104 h 144"/>
                  <a:gd name="T14" fmla="*/ 0 60000 65536"/>
                  <a:gd name="T15" fmla="*/ 32 w 144"/>
                  <a:gd name="T16" fmla="*/ 88 h 144"/>
                  <a:gd name="T17" fmla="*/ 0 60000 65536"/>
                  <a:gd name="T18" fmla="*/ 16 w 144"/>
                  <a:gd name="T19" fmla="*/ 72 h 144"/>
                  <a:gd name="T20" fmla="*/ 0 60000 65536"/>
                  <a:gd name="T21" fmla="*/ 8 w 144"/>
                  <a:gd name="T22" fmla="*/ 48 h 144"/>
                  <a:gd name="T23" fmla="*/ 0 60000 65536"/>
                  <a:gd name="T24" fmla="*/ 0 w 144"/>
                  <a:gd name="T25" fmla="*/ 24 h 144"/>
                  <a:gd name="T26" fmla="*/ 0 60000 65536"/>
                  <a:gd name="T27" fmla="*/ 0 w 144"/>
                  <a:gd name="T28" fmla="*/ 0 h 144"/>
                  <a:gd name="T29" fmla="*/ 0 60000 65536"/>
                  <a:gd name="T30" fmla="*/ 0 w 144"/>
                  <a:gd name="T31" fmla="*/ 0 h 144"/>
                  <a:gd name="T32" fmla="*/ 144 w 144"/>
                  <a:gd name="T33" fmla="*/ 144 h 144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  <a:cxn ang="T11">
                    <a:pos x="T9" y="T10"/>
                  </a:cxn>
                  <a:cxn ang="T14">
                    <a:pos x="T12" y="T13"/>
                  </a:cxn>
                  <a:cxn ang="T17">
                    <a:pos x="T15" y="T16"/>
                  </a:cxn>
                  <a:cxn ang="T20">
                    <a:pos x="T18" y="T19"/>
                  </a:cxn>
                  <a:cxn ang="T23">
                    <a:pos x="T21" y="T22"/>
                  </a:cxn>
                  <a:cxn ang="T26">
                    <a:pos x="T24" y="T25"/>
                  </a:cxn>
                  <a:cxn ang="T29">
                    <a:pos x="T27" y="T28"/>
                  </a:cxn>
                </a:cxnLst>
                <a:rect l="T30" t="T31" r="T32" b="T33"/>
                <a:pathLst>
                  <a:path w="144" h="144">
                    <a:moveTo>
                      <a:pt x="144" y="144"/>
                    </a:moveTo>
                    <a:lnTo>
                      <a:pt x="120" y="136"/>
                    </a:lnTo>
                    <a:lnTo>
                      <a:pt x="96" y="128"/>
                    </a:lnTo>
                    <a:lnTo>
                      <a:pt x="72" y="120"/>
                    </a:lnTo>
                    <a:lnTo>
                      <a:pt x="48" y="104"/>
                    </a:lnTo>
                    <a:lnTo>
                      <a:pt x="32" y="88"/>
                    </a:lnTo>
                    <a:lnTo>
                      <a:pt x="16" y="72"/>
                    </a:lnTo>
                    <a:lnTo>
                      <a:pt x="8" y="48"/>
                    </a:ln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noFill/>
              <a:ln w="25452" cap="flat" cmpd="sng" algn="ctr">
                <a:solidFill>
                  <a:srgbClr val="FFFFFF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70" name="Group 1"/>
              <p:cNvGrpSpPr/>
              <p:nvPr/>
            </p:nvGrpSpPr>
            <p:grpSpPr>
              <a:xfrm>
                <a:off x="1599897" y="1572937"/>
                <a:ext cx="114314" cy="123803"/>
                <a:chOff x="1599897" y="1572937"/>
                <a:chExt cx="114314" cy="123803"/>
              </a:xfrm>
            </p:grpSpPr>
            <p:sp>
              <p:nvSpPr>
                <p:cNvPr id="14371" name="자유형: 도형 14370"/>
                <p:cNvSpPr/>
                <p:nvPr/>
              </p:nvSpPr>
              <p:spPr>
                <a:xfrm>
                  <a:off x="1641202" y="1572937"/>
                  <a:ext cx="73009" cy="123803"/>
                </a:xfrm>
                <a:custGeom>
                  <a:avLst/>
                  <a:gdLst>
                    <a:gd name="T0" fmla="*/ 56 w 56"/>
                    <a:gd name="T1" fmla="*/ 48 h 96"/>
                    <a:gd name="T2" fmla="*/ 0 60000 65536"/>
                    <a:gd name="T3" fmla="*/ 0 w 56"/>
                    <a:gd name="T4" fmla="*/ 96 h 96"/>
                    <a:gd name="T5" fmla="*/ 0 60000 65536"/>
                    <a:gd name="T6" fmla="*/ 16 w 56"/>
                    <a:gd name="T7" fmla="*/ 48 h 96"/>
                    <a:gd name="T8" fmla="*/ 0 60000 65536"/>
                    <a:gd name="T9" fmla="*/ 0 w 56"/>
                    <a:gd name="T10" fmla="*/ 0 h 96"/>
                    <a:gd name="T11" fmla="*/ 0 60000 65536"/>
                    <a:gd name="T12" fmla="*/ 56 w 56"/>
                    <a:gd name="T13" fmla="*/ 48 h 96"/>
                    <a:gd name="T14" fmla="*/ 0 60000 65536"/>
                    <a:gd name="T15" fmla="*/ 0 w 56"/>
                    <a:gd name="T16" fmla="*/ 0 h 96"/>
                    <a:gd name="T17" fmla="*/ 56 w 56"/>
                    <a:gd name="T18" fmla="*/ 96 h 96"/>
                  </a:gdLst>
                  <a:ahLst/>
                  <a:cxnLst>
                    <a:cxn ang="T2">
                      <a:pos x="T0" y="T1"/>
                    </a:cxn>
                    <a:cxn ang="T5">
                      <a:pos x="T3" y="T4"/>
                    </a:cxn>
                    <a:cxn ang="T8">
                      <a:pos x="T6" y="T7"/>
                    </a:cxn>
                    <a:cxn ang="T11">
                      <a:pos x="T9" y="T10"/>
                    </a:cxn>
                    <a:cxn ang="T14">
                      <a:pos x="T12" y="T13"/>
                    </a:cxn>
                  </a:cxnLst>
                  <a:rect l="T15" t="T16" r="T17" b="T18"/>
                  <a:pathLst>
                    <a:path w="56" h="96">
                      <a:moveTo>
                        <a:pt x="56" y="48"/>
                      </a:moveTo>
                      <a:lnTo>
                        <a:pt x="0" y="96"/>
                      </a:lnTo>
                      <a:lnTo>
                        <a:pt x="16" y="48"/>
                      </a:lnTo>
                      <a:lnTo>
                        <a:pt x="0" y="0"/>
                      </a:lnTo>
                      <a:lnTo>
                        <a:pt x="56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26" cap="flat" cmpd="sng" algn="ctr">
                  <a:solidFill>
                    <a:srgbClr val="FFFFFF"/>
                  </a:solidFill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marL="0" lvl="0" indent="0" algn="l">
                    <a:buNone/>
                    <a:defRPr/>
                  </a:pP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372" name="직선 연결선 14371"/>
                <p:cNvCxnSpPr/>
                <p:nvPr/>
              </p:nvCxnSpPr>
              <p:spPr>
                <a:xfrm>
                  <a:off x="1599897" y="1634839"/>
                  <a:ext cx="61901" cy="0"/>
                </a:xfrm>
                <a:prstGeom prst="line">
                  <a:avLst/>
                </a:prstGeom>
                <a:ln w="25452" cap="flat" cmpd="sng" algn="ctr">
                  <a:solidFill>
                    <a:srgbClr val="FFFFFF"/>
                  </a:solidFill>
                  <a:prstDash val="solid"/>
                  <a:round/>
                  <a:headEnd w="med" len="med"/>
                  <a:tailEnd w="med" len="med"/>
                </a:ln>
              </p:spPr>
            </p:cxnSp>
          </p:grpSp>
        </p:grpSp>
      </p:grpSp>
      <p:grpSp>
        <p:nvGrpSpPr>
          <p:cNvPr id="14342" name="Group 2"/>
          <p:cNvGrpSpPr>
            <a:grpSpLocks/>
          </p:cNvGrpSpPr>
          <p:nvPr/>
        </p:nvGrpSpPr>
        <p:grpSpPr>
          <a:xfrm>
            <a:off x="6482144" y="592056"/>
            <a:ext cx="1963381" cy="2945825"/>
            <a:chOff x="6482144" y="592056"/>
            <a:chExt cx="1963381" cy="2945825"/>
          </a:xfrm>
        </p:grpSpPr>
        <p:graphicFrame>
          <p:nvGraphicFramePr>
            <p:cNvPr id="14349" name="개체 14348">
              <a:hlinkClick r:id="" action="ppaction://noaction"/>
            </p:cNvPr>
            <p:cNvGraphicFramePr/>
            <p:nvPr/>
          </p:nvGraphicFramePr>
          <p:xfrm>
            <a:off x="6482144" y="592056"/>
            <a:ext cx="1960199" cy="2649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" r:id="rId5" imgW="914400" imgH="914400" progId="">
                    <p:embed/>
                  </p:oleObj>
                </mc:Choice>
                <mc:Fallback>
                  <p:oleObj r:id="rId5" imgW="914400" imgH="914400" progId="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2144" y="592056"/>
                          <a:ext cx="1960199" cy="2649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350" name="직선 연결선 14349"/>
            <p:cNvCxnSpPr/>
            <p:nvPr/>
          </p:nvCxnSpPr>
          <p:spPr>
            <a:xfrm>
              <a:off x="6483763" y="3090281"/>
              <a:ext cx="1961762" cy="0"/>
            </a:xfrm>
            <a:prstGeom prst="line">
              <a:avLst/>
            </a:prstGeom>
            <a:ln w="3823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351" name="TextBox 14350"/>
            <p:cNvSpPr txBox="1"/>
            <p:nvPr/>
          </p:nvSpPr>
          <p:spPr>
            <a:xfrm>
              <a:off x="7191641" y="2955370"/>
              <a:ext cx="550751" cy="5825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ctr" rtl="0" eaLnBrk="0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600" b="0" i="0" baseline="0">
                  <a:solidFill>
                    <a:schemeClr val="tx1"/>
                  </a:solidFill>
                  <a:latin typeface="Arial"/>
                  <a:ea typeface="굴림"/>
                </a:rPr>
                <a:t>0.9 </a:t>
              </a:r>
              <a:r>
                <a:rPr kumimoji="0" lang="ko-KR" altLang="en-US" sz="1600" b="0" i="0" baseline="0">
                  <a:solidFill>
                    <a:schemeClr val="tx1"/>
                  </a:solidFill>
                  <a:latin typeface="Symbol"/>
                  <a:ea typeface="굴림"/>
                </a:rPr>
                <a:t>m</a:t>
              </a:r>
              <a:r>
                <a:rPr kumimoji="0" lang="ko-KR" altLang="en-US" sz="1600" b="0" i="0" baseline="0">
                  <a:solidFill>
                    <a:schemeClr val="tx1"/>
                  </a:solidFill>
                  <a:latin typeface="Arial"/>
                  <a:ea typeface="굴림"/>
                </a:rPr>
                <a:t>m</a:t>
              </a:r>
            </a:p>
          </p:txBody>
        </p:sp>
      </p:grpSp>
      <p:sp>
        <p:nvSpPr>
          <p:cNvPr id="14343" name="TextBox 14342"/>
          <p:cNvSpPr txBox="1"/>
          <p:nvPr/>
        </p:nvSpPr>
        <p:spPr>
          <a:xfrm>
            <a:off x="193630" y="2671221"/>
            <a:ext cx="6028236" cy="553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0" i="0" baseline="0">
                <a:solidFill>
                  <a:schemeClr val="tx1"/>
                </a:solidFill>
                <a:latin typeface="Arial"/>
                <a:ea typeface="굴림"/>
              </a:rPr>
              <a:t>Dislocations entangle with one another during cold work.  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0" i="0" baseline="0">
                <a:solidFill>
                  <a:schemeClr val="tx1"/>
                </a:solidFill>
                <a:latin typeface="Arial"/>
                <a:ea typeface="굴림"/>
              </a:rPr>
              <a:t>Dislocation motion becomes more difficult.</a:t>
            </a:r>
          </a:p>
        </p:txBody>
      </p:sp>
      <p:sp>
        <p:nvSpPr>
          <p:cNvPr id="14344" name="TextBox 14343"/>
          <p:cNvSpPr txBox="1"/>
          <p:nvPr/>
        </p:nvSpPr>
        <p:spPr>
          <a:xfrm>
            <a:off x="188886" y="3941095"/>
            <a:ext cx="7970965" cy="5332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Arial"/>
                <a:ea typeface="굴림"/>
              </a:rPr>
              <a:t>4. Grain Size Strengthening</a:t>
            </a:r>
          </a:p>
        </p:txBody>
      </p:sp>
      <p:sp>
        <p:nvSpPr>
          <p:cNvPr id="14345" name="TextBox 14344"/>
          <p:cNvSpPr txBox="1"/>
          <p:nvPr/>
        </p:nvSpPr>
        <p:spPr>
          <a:xfrm>
            <a:off x="298400" y="4407701"/>
            <a:ext cx="4310843" cy="830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800" b="0" i="0" baseline="0">
                <a:solidFill>
                  <a:schemeClr val="tx1"/>
                </a:solidFill>
                <a:latin typeface="Arial"/>
                <a:ea typeface="굴림"/>
              </a:rPr>
              <a:t>Smaller grain size: more barriers to slip</a:t>
            </a:r>
            <a:r>
              <a: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rPr>
              <a:t>.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2400" b="0" i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4346" name="직사각형 2"/>
          <p:cNvSpPr/>
          <p:nvPr/>
        </p:nvSpPr>
        <p:spPr>
          <a:xfrm>
            <a:off x="322263" y="4910138"/>
            <a:ext cx="22891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+mj-lt"/>
                <a:ea typeface="굴림"/>
                <a:cs typeface="+mn-cs"/>
              </a:rPr>
              <a:t>Hall-Petch Equation: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j-lt"/>
              <a:ea typeface="굴림"/>
              <a:cs typeface="+mn-cs"/>
            </a:endParaRPr>
          </a:p>
        </p:txBody>
      </p:sp>
      <p:graphicFrame>
        <p:nvGraphicFramePr>
          <p:cNvPr id="14347" name="개체 14346">
            <a:hlinkClick r:id="" action="ppaction://noaction"/>
          </p:cNvPr>
          <p:cNvGraphicFramePr/>
          <p:nvPr/>
        </p:nvGraphicFramePr>
        <p:xfrm>
          <a:off x="490468" y="5288613"/>
          <a:ext cx="2401437" cy="51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r:id="rId7" imgW="914400" imgH="914400" progId="">
                  <p:embed/>
                </p:oleObj>
              </mc:Choice>
              <mc:Fallback>
                <p:oleObj r:id="rId7" imgW="914400" imgH="9144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68" y="5288613"/>
                        <a:ext cx="2401437" cy="511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8" name="그림 14347" descr="Fig 7_14"/>
          <p:cNvPicPr/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4609243" y="3912401"/>
            <a:ext cx="4188658" cy="20982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4380" name="TextBox 14379"/>
          <p:cNvSpPr txBox="1"/>
          <p:nvPr/>
        </p:nvSpPr>
        <p:spPr>
          <a:xfrm>
            <a:off x="0" y="3144954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/>
              <a:t>냉간가공경화 </a:t>
            </a:r>
            <a:r>
              <a:rPr lang="en-US" altLang="ko-KR"/>
              <a:t>-</a:t>
            </a:r>
            <a:r>
              <a:rPr lang="ko-KR" altLang="en-US"/>
              <a:t> 전위로 전위의 이동을 방해</a:t>
            </a:r>
          </a:p>
          <a:p>
            <a:pPr>
              <a:defRPr/>
            </a:pPr>
            <a:r>
              <a:rPr lang="ko-KR" altLang="en-US"/>
              <a:t>재결정온도 아래의 온도에서 전위를 생성시켜 전위끼리 서로 엉키게 만들어 다른 </a:t>
            </a:r>
          </a:p>
          <a:p>
            <a:pPr>
              <a:defRPr/>
            </a:pPr>
            <a:r>
              <a:rPr lang="ko-KR" altLang="en-US"/>
              <a:t>전위의 이동을 방해하여 재료를 강화한다</a:t>
            </a:r>
            <a:r>
              <a:rPr lang="en-US" altLang="ko-KR"/>
              <a:t>.</a:t>
            </a:r>
          </a:p>
        </p:txBody>
      </p:sp>
      <p:sp>
        <p:nvSpPr>
          <p:cNvPr id="14381" name="TextBox 14380"/>
          <p:cNvSpPr txBox="1"/>
          <p:nvPr/>
        </p:nvSpPr>
        <p:spPr>
          <a:xfrm>
            <a:off x="118867" y="5968848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/>
              <a:t>결정립 미세화 강화 </a:t>
            </a:r>
            <a:r>
              <a:rPr lang="en-US" altLang="ko-KR"/>
              <a:t>-</a:t>
            </a:r>
            <a:r>
              <a:rPr lang="ko-KR" altLang="en-US"/>
              <a:t> 미세한 결정립이 전위의 움직임을 방해</a:t>
            </a:r>
          </a:p>
          <a:p>
            <a:pPr>
              <a:defRPr/>
            </a:pPr>
            <a:r>
              <a:rPr lang="en-US" altLang="ko-KR"/>
              <a:t>Hall-Patch</a:t>
            </a:r>
            <a:r>
              <a:rPr lang="ko-KR" altLang="en-US"/>
              <a:t> </a:t>
            </a:r>
            <a:r>
              <a:rPr lang="en-US" altLang="ko-KR"/>
              <a:t>Equation</a:t>
            </a:r>
            <a:r>
              <a:rPr lang="ko-KR" altLang="en-US"/>
              <a:t>에 따라 결정립 크기가 작을 수록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Grain</a:t>
            </a:r>
            <a:r>
              <a:rPr lang="ko-KR" altLang="en-US"/>
              <a:t>간의 각이 클수록</a:t>
            </a:r>
          </a:p>
          <a:p>
            <a:pPr>
              <a:defRPr/>
            </a:pPr>
            <a:r>
              <a:rPr lang="ko-KR" altLang="en-US"/>
              <a:t>전위의 이동이 방해를 받아 재료가 강화된다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5361"/>
          <p:cNvSpPr txBox="1"/>
          <p:nvPr/>
        </p:nvSpPr>
        <p:spPr>
          <a:xfrm>
            <a:off x="533280" y="1066617"/>
            <a:ext cx="4114086" cy="6698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•  </a:t>
            </a:r>
            <a:r>
              <a:rPr kumimoji="0" lang="ko-KR" altLang="en-US" sz="2400" b="0" i="0" baseline="0">
                <a:solidFill>
                  <a:schemeClr val="accent2"/>
                </a:solidFill>
                <a:latin typeface="Arial"/>
                <a:ea typeface="굴림"/>
                <a:cs typeface="+mn-cs"/>
              </a:rPr>
              <a:t>Martensite</a:t>
            </a:r>
            <a:r>
              <a:rPr kumimoji="0" lang="ko-KR" altLang="en-US" sz="24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: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    --</a:t>
            </a:r>
            <a:r>
              <a:rPr kumimoji="0" lang="ko-KR" altLang="en-US" sz="2000" b="0" i="0" baseline="0">
                <a:solidFill>
                  <a:schemeClr val="tx1"/>
                </a:solidFill>
                <a:latin typeface="Symbol"/>
                <a:ea typeface="굴림"/>
              </a:rPr>
              <a:t>g</a:t>
            </a:r>
            <a:r>
              <a:rPr kumimoji="0" lang="ko-KR" altLang="en-US" sz="20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(FCC) to Martensite (BCT)</a:t>
            </a:r>
            <a:endParaRPr kumimoji="0" lang="ko-KR" altLang="en-US" sz="1800" b="0" i="0">
              <a:solidFill>
                <a:schemeClr val="tx1"/>
              </a:solidFill>
              <a:latin typeface="Arial"/>
              <a:ea typeface="굴림"/>
              <a:cs typeface="+mn-cs"/>
            </a:endParaRPr>
          </a:p>
        </p:txBody>
      </p:sp>
      <p:sp>
        <p:nvSpPr>
          <p:cNvPr id="15363" name="TextBox 15362"/>
          <p:cNvSpPr txBox="1"/>
          <p:nvPr/>
        </p:nvSpPr>
        <p:spPr>
          <a:xfrm>
            <a:off x="457089" y="3047469"/>
            <a:ext cx="3822049" cy="4269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2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•  Isothermal Transf. Diagram</a:t>
            </a:r>
          </a:p>
        </p:txBody>
      </p:sp>
      <p:sp>
        <p:nvSpPr>
          <p:cNvPr id="15364" name="TextBox 15363"/>
          <p:cNvSpPr txBox="1"/>
          <p:nvPr/>
        </p:nvSpPr>
        <p:spPr>
          <a:xfrm>
            <a:off x="4723558" y="4875883"/>
            <a:ext cx="4114030" cy="9444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2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•  </a:t>
            </a:r>
            <a:r>
              <a:rPr kumimoji="0" lang="ko-KR" altLang="en-US" sz="2200" b="0" i="0" baseline="0">
                <a:solidFill>
                  <a:schemeClr val="tx1"/>
                </a:solidFill>
                <a:latin typeface="Symbol"/>
                <a:ea typeface="굴림"/>
              </a:rPr>
              <a:t>g</a:t>
            </a:r>
            <a:r>
              <a:rPr kumimoji="0" lang="ko-KR" altLang="en-US" sz="22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 to M transformation..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    -- is rapid!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t>    -- % transf. depends on T only.</a:t>
            </a:r>
            <a:endParaRPr kumimoji="0" lang="ko-KR" altLang="en-US" sz="2200" b="0" i="0">
              <a:solidFill>
                <a:schemeClr val="tx1"/>
              </a:solidFill>
              <a:latin typeface="Arial"/>
              <a:ea typeface="굴림"/>
              <a:cs typeface="+mn-cs"/>
            </a:endParaRPr>
          </a:p>
        </p:txBody>
      </p:sp>
      <p:sp>
        <p:nvSpPr>
          <p:cNvPr id="15365" name="제목 1"/>
          <p:cNvSpPr>
            <a:spLocks noGrp="1"/>
          </p:cNvSpPr>
          <p:nvPr>
            <p:ph type="title"/>
          </p:nvPr>
        </p:nvSpPr>
        <p:spPr>
          <a:xfrm>
            <a:off x="685662" y="380954"/>
            <a:ext cx="7770971" cy="533280"/>
          </a:xfrm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600" b="1" i="0" baseline="0">
                <a:solidFill>
                  <a:schemeClr val="tx2"/>
                </a:solidFill>
                <a:latin typeface="Arial"/>
                <a:ea typeface="굴림"/>
                <a:cs typeface="+mn-cs"/>
              </a:rPr>
              <a:t>Martensite:  Fe-C System</a:t>
            </a:r>
            <a:endParaRPr kumimoji="0" lang="ko-KR" altLang="en-US" sz="4000" b="1" i="0">
              <a:solidFill>
                <a:schemeClr val="tx2"/>
              </a:solidFill>
              <a:latin typeface="Arial"/>
              <a:ea typeface="굴림"/>
              <a:cs typeface="+mn-cs"/>
            </a:endParaRPr>
          </a:p>
        </p:txBody>
      </p:sp>
      <p:grpSp>
        <p:nvGrpSpPr>
          <p:cNvPr id="15366" name="Group 1"/>
          <p:cNvGrpSpPr/>
          <p:nvPr/>
        </p:nvGrpSpPr>
        <p:grpSpPr>
          <a:xfrm>
            <a:off x="5380641" y="1066617"/>
            <a:ext cx="2856964" cy="2934717"/>
            <a:chOff x="5380641" y="1066617"/>
            <a:chExt cx="2856964" cy="2934717"/>
          </a:xfrm>
        </p:grpSpPr>
        <p:sp>
          <p:nvSpPr>
            <p:cNvPr id="15476" name="TextBox 15475"/>
            <p:cNvSpPr txBox="1"/>
            <p:nvPr/>
          </p:nvSpPr>
          <p:spPr>
            <a:xfrm>
              <a:off x="5380641" y="3553789"/>
              <a:ext cx="633305" cy="65027"/>
            </a:xfrm>
            <a:prstGeom prst="rect">
              <a:avLst/>
            </a:prstGeom>
            <a:solidFill>
              <a:srgbClr val="000000"/>
            </a:solidFill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5477" name="TextBox 15476"/>
            <p:cNvSpPr txBox="1"/>
            <p:nvPr/>
          </p:nvSpPr>
          <p:spPr>
            <a:xfrm>
              <a:off x="6091701" y="3422004"/>
              <a:ext cx="2145904" cy="30476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Martensite needles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78" name="TextBox 15477"/>
            <p:cNvSpPr txBox="1"/>
            <p:nvPr/>
          </p:nvSpPr>
          <p:spPr>
            <a:xfrm>
              <a:off x="5712365" y="3801340"/>
              <a:ext cx="306326" cy="74628"/>
            </a:xfrm>
            <a:prstGeom prst="rect">
              <a:avLst/>
            </a:prstGeom>
            <a:solidFill>
              <a:srgbClr val="BEBEBE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5479" name="TextBox 15478"/>
            <p:cNvSpPr txBox="1"/>
            <p:nvPr/>
          </p:nvSpPr>
          <p:spPr>
            <a:xfrm>
              <a:off x="6059941" y="3696627"/>
              <a:ext cx="1058690" cy="3047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Austenite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grpSp>
          <p:nvGrpSpPr>
            <p:cNvPr id="15480" name="Group 1"/>
            <p:cNvGrpSpPr/>
            <p:nvPr/>
          </p:nvGrpSpPr>
          <p:grpSpPr>
            <a:xfrm>
              <a:off x="5848894" y="1087213"/>
              <a:ext cx="84117" cy="2283997"/>
              <a:chOff x="5848894" y="1087213"/>
              <a:chExt cx="84117" cy="2283997"/>
            </a:xfrm>
          </p:grpSpPr>
          <p:sp>
            <p:nvSpPr>
              <p:cNvPr id="15483" name="자유형: 도형 15482"/>
              <p:cNvSpPr/>
              <p:nvPr/>
            </p:nvSpPr>
            <p:spPr>
              <a:xfrm>
                <a:off x="5848894" y="3255389"/>
                <a:ext cx="84117" cy="115821"/>
              </a:xfrm>
              <a:custGeom>
                <a:avLst/>
                <a:gdLst>
                  <a:gd name="T0" fmla="*/ 27 w 53"/>
                  <a:gd name="T1" fmla="*/ 73 h 73"/>
                  <a:gd name="T2" fmla="*/ 0 60000 65536"/>
                  <a:gd name="T3" fmla="*/ 0 w 53"/>
                  <a:gd name="T4" fmla="*/ 0 h 73"/>
                  <a:gd name="T5" fmla="*/ 0 60000 65536"/>
                  <a:gd name="T6" fmla="*/ 27 w 53"/>
                  <a:gd name="T7" fmla="*/ 26 h 73"/>
                  <a:gd name="T8" fmla="*/ 0 60000 65536"/>
                  <a:gd name="T9" fmla="*/ 53 w 53"/>
                  <a:gd name="T10" fmla="*/ 0 h 73"/>
                  <a:gd name="T11" fmla="*/ 0 60000 65536"/>
                  <a:gd name="T12" fmla="*/ 27 w 53"/>
                  <a:gd name="T13" fmla="*/ 73 h 73"/>
                  <a:gd name="T14" fmla="*/ 0 60000 65536"/>
                  <a:gd name="T15" fmla="*/ 0 w 53"/>
                  <a:gd name="T16" fmla="*/ 0 h 73"/>
                  <a:gd name="T17" fmla="*/ 53 w 53"/>
                  <a:gd name="T18" fmla="*/ 73 h 73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  <a:cxn ang="T11">
                    <a:pos x="T9" y="T10"/>
                  </a:cxn>
                  <a:cxn ang="T14">
                    <a:pos x="T12" y="T13"/>
                  </a:cxn>
                </a:cxnLst>
                <a:rect l="T15" t="T16" r="T17" b="T18"/>
                <a:pathLst>
                  <a:path w="53" h="73">
                    <a:moveTo>
                      <a:pt x="27" y="73"/>
                    </a:moveTo>
                    <a:lnTo>
                      <a:pt x="0" y="0"/>
                    </a:lnTo>
                    <a:lnTo>
                      <a:pt x="27" y="26"/>
                    </a:lnTo>
                    <a:lnTo>
                      <a:pt x="53" y="0"/>
                    </a:lnTo>
                    <a:lnTo>
                      <a:pt x="27" y="73"/>
                    </a:lnTo>
                    <a:close/>
                  </a:path>
                </a:pathLst>
              </a:custGeom>
              <a:solidFill>
                <a:srgbClr val="990099"/>
              </a:solidFill>
              <a:ln w="11107" cap="flat" cmpd="sng" algn="ctr">
                <a:solidFill>
                  <a:srgbClr val="990099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5484" name="자유형: 도형 15483"/>
              <p:cNvSpPr/>
              <p:nvPr/>
            </p:nvSpPr>
            <p:spPr>
              <a:xfrm>
                <a:off x="5848894" y="1087213"/>
                <a:ext cx="84117" cy="115877"/>
              </a:xfrm>
              <a:custGeom>
                <a:avLst/>
                <a:gdLst>
                  <a:gd name="T0" fmla="*/ 27 w 53"/>
                  <a:gd name="T1" fmla="*/ 0 h 73"/>
                  <a:gd name="T2" fmla="*/ 0 60000 65536"/>
                  <a:gd name="T3" fmla="*/ 53 w 53"/>
                  <a:gd name="T4" fmla="*/ 73 h 73"/>
                  <a:gd name="T5" fmla="*/ 0 60000 65536"/>
                  <a:gd name="T6" fmla="*/ 27 w 53"/>
                  <a:gd name="T7" fmla="*/ 46 h 73"/>
                  <a:gd name="T8" fmla="*/ 0 60000 65536"/>
                  <a:gd name="T9" fmla="*/ 0 w 53"/>
                  <a:gd name="T10" fmla="*/ 73 h 73"/>
                  <a:gd name="T11" fmla="*/ 0 60000 65536"/>
                  <a:gd name="T12" fmla="*/ 27 w 53"/>
                  <a:gd name="T13" fmla="*/ 0 h 73"/>
                  <a:gd name="T14" fmla="*/ 0 60000 65536"/>
                  <a:gd name="T15" fmla="*/ 0 w 53"/>
                  <a:gd name="T16" fmla="*/ 0 h 73"/>
                  <a:gd name="T17" fmla="*/ 53 w 53"/>
                  <a:gd name="T18" fmla="*/ 73 h 73"/>
                </a:gdLst>
                <a:ahLst/>
                <a:cxnLst>
                  <a:cxn ang="T2">
                    <a:pos x="T0" y="T1"/>
                  </a:cxn>
                  <a:cxn ang="T5">
                    <a:pos x="T3" y="T4"/>
                  </a:cxn>
                  <a:cxn ang="T8">
                    <a:pos x="T6" y="T7"/>
                  </a:cxn>
                  <a:cxn ang="T11">
                    <a:pos x="T9" y="T10"/>
                  </a:cxn>
                  <a:cxn ang="T14">
                    <a:pos x="T12" y="T13"/>
                  </a:cxn>
                </a:cxnLst>
                <a:rect l="T15" t="T16" r="T17" b="T18"/>
                <a:pathLst>
                  <a:path w="53" h="73">
                    <a:moveTo>
                      <a:pt x="27" y="0"/>
                    </a:moveTo>
                    <a:lnTo>
                      <a:pt x="53" y="73"/>
                    </a:lnTo>
                    <a:lnTo>
                      <a:pt x="27" y="46"/>
                    </a:lnTo>
                    <a:lnTo>
                      <a:pt x="0" y="7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990099"/>
              </a:solidFill>
              <a:ln w="11107" cap="flat" cmpd="sng" algn="ctr">
                <a:solidFill>
                  <a:srgbClr val="990099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>
                  <a:buNone/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485" name="직선 연결선 15484"/>
              <p:cNvCxnSpPr/>
              <p:nvPr/>
            </p:nvCxnSpPr>
            <p:spPr>
              <a:xfrm flipV="1">
                <a:off x="5891707" y="1160223"/>
                <a:ext cx="1618" cy="2136415"/>
              </a:xfrm>
              <a:prstGeom prst="line">
                <a:avLst/>
              </a:prstGeom>
              <a:ln w="11107" cap="flat" cmpd="sng" algn="ctr">
                <a:solidFill>
                  <a:srgbClr val="990099"/>
                </a:solidFill>
                <a:prstDash val="solid"/>
                <a:round/>
                <a:headEnd w="med" len="med"/>
                <a:tailEnd w="med" len="med"/>
              </a:ln>
            </p:spPr>
          </p:cxnSp>
        </p:grpSp>
        <p:sp>
          <p:nvSpPr>
            <p:cNvPr id="15481" name="TextBox 15480"/>
            <p:cNvSpPr txBox="1"/>
            <p:nvPr/>
          </p:nvSpPr>
          <p:spPr>
            <a:xfrm rot="16200000">
              <a:off x="5348937" y="2233147"/>
              <a:ext cx="711003" cy="30481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0" i="0" baseline="0">
                  <a:solidFill>
                    <a:srgbClr val="990099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60 </a:t>
              </a:r>
              <a:r>
                <a:rPr kumimoji="0" lang="ko-KR" altLang="en-US" sz="2000" b="0" i="0" baseline="0">
                  <a:solidFill>
                    <a:srgbClr val="990099">
                      <a:alpha val="100000"/>
                    </a:srgbClr>
                  </a:solidFill>
                  <a:latin typeface="Symbol"/>
                  <a:ea typeface="굴림"/>
                  <a:sym typeface="Symbol"/>
                </a:rPr>
                <a:t></a:t>
              </a:r>
              <a:r>
                <a:rPr kumimoji="0" lang="ko-KR" altLang="en-US" sz="2000" b="0" i="0" baseline="0">
                  <a:solidFill>
                    <a:srgbClr val="990099">
                      <a:alpha val="100000"/>
                    </a:srgbClr>
                  </a:solidFill>
                  <a:latin typeface="Arial"/>
                  <a:ea typeface="굴림"/>
                  <a:sym typeface="Symbol"/>
                </a:rPr>
                <a:t>m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sym typeface="Symbol"/>
              </a:endParaRPr>
            </a:p>
          </p:txBody>
        </p:sp>
        <p:pic>
          <p:nvPicPr>
            <p:cNvPr id="15482" name="그림 15481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6061559" y="1066617"/>
              <a:ext cx="1976052" cy="23030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15367" name="Group 2"/>
          <p:cNvGrpSpPr/>
          <p:nvPr/>
        </p:nvGrpSpPr>
        <p:grpSpPr>
          <a:xfrm>
            <a:off x="1239595" y="3485525"/>
            <a:ext cx="4093433" cy="3149001"/>
            <a:chOff x="1239595" y="3485525"/>
            <a:chExt cx="4093433" cy="3149001"/>
          </a:xfrm>
        </p:grpSpPr>
        <p:sp>
          <p:nvSpPr>
            <p:cNvPr id="15426" name="자유형: 도형 15425"/>
            <p:cNvSpPr/>
            <p:nvPr/>
          </p:nvSpPr>
          <p:spPr>
            <a:xfrm>
              <a:off x="2241129" y="3828356"/>
              <a:ext cx="1985596" cy="1810999"/>
            </a:xfrm>
            <a:custGeom>
              <a:avLst/>
              <a:gdLst>
                <a:gd name="T0" fmla="*/ 240 w 1949"/>
                <a:gd name="T1" fmla="*/ 322 h 2150"/>
                <a:gd name="T2" fmla="*/ 0 60000 65536"/>
                <a:gd name="T3" fmla="*/ 239 w 1949"/>
                <a:gd name="T4" fmla="*/ 311 h 2150"/>
                <a:gd name="T5" fmla="*/ 0 60000 65536"/>
                <a:gd name="T6" fmla="*/ 230 w 1949"/>
                <a:gd name="T7" fmla="*/ 298 h 2150"/>
                <a:gd name="T8" fmla="*/ 0 60000 65536"/>
                <a:gd name="T9" fmla="*/ 201 w 1949"/>
                <a:gd name="T10" fmla="*/ 274 h 2150"/>
                <a:gd name="T11" fmla="*/ 0 60000 65536"/>
                <a:gd name="T12" fmla="*/ 81 w 1949"/>
                <a:gd name="T13" fmla="*/ 212 h 2150"/>
                <a:gd name="T14" fmla="*/ 0 60000 65536"/>
                <a:gd name="T15" fmla="*/ 20 w 1949"/>
                <a:gd name="T16" fmla="*/ 165 h 2150"/>
                <a:gd name="T17" fmla="*/ 0 60000 65536"/>
                <a:gd name="T18" fmla="*/ 1 w 1949"/>
                <a:gd name="T19" fmla="*/ 126 h 2150"/>
                <a:gd name="T20" fmla="*/ 0 60000 65536"/>
                <a:gd name="T21" fmla="*/ 12 w 1949"/>
                <a:gd name="T22" fmla="*/ 88 h 2150"/>
                <a:gd name="T23" fmla="*/ 0 60000 65536"/>
                <a:gd name="T24" fmla="*/ 56 w 1949"/>
                <a:gd name="T25" fmla="*/ 59 h 2150"/>
                <a:gd name="T26" fmla="*/ 0 60000 65536"/>
                <a:gd name="T27" fmla="*/ 148 w 1949"/>
                <a:gd name="T28" fmla="*/ 29 h 2150"/>
                <a:gd name="T29" fmla="*/ 0 60000 65536"/>
                <a:gd name="T30" fmla="*/ 294 w 1949"/>
                <a:gd name="T31" fmla="*/ 10 h 2150"/>
                <a:gd name="T32" fmla="*/ 0 60000 65536"/>
                <a:gd name="T33" fmla="*/ 447 w 1949"/>
                <a:gd name="T34" fmla="*/ 2 h 2150"/>
                <a:gd name="T35" fmla="*/ 0 60000 65536"/>
                <a:gd name="T36" fmla="*/ 515 w 1949"/>
                <a:gd name="T37" fmla="*/ 1 h 2150"/>
                <a:gd name="T38" fmla="*/ 0 60000 65536"/>
                <a:gd name="T39" fmla="*/ 0 w 1949"/>
                <a:gd name="T40" fmla="*/ 0 h 2150"/>
                <a:gd name="T41" fmla="*/ 1949 w 1949"/>
                <a:gd name="T42" fmla="*/ 2150 h 2150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  <a:cxn ang="T11">
                  <a:pos x="T9" y="T10"/>
                </a:cxn>
                <a:cxn ang="T14">
                  <a:pos x="T12" y="T13"/>
                </a:cxn>
                <a:cxn ang="T17">
                  <a:pos x="T15" y="T16"/>
                </a:cxn>
                <a:cxn ang="T20">
                  <a:pos x="T18" y="T19"/>
                </a:cxn>
                <a:cxn ang="T23">
                  <a:pos x="T21" y="T22"/>
                </a:cxn>
                <a:cxn ang="T26">
                  <a:pos x="T24" y="T25"/>
                </a:cxn>
                <a:cxn ang="T29">
                  <a:pos x="T27" y="T28"/>
                </a:cxn>
                <a:cxn ang="T32">
                  <a:pos x="T30" y="T31"/>
                </a:cxn>
                <a:cxn ang="T35">
                  <a:pos x="T33" y="T34"/>
                </a:cxn>
                <a:cxn ang="T38">
                  <a:pos x="T36" y="T37"/>
                </a:cxn>
              </a:cxnLst>
              <a:rect l="T39" t="T40" r="T41" b="T42"/>
              <a:pathLst>
                <a:path w="1949" h="2150">
                  <a:moveTo>
                    <a:pt x="909" y="2150"/>
                  </a:moveTo>
                  <a:cubicBezTo>
                    <a:pt x="910" y="2129"/>
                    <a:pt x="911" y="2108"/>
                    <a:pt x="905" y="2082"/>
                  </a:cubicBezTo>
                  <a:cubicBezTo>
                    <a:pt x="899" y="2056"/>
                    <a:pt x="897" y="2035"/>
                    <a:pt x="873" y="1994"/>
                  </a:cubicBezTo>
                  <a:cubicBezTo>
                    <a:pt x="849" y="1953"/>
                    <a:pt x="856" y="1934"/>
                    <a:pt x="761" y="1838"/>
                  </a:cubicBezTo>
                  <a:cubicBezTo>
                    <a:pt x="666" y="1742"/>
                    <a:pt x="419" y="1541"/>
                    <a:pt x="305" y="1418"/>
                  </a:cubicBezTo>
                  <a:cubicBezTo>
                    <a:pt x="191" y="1295"/>
                    <a:pt x="127" y="1197"/>
                    <a:pt x="77" y="1102"/>
                  </a:cubicBezTo>
                  <a:cubicBezTo>
                    <a:pt x="27" y="1007"/>
                    <a:pt x="10" y="931"/>
                    <a:pt x="5" y="846"/>
                  </a:cubicBezTo>
                  <a:cubicBezTo>
                    <a:pt x="0" y="761"/>
                    <a:pt x="10" y="665"/>
                    <a:pt x="45" y="590"/>
                  </a:cubicBezTo>
                  <a:cubicBezTo>
                    <a:pt x="80" y="515"/>
                    <a:pt x="128" y="460"/>
                    <a:pt x="213" y="394"/>
                  </a:cubicBezTo>
                  <a:cubicBezTo>
                    <a:pt x="298" y="328"/>
                    <a:pt x="407" y="249"/>
                    <a:pt x="557" y="194"/>
                  </a:cubicBezTo>
                  <a:cubicBezTo>
                    <a:pt x="707" y="139"/>
                    <a:pt x="924" y="97"/>
                    <a:pt x="1113" y="66"/>
                  </a:cubicBezTo>
                  <a:cubicBezTo>
                    <a:pt x="1302" y="35"/>
                    <a:pt x="1550" y="20"/>
                    <a:pt x="1689" y="10"/>
                  </a:cubicBezTo>
                  <a:cubicBezTo>
                    <a:pt x="1828" y="0"/>
                    <a:pt x="1888" y="3"/>
                    <a:pt x="1949" y="6"/>
                  </a:cubicBezTo>
                </a:path>
              </a:pathLst>
            </a:custGeom>
            <a:noFill/>
            <a:ln w="38235" cap="flat" cmpd="sng" algn="ctr">
              <a:solidFill>
                <a:srgbClr val="00CC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>
                <a:buNone/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5427" name="자유형: 도형 15426"/>
            <p:cNvSpPr/>
            <p:nvPr/>
          </p:nvSpPr>
          <p:spPr>
            <a:xfrm>
              <a:off x="2561745" y="3901365"/>
              <a:ext cx="1664980" cy="1741171"/>
            </a:xfrm>
            <a:custGeom>
              <a:avLst/>
              <a:gdLst>
                <a:gd name="T0" fmla="*/ 370 w 1635"/>
                <a:gd name="T1" fmla="*/ 309 h 2068"/>
                <a:gd name="T2" fmla="*/ 0 60000 65536"/>
                <a:gd name="T3" fmla="*/ 228 w 1635"/>
                <a:gd name="T4" fmla="*/ 245 h 2068"/>
                <a:gd name="T5" fmla="*/ 0 60000 65536"/>
                <a:gd name="T6" fmla="*/ 65 w 1635"/>
                <a:gd name="T7" fmla="*/ 155 h 2068"/>
                <a:gd name="T8" fmla="*/ 0 60000 65536"/>
                <a:gd name="T9" fmla="*/ 12 w 1635"/>
                <a:gd name="T10" fmla="*/ 111 h 2068"/>
                <a:gd name="T11" fmla="*/ 0 60000 65536"/>
                <a:gd name="T12" fmla="*/ 6 w 1635"/>
                <a:gd name="T13" fmla="*/ 80 h 2068"/>
                <a:gd name="T14" fmla="*/ 0 60000 65536"/>
                <a:gd name="T15" fmla="*/ 48 w 1635"/>
                <a:gd name="T16" fmla="*/ 49 h 2068"/>
                <a:gd name="T17" fmla="*/ 0 60000 65536"/>
                <a:gd name="T18" fmla="*/ 166 w 1635"/>
                <a:gd name="T19" fmla="*/ 20 h 2068"/>
                <a:gd name="T20" fmla="*/ 0 60000 65536"/>
                <a:gd name="T21" fmla="*/ 322 w 1635"/>
                <a:gd name="T22" fmla="*/ 4 h 2068"/>
                <a:gd name="T23" fmla="*/ 0 60000 65536"/>
                <a:gd name="T24" fmla="*/ 432 w 1635"/>
                <a:gd name="T25" fmla="*/ 0 h 2068"/>
                <a:gd name="T26" fmla="*/ 0 60000 65536"/>
                <a:gd name="T27" fmla="*/ 0 w 1635"/>
                <a:gd name="T28" fmla="*/ 0 h 2068"/>
                <a:gd name="T29" fmla="*/ 1635 w 1635"/>
                <a:gd name="T30" fmla="*/ 2068 h 2068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  <a:cxn ang="T11">
                  <a:pos x="T9" y="T10"/>
                </a:cxn>
                <a:cxn ang="T14">
                  <a:pos x="T12" y="T13"/>
                </a:cxn>
                <a:cxn ang="T17">
                  <a:pos x="T15" y="T16"/>
                </a:cxn>
                <a:cxn ang="T20">
                  <a:pos x="T18" y="T19"/>
                </a:cxn>
                <a:cxn ang="T23">
                  <a:pos x="T21" y="T22"/>
                </a:cxn>
                <a:cxn ang="T26">
                  <a:pos x="T24" y="T25"/>
                </a:cxn>
              </a:cxnLst>
              <a:rect l="T27" t="T28" r="T29" b="T30"/>
              <a:pathLst>
                <a:path w="1635" h="2068">
                  <a:moveTo>
                    <a:pt x="1403" y="2068"/>
                  </a:moveTo>
                  <a:cubicBezTo>
                    <a:pt x="1229" y="1940"/>
                    <a:pt x="1056" y="1812"/>
                    <a:pt x="863" y="1640"/>
                  </a:cubicBezTo>
                  <a:cubicBezTo>
                    <a:pt x="670" y="1468"/>
                    <a:pt x="384" y="1185"/>
                    <a:pt x="247" y="1036"/>
                  </a:cubicBezTo>
                  <a:cubicBezTo>
                    <a:pt x="110" y="887"/>
                    <a:pt x="80" y="827"/>
                    <a:pt x="43" y="744"/>
                  </a:cubicBezTo>
                  <a:cubicBezTo>
                    <a:pt x="6" y="661"/>
                    <a:pt x="0" y="605"/>
                    <a:pt x="23" y="536"/>
                  </a:cubicBezTo>
                  <a:cubicBezTo>
                    <a:pt x="46" y="467"/>
                    <a:pt x="82" y="399"/>
                    <a:pt x="183" y="332"/>
                  </a:cubicBezTo>
                  <a:cubicBezTo>
                    <a:pt x="284" y="265"/>
                    <a:pt x="454" y="183"/>
                    <a:pt x="627" y="132"/>
                  </a:cubicBezTo>
                  <a:cubicBezTo>
                    <a:pt x="800" y="81"/>
                    <a:pt x="1051" y="50"/>
                    <a:pt x="1219" y="28"/>
                  </a:cubicBezTo>
                  <a:cubicBezTo>
                    <a:pt x="1387" y="6"/>
                    <a:pt x="1511" y="3"/>
                    <a:pt x="1635" y="0"/>
                  </a:cubicBezTo>
                </a:path>
              </a:pathLst>
            </a:custGeom>
            <a:noFill/>
            <a:ln w="38235" cap="flat" cmpd="sng" algn="ctr">
              <a:solidFill>
                <a:srgbClr val="FF00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>
                <a:buNone/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5428" name="자유형: 도형 15427"/>
            <p:cNvSpPr/>
            <p:nvPr/>
          </p:nvSpPr>
          <p:spPr>
            <a:xfrm>
              <a:off x="2425271" y="3982301"/>
              <a:ext cx="1128518" cy="1657054"/>
            </a:xfrm>
            <a:custGeom>
              <a:avLst/>
              <a:gdLst>
                <a:gd name="T0" fmla="*/ 292 w 1109"/>
                <a:gd name="T1" fmla="*/ 294 h 1968"/>
                <a:gd name="T2" fmla="*/ 0 60000 65536"/>
                <a:gd name="T3" fmla="*/ 231 w 1109"/>
                <a:gd name="T4" fmla="*/ 245 h 1968"/>
                <a:gd name="T5" fmla="*/ 0 60000 65536"/>
                <a:gd name="T6" fmla="*/ 174 w 1109"/>
                <a:gd name="T7" fmla="*/ 208 h 1968"/>
                <a:gd name="T8" fmla="*/ 0 60000 65536"/>
                <a:gd name="T9" fmla="*/ 87 w 1109"/>
                <a:gd name="T10" fmla="*/ 158 h 1968"/>
                <a:gd name="T11" fmla="*/ 0 60000 65536"/>
                <a:gd name="T12" fmla="*/ 17 w 1109"/>
                <a:gd name="T13" fmla="*/ 109 h 1968"/>
                <a:gd name="T14" fmla="*/ 0 60000 65536"/>
                <a:gd name="T15" fmla="*/ 3 w 1109"/>
                <a:gd name="T16" fmla="*/ 75 h 1968"/>
                <a:gd name="T17" fmla="*/ 0 60000 65536"/>
                <a:gd name="T18" fmla="*/ 32 w 1109"/>
                <a:gd name="T19" fmla="*/ 42 h 1968"/>
                <a:gd name="T20" fmla="*/ 0 60000 65536"/>
                <a:gd name="T21" fmla="*/ 99 w 1109"/>
                <a:gd name="T22" fmla="*/ 15 h 1968"/>
                <a:gd name="T23" fmla="*/ 0 60000 65536"/>
                <a:gd name="T24" fmla="*/ 174 w 1109"/>
                <a:gd name="T25" fmla="*/ 0 h 1968"/>
                <a:gd name="T26" fmla="*/ 0 60000 65536"/>
                <a:gd name="T27" fmla="*/ 0 w 1109"/>
                <a:gd name="T28" fmla="*/ 0 h 1968"/>
                <a:gd name="T29" fmla="*/ 1109 w 1109"/>
                <a:gd name="T30" fmla="*/ 1968 h 1968"/>
              </a:gdLst>
              <a:ahLst/>
              <a:cxnLst>
                <a:cxn ang="T2">
                  <a:pos x="T0" y="T1"/>
                </a:cxn>
                <a:cxn ang="T5">
                  <a:pos x="T3" y="T4"/>
                </a:cxn>
                <a:cxn ang="T8">
                  <a:pos x="T6" y="T7"/>
                </a:cxn>
                <a:cxn ang="T11">
                  <a:pos x="T9" y="T10"/>
                </a:cxn>
                <a:cxn ang="T14">
                  <a:pos x="T12" y="T13"/>
                </a:cxn>
                <a:cxn ang="T17">
                  <a:pos x="T15" y="T16"/>
                </a:cxn>
                <a:cxn ang="T20">
                  <a:pos x="T18" y="T19"/>
                </a:cxn>
                <a:cxn ang="T23">
                  <a:pos x="T21" y="T22"/>
                </a:cxn>
                <a:cxn ang="T26">
                  <a:pos x="T24" y="T25"/>
                </a:cxn>
              </a:cxnLst>
              <a:rect l="T27" t="T28" r="T29" b="T30"/>
              <a:pathLst>
                <a:path w="1109" h="1968">
                  <a:moveTo>
                    <a:pt x="1109" y="1968"/>
                  </a:moveTo>
                  <a:cubicBezTo>
                    <a:pt x="1030" y="1852"/>
                    <a:pt x="952" y="1736"/>
                    <a:pt x="877" y="1640"/>
                  </a:cubicBezTo>
                  <a:cubicBezTo>
                    <a:pt x="802" y="1544"/>
                    <a:pt x="752" y="1489"/>
                    <a:pt x="661" y="1392"/>
                  </a:cubicBezTo>
                  <a:cubicBezTo>
                    <a:pt x="570" y="1295"/>
                    <a:pt x="428" y="1166"/>
                    <a:pt x="329" y="1056"/>
                  </a:cubicBezTo>
                  <a:cubicBezTo>
                    <a:pt x="230" y="946"/>
                    <a:pt x="118" y="825"/>
                    <a:pt x="65" y="732"/>
                  </a:cubicBezTo>
                  <a:cubicBezTo>
                    <a:pt x="12" y="639"/>
                    <a:pt x="0" y="575"/>
                    <a:pt x="9" y="500"/>
                  </a:cubicBezTo>
                  <a:cubicBezTo>
                    <a:pt x="18" y="425"/>
                    <a:pt x="60" y="347"/>
                    <a:pt x="121" y="280"/>
                  </a:cubicBezTo>
                  <a:cubicBezTo>
                    <a:pt x="182" y="213"/>
                    <a:pt x="287" y="147"/>
                    <a:pt x="377" y="100"/>
                  </a:cubicBezTo>
                  <a:cubicBezTo>
                    <a:pt x="467" y="53"/>
                    <a:pt x="564" y="26"/>
                    <a:pt x="661" y="0"/>
                  </a:cubicBezTo>
                </a:path>
              </a:pathLst>
            </a:custGeom>
            <a:noFill/>
            <a:ln w="38235" cap="flat" cmpd="sng" algn="ctr">
              <a:solidFill>
                <a:schemeClr val="tx1"/>
              </a:solidFill>
              <a:prstDash val="dash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>
                <a:buNone/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5429" name="TextBox 15428"/>
            <p:cNvSpPr txBox="1"/>
            <p:nvPr/>
          </p:nvSpPr>
          <p:spPr>
            <a:xfrm>
              <a:off x="1926876" y="3522030"/>
              <a:ext cx="2295104" cy="287292"/>
            </a:xfrm>
            <a:prstGeom prst="rect">
              <a:avLst/>
            </a:prstGeom>
            <a:solidFill>
              <a:srgbClr val="CCCCFF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5430" name="TextBox 15429"/>
            <p:cNvSpPr txBox="1"/>
            <p:nvPr/>
          </p:nvSpPr>
          <p:spPr>
            <a:xfrm>
              <a:off x="2595068" y="6328200"/>
              <a:ext cx="225391" cy="2444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6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10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31" name="TextBox 15430"/>
            <p:cNvSpPr txBox="1"/>
            <p:nvPr/>
          </p:nvSpPr>
          <p:spPr>
            <a:xfrm>
              <a:off x="3314109" y="6378994"/>
              <a:ext cx="225391" cy="2444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6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10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32" name="TextBox 15431"/>
            <p:cNvSpPr txBox="1"/>
            <p:nvPr/>
          </p:nvSpPr>
          <p:spPr>
            <a:xfrm>
              <a:off x="3533137" y="6328200"/>
              <a:ext cx="84117" cy="18252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2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3</a:t>
              </a:r>
              <a:endParaRPr kumimoji="0" lang="ko-KR" altLang="en-US" sz="18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33" name="TextBox 15432"/>
            <p:cNvSpPr txBox="1"/>
            <p:nvPr/>
          </p:nvSpPr>
          <p:spPr>
            <a:xfrm>
              <a:off x="4044202" y="6378994"/>
              <a:ext cx="225391" cy="2444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6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10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34" name="TextBox 15433"/>
            <p:cNvSpPr txBox="1"/>
            <p:nvPr/>
          </p:nvSpPr>
          <p:spPr>
            <a:xfrm>
              <a:off x="4263230" y="6328200"/>
              <a:ext cx="84117" cy="18252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2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5</a:t>
              </a:r>
              <a:endParaRPr kumimoji="0" lang="ko-KR" altLang="en-US" sz="18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35" name="TextBox 15434"/>
            <p:cNvSpPr txBox="1"/>
            <p:nvPr/>
          </p:nvSpPr>
          <p:spPr>
            <a:xfrm>
              <a:off x="4444191" y="6313910"/>
              <a:ext cx="888838" cy="3206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1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time (s)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cxnSp>
          <p:nvCxnSpPr>
            <p:cNvPr id="15436" name="직선 연결선 15435"/>
            <p:cNvCxnSpPr/>
            <p:nvPr/>
          </p:nvCxnSpPr>
          <p:spPr>
            <a:xfrm flipV="1">
              <a:off x="2312575" y="6213941"/>
              <a:ext cx="1562" cy="123803"/>
            </a:xfrm>
            <a:prstGeom prst="line">
              <a:avLst/>
            </a:prstGeom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15437" name="직선 연결선 15436"/>
            <p:cNvCxnSpPr/>
            <p:nvPr/>
          </p:nvCxnSpPr>
          <p:spPr>
            <a:xfrm flipV="1">
              <a:off x="3074429" y="6213941"/>
              <a:ext cx="1562" cy="123803"/>
            </a:xfrm>
            <a:prstGeom prst="line">
              <a:avLst/>
            </a:prstGeom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15438" name="직선 연결선 15437"/>
            <p:cNvCxnSpPr/>
            <p:nvPr/>
          </p:nvCxnSpPr>
          <p:spPr>
            <a:xfrm flipV="1">
              <a:off x="3825174" y="6213941"/>
              <a:ext cx="1562" cy="123803"/>
            </a:xfrm>
            <a:prstGeom prst="line">
              <a:avLst/>
            </a:prstGeom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15439" name="직선 연결선 15438"/>
            <p:cNvCxnSpPr/>
            <p:nvPr/>
          </p:nvCxnSpPr>
          <p:spPr>
            <a:xfrm flipV="1">
              <a:off x="2699837" y="6213941"/>
              <a:ext cx="1618" cy="123803"/>
            </a:xfrm>
            <a:prstGeom prst="line">
              <a:avLst/>
            </a:prstGeom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15440" name="직선 연결선 15439"/>
            <p:cNvCxnSpPr/>
            <p:nvPr/>
          </p:nvCxnSpPr>
          <p:spPr>
            <a:xfrm flipV="1">
              <a:off x="3449020" y="6213941"/>
              <a:ext cx="1562" cy="123803"/>
            </a:xfrm>
            <a:prstGeom prst="line">
              <a:avLst/>
            </a:prstGeom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  <p:sp>
          <p:nvSpPr>
            <p:cNvPr id="15441" name="TextBox 15440"/>
            <p:cNvSpPr txBox="1"/>
            <p:nvPr/>
          </p:nvSpPr>
          <p:spPr>
            <a:xfrm>
              <a:off x="1823725" y="6378994"/>
              <a:ext cx="225335" cy="2444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6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10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42" name="TextBox 15441"/>
            <p:cNvSpPr txBox="1"/>
            <p:nvPr/>
          </p:nvSpPr>
          <p:spPr>
            <a:xfrm>
              <a:off x="2042753" y="6328200"/>
              <a:ext cx="134910" cy="18252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2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-1</a:t>
              </a:r>
              <a:endParaRPr kumimoji="0" lang="ko-KR" altLang="en-US" sz="18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43" name="TextBox 15442"/>
            <p:cNvSpPr txBox="1"/>
            <p:nvPr/>
          </p:nvSpPr>
          <p:spPr>
            <a:xfrm>
              <a:off x="1499928" y="4923552"/>
              <a:ext cx="339649" cy="2444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6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400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44" name="TextBox 15443"/>
            <p:cNvSpPr txBox="1"/>
            <p:nvPr/>
          </p:nvSpPr>
          <p:spPr>
            <a:xfrm>
              <a:off x="1479276" y="4193403"/>
              <a:ext cx="339649" cy="2444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6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600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45" name="TextBox 15444"/>
            <p:cNvSpPr txBox="1"/>
            <p:nvPr/>
          </p:nvSpPr>
          <p:spPr>
            <a:xfrm>
              <a:off x="1469731" y="3485525"/>
              <a:ext cx="339705" cy="2444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6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800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46" name="TextBox 15445"/>
            <p:cNvSpPr txBox="1"/>
            <p:nvPr/>
          </p:nvSpPr>
          <p:spPr>
            <a:xfrm>
              <a:off x="1239595" y="3787107"/>
              <a:ext cx="639668" cy="3206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100" b="0" i="1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T</a:t>
              </a:r>
              <a:r>
                <a:rPr kumimoji="0" lang="ko-KR" altLang="en-US" sz="21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(°C)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47" name="TextBox 15446"/>
            <p:cNvSpPr txBox="1"/>
            <p:nvPr/>
          </p:nvSpPr>
          <p:spPr>
            <a:xfrm>
              <a:off x="2271270" y="3568023"/>
              <a:ext cx="1580863" cy="2444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6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Austenite (stable)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48" name="TextBox 15447"/>
            <p:cNvSpPr txBox="1"/>
            <p:nvPr/>
          </p:nvSpPr>
          <p:spPr>
            <a:xfrm>
              <a:off x="1499928" y="5639356"/>
              <a:ext cx="339649" cy="2444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6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200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cxnSp>
          <p:nvCxnSpPr>
            <p:cNvPr id="15449" name="직선 연결선 15448"/>
            <p:cNvCxnSpPr/>
            <p:nvPr/>
          </p:nvCxnSpPr>
          <p:spPr>
            <a:xfrm>
              <a:off x="1906224" y="5379078"/>
              <a:ext cx="104769" cy="1562"/>
            </a:xfrm>
            <a:prstGeom prst="line">
              <a:avLst/>
            </a:prstGeom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15450" name="직선 연결선 15449"/>
            <p:cNvCxnSpPr/>
            <p:nvPr/>
          </p:nvCxnSpPr>
          <p:spPr>
            <a:xfrm>
              <a:off x="1906224" y="5004487"/>
              <a:ext cx="104769" cy="1562"/>
            </a:xfrm>
            <a:prstGeom prst="line">
              <a:avLst/>
            </a:prstGeom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15451" name="직선 연결선 15450"/>
            <p:cNvCxnSpPr/>
            <p:nvPr/>
          </p:nvCxnSpPr>
          <p:spPr>
            <a:xfrm>
              <a:off x="1906224" y="4629896"/>
              <a:ext cx="104769" cy="1562"/>
            </a:xfrm>
            <a:prstGeom prst="line">
              <a:avLst/>
            </a:prstGeom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15452" name="직선 연결선 15451"/>
            <p:cNvCxnSpPr/>
            <p:nvPr/>
          </p:nvCxnSpPr>
          <p:spPr>
            <a:xfrm>
              <a:off x="1906224" y="4264849"/>
              <a:ext cx="104769" cy="1562"/>
            </a:xfrm>
            <a:prstGeom prst="line">
              <a:avLst/>
            </a:prstGeom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15453" name="직선 연결선 15452"/>
            <p:cNvCxnSpPr/>
            <p:nvPr/>
          </p:nvCxnSpPr>
          <p:spPr>
            <a:xfrm>
              <a:off x="1906224" y="3890258"/>
              <a:ext cx="104769" cy="1562"/>
            </a:xfrm>
            <a:prstGeom prst="line">
              <a:avLst/>
            </a:prstGeom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  <p:sp>
          <p:nvSpPr>
            <p:cNvPr id="15454" name="TextBox 15453"/>
            <p:cNvSpPr txBox="1"/>
            <p:nvPr/>
          </p:nvSpPr>
          <p:spPr>
            <a:xfrm>
              <a:off x="3137893" y="4025168"/>
              <a:ext cx="152381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P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55" name="TextBox 15454"/>
            <p:cNvSpPr txBox="1"/>
            <p:nvPr/>
          </p:nvSpPr>
          <p:spPr>
            <a:xfrm>
              <a:off x="3147438" y="4837816"/>
              <a:ext cx="152381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B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cxnSp>
          <p:nvCxnSpPr>
            <p:cNvPr id="15456" name="직선 연결선 15455"/>
            <p:cNvCxnSpPr/>
            <p:nvPr/>
          </p:nvCxnSpPr>
          <p:spPr>
            <a:xfrm>
              <a:off x="1917331" y="3798214"/>
              <a:ext cx="2304649" cy="1562"/>
            </a:xfrm>
            <a:prstGeom prst="line">
              <a:avLst/>
            </a:prstGeom>
            <a:ln w="22271" cap="flat" cmpd="sng" algn="ctr">
              <a:solidFill>
                <a:srgbClr val="CC6600"/>
              </a:solidFill>
              <a:prstDash val="solid"/>
              <a:round/>
              <a:headEnd w="med" len="med"/>
              <a:tailEnd w="med" len="med"/>
            </a:ln>
          </p:spPr>
        </p:cxnSp>
        <p:sp>
          <p:nvSpPr>
            <p:cNvPr id="15457" name="TextBox 15456"/>
            <p:cNvSpPr txBox="1"/>
            <p:nvPr/>
          </p:nvSpPr>
          <p:spPr>
            <a:xfrm>
              <a:off x="4253741" y="3715660"/>
              <a:ext cx="280929" cy="3206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100" b="0" i="1" baseline="0">
                  <a:solidFill>
                    <a:srgbClr val="CC66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T</a:t>
              </a:r>
              <a:r>
                <a:rPr kumimoji="0" lang="ko-KR" altLang="en-US" sz="2100" b="0" i="1" baseline="-25000">
                  <a:solidFill>
                    <a:srgbClr val="CC66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E</a:t>
              </a:r>
              <a:endParaRPr kumimoji="0" lang="ko-KR" altLang="en-US" sz="2400" b="0" i="1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58" name="TextBox 15457"/>
            <p:cNvSpPr txBox="1"/>
            <p:nvPr/>
          </p:nvSpPr>
          <p:spPr>
            <a:xfrm rot="2580000">
              <a:off x="2810970" y="5399675"/>
              <a:ext cx="257095" cy="2127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400" b="0" i="0" baseline="0">
                  <a:solidFill>
                    <a:srgbClr val="000000">
                      <a:alpha val="100000"/>
                    </a:srgbClr>
                  </a:solidFill>
                  <a:latin typeface="Arial Rounded MT Bold"/>
                  <a:ea typeface="굴림"/>
                </a:rPr>
                <a:t>0%</a:t>
              </a:r>
              <a:endParaRPr kumimoji="0" lang="ko-KR" altLang="en-US" sz="2400" b="0" i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5459" name="TextBox 15458"/>
            <p:cNvSpPr txBox="1"/>
            <p:nvPr/>
          </p:nvSpPr>
          <p:spPr>
            <a:xfrm rot="2400000">
              <a:off x="3452202" y="5163176"/>
              <a:ext cx="453908" cy="2127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4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100%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60" name="TextBox 15459"/>
            <p:cNvSpPr txBox="1"/>
            <p:nvPr/>
          </p:nvSpPr>
          <p:spPr>
            <a:xfrm rot="2580000">
              <a:off x="3079173" y="5326666"/>
              <a:ext cx="355557" cy="2127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4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50%</a:t>
              </a:r>
              <a:endParaRPr kumimoji="0" lang="ko-KR" altLang="en-US" sz="2400" b="0" i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5461" name="TextBox 15460"/>
            <p:cNvSpPr txBox="1"/>
            <p:nvPr/>
          </p:nvSpPr>
          <p:spPr>
            <a:xfrm>
              <a:off x="2250674" y="3860116"/>
              <a:ext cx="152381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A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62" name="TextBox 15461"/>
            <p:cNvSpPr txBox="1"/>
            <p:nvPr/>
          </p:nvSpPr>
          <p:spPr>
            <a:xfrm>
              <a:off x="2136359" y="4931478"/>
              <a:ext cx="152381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A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63" name="TextBox 15462"/>
            <p:cNvSpPr txBox="1"/>
            <p:nvPr/>
          </p:nvSpPr>
          <p:spPr>
            <a:xfrm>
              <a:off x="1922132" y="3525211"/>
              <a:ext cx="2307775" cy="2776028"/>
            </a:xfrm>
            <a:prstGeom prst="rect">
              <a:avLst/>
            </a:prstGeom>
            <a:noFill/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2400" b="0" i="0" baseline="0"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cxnSp>
          <p:nvCxnSpPr>
            <p:cNvPr id="15464" name="직선 연결선 15463"/>
            <p:cNvCxnSpPr/>
            <p:nvPr/>
          </p:nvCxnSpPr>
          <p:spPr>
            <a:xfrm>
              <a:off x="1917331" y="5756795"/>
              <a:ext cx="104769" cy="1618"/>
            </a:xfrm>
            <a:prstGeom prst="line">
              <a:avLst/>
            </a:prstGeom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15465" name="직선 연결선 15464"/>
            <p:cNvCxnSpPr/>
            <p:nvPr/>
          </p:nvCxnSpPr>
          <p:spPr>
            <a:xfrm>
              <a:off x="1907842" y="6110735"/>
              <a:ext cx="114258" cy="1618"/>
            </a:xfrm>
            <a:prstGeom prst="line">
              <a:avLst/>
            </a:prstGeom>
            <a:ln w="11107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15466" name="직선 연결선 15465"/>
            <p:cNvCxnSpPr/>
            <p:nvPr/>
          </p:nvCxnSpPr>
          <p:spPr>
            <a:xfrm>
              <a:off x="1914150" y="5669497"/>
              <a:ext cx="2311012" cy="1618"/>
            </a:xfrm>
            <a:prstGeom prst="line">
              <a:avLst/>
            </a:prstGeom>
            <a:ln w="20708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15467" name="직선 연결선 15466"/>
            <p:cNvCxnSpPr/>
            <p:nvPr/>
          </p:nvCxnSpPr>
          <p:spPr>
            <a:xfrm>
              <a:off x="1914150" y="5856821"/>
              <a:ext cx="2304649" cy="1562"/>
            </a:xfrm>
            <a:prstGeom prst="line">
              <a:avLst/>
            </a:prstGeom>
            <a:ln w="20708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15468" name="직선 연결선 15467"/>
            <p:cNvCxnSpPr/>
            <p:nvPr/>
          </p:nvCxnSpPr>
          <p:spPr>
            <a:xfrm>
              <a:off x="1914150" y="6002839"/>
              <a:ext cx="2311012" cy="1562"/>
            </a:xfrm>
            <a:prstGeom prst="line">
              <a:avLst/>
            </a:prstGeom>
            <a:ln w="20708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  <p:sp>
          <p:nvSpPr>
            <p:cNvPr id="15469" name="TextBox 15468"/>
            <p:cNvSpPr txBox="1"/>
            <p:nvPr/>
          </p:nvSpPr>
          <p:spPr>
            <a:xfrm>
              <a:off x="2661770" y="5660008"/>
              <a:ext cx="503139" cy="2285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5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M + A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70" name="TextBox 15469"/>
            <p:cNvSpPr txBox="1"/>
            <p:nvPr/>
          </p:nvSpPr>
          <p:spPr>
            <a:xfrm>
              <a:off x="2661770" y="5826623"/>
              <a:ext cx="503139" cy="2285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5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M + A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71" name="TextBox 15470"/>
            <p:cNvSpPr txBox="1"/>
            <p:nvPr/>
          </p:nvSpPr>
          <p:spPr>
            <a:xfrm>
              <a:off x="2330046" y="6034600"/>
              <a:ext cx="503139" cy="2285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500" b="0" i="0" baseline="0">
                  <a:solidFill>
                    <a:srgbClr val="555555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M + A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72" name="TextBox 15471"/>
            <p:cNvSpPr txBox="1"/>
            <p:nvPr/>
          </p:nvSpPr>
          <p:spPr>
            <a:xfrm>
              <a:off x="4264849" y="5566346"/>
              <a:ext cx="238061" cy="19837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3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0%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73" name="TextBox 15472"/>
            <p:cNvSpPr txBox="1"/>
            <p:nvPr/>
          </p:nvSpPr>
          <p:spPr>
            <a:xfrm>
              <a:off x="4264849" y="5753614"/>
              <a:ext cx="330104" cy="1984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3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50%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474" name="TextBox 15473"/>
            <p:cNvSpPr txBox="1"/>
            <p:nvPr/>
          </p:nvSpPr>
          <p:spPr>
            <a:xfrm>
              <a:off x="4264849" y="5920285"/>
              <a:ext cx="330104" cy="1984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3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90%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cxnSp>
          <p:nvCxnSpPr>
            <p:cNvPr id="15475" name="직선 연결선 15474"/>
            <p:cNvCxnSpPr/>
            <p:nvPr/>
          </p:nvCxnSpPr>
          <p:spPr>
            <a:xfrm>
              <a:off x="2239566" y="4474332"/>
              <a:ext cx="1060253" cy="0"/>
            </a:xfrm>
            <a:prstGeom prst="line">
              <a:avLst/>
            </a:prstGeom>
            <a:ln w="28634" cap="flat" cmpd="sng" algn="ctr">
              <a:solidFill>
                <a:srgbClr val="330099"/>
              </a:solidFill>
              <a:prstDash val="sysDot"/>
              <a:round/>
              <a:headEnd w="med" len="med"/>
              <a:tailEnd w="med" len="med"/>
            </a:ln>
          </p:spPr>
        </p:cxnSp>
      </p:grpSp>
      <p:sp>
        <p:nvSpPr>
          <p:cNvPr id="15368" name="TextBox 15367"/>
          <p:cNvSpPr txBox="1"/>
          <p:nvPr/>
        </p:nvSpPr>
        <p:spPr>
          <a:xfrm>
            <a:off x="977699" y="1552285"/>
            <a:ext cx="3276042" cy="134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>
              <a:buNone/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grpSp>
        <p:nvGrpSpPr>
          <p:cNvPr id="15369" name="Group 3"/>
          <p:cNvGrpSpPr/>
          <p:nvPr/>
        </p:nvGrpSpPr>
        <p:grpSpPr>
          <a:xfrm>
            <a:off x="999915" y="1749097"/>
            <a:ext cx="3120478" cy="1309479"/>
            <a:chOff x="999915" y="1749097"/>
            <a:chExt cx="3120479" cy="1309479"/>
          </a:xfrm>
        </p:grpSpPr>
        <p:grpSp>
          <p:nvGrpSpPr>
            <p:cNvPr id="15371" name="Group 3"/>
            <p:cNvGrpSpPr/>
            <p:nvPr/>
          </p:nvGrpSpPr>
          <p:grpSpPr>
            <a:xfrm>
              <a:off x="1891934" y="1991960"/>
              <a:ext cx="998352" cy="1066617"/>
              <a:chOff x="1891934" y="1991960"/>
              <a:chExt cx="998352" cy="1066617"/>
            </a:xfrm>
          </p:grpSpPr>
          <p:cxnSp>
            <p:nvCxnSpPr>
              <p:cNvPr id="15377" name="직선 연결선 15376"/>
              <p:cNvCxnSpPr/>
              <p:nvPr/>
            </p:nvCxnSpPr>
            <p:spPr>
              <a:xfrm flipV="1">
                <a:off x="1960199" y="2049061"/>
                <a:ext cx="328541" cy="204794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78" name="직선 연결선 15377"/>
              <p:cNvCxnSpPr/>
              <p:nvPr/>
            </p:nvCxnSpPr>
            <p:spPr>
              <a:xfrm flipV="1">
                <a:off x="2482372" y="2049061"/>
                <a:ext cx="330160" cy="214283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79" name="직선 연결선 15378"/>
              <p:cNvCxnSpPr/>
              <p:nvPr/>
            </p:nvCxnSpPr>
            <p:spPr>
              <a:xfrm flipV="1">
                <a:off x="2482372" y="2766483"/>
                <a:ext cx="339705" cy="214283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80" name="직선 연결선 15379"/>
              <p:cNvCxnSpPr/>
              <p:nvPr/>
            </p:nvCxnSpPr>
            <p:spPr>
              <a:xfrm flipV="1">
                <a:off x="1960199" y="2950625"/>
                <a:ext cx="38123" cy="30141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81" name="직선 연결선 15380"/>
              <p:cNvCxnSpPr/>
              <p:nvPr/>
            </p:nvCxnSpPr>
            <p:spPr>
              <a:xfrm flipV="1">
                <a:off x="2017356" y="2912558"/>
                <a:ext cx="39686" cy="28522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82" name="직선 연결선 15381"/>
              <p:cNvCxnSpPr/>
              <p:nvPr/>
            </p:nvCxnSpPr>
            <p:spPr>
              <a:xfrm flipV="1">
                <a:off x="2076076" y="2883979"/>
                <a:ext cx="38067" cy="19033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83" name="직선 연결선 15382"/>
              <p:cNvCxnSpPr/>
              <p:nvPr/>
            </p:nvCxnSpPr>
            <p:spPr>
              <a:xfrm flipV="1">
                <a:off x="2134797" y="2844293"/>
                <a:ext cx="38067" cy="30141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84" name="직선 연결선 15383"/>
              <p:cNvCxnSpPr/>
              <p:nvPr/>
            </p:nvCxnSpPr>
            <p:spPr>
              <a:xfrm flipV="1">
                <a:off x="2182409" y="2806170"/>
                <a:ext cx="49231" cy="28578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85" name="직선 연결선 15384"/>
              <p:cNvCxnSpPr/>
              <p:nvPr/>
            </p:nvCxnSpPr>
            <p:spPr>
              <a:xfrm flipV="1">
                <a:off x="2241129" y="2766483"/>
                <a:ext cx="47612" cy="30197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86" name="직선 연결선 15385"/>
              <p:cNvCxnSpPr/>
              <p:nvPr/>
            </p:nvCxnSpPr>
            <p:spPr>
              <a:xfrm>
                <a:off x="1950655" y="2263344"/>
                <a:ext cx="522228" cy="1618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87" name="직선 연결선 15386"/>
              <p:cNvCxnSpPr/>
              <p:nvPr/>
            </p:nvCxnSpPr>
            <p:spPr>
              <a:xfrm>
                <a:off x="2298286" y="2060224"/>
                <a:ext cx="523791" cy="1562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88" name="직선 연결선 15387"/>
              <p:cNvCxnSpPr/>
              <p:nvPr/>
            </p:nvCxnSpPr>
            <p:spPr>
              <a:xfrm>
                <a:off x="1960199" y="2980767"/>
                <a:ext cx="522172" cy="1618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89" name="직선 연결선 15388"/>
              <p:cNvCxnSpPr/>
              <p:nvPr/>
            </p:nvCxnSpPr>
            <p:spPr>
              <a:xfrm>
                <a:off x="2298286" y="2766483"/>
                <a:ext cx="39686" cy="1618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90" name="직선 연결선 15389"/>
              <p:cNvCxnSpPr/>
              <p:nvPr/>
            </p:nvCxnSpPr>
            <p:spPr>
              <a:xfrm>
                <a:off x="2366551" y="2766483"/>
                <a:ext cx="39686" cy="1618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91" name="직선 연결선 15390"/>
              <p:cNvCxnSpPr/>
              <p:nvPr/>
            </p:nvCxnSpPr>
            <p:spPr>
              <a:xfrm>
                <a:off x="2434760" y="2766483"/>
                <a:ext cx="38123" cy="1618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92" name="직선 연결선 15391"/>
              <p:cNvCxnSpPr/>
              <p:nvPr/>
            </p:nvCxnSpPr>
            <p:spPr>
              <a:xfrm>
                <a:off x="2503025" y="2766483"/>
                <a:ext cx="38123" cy="1618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93" name="직선 연결선 15392"/>
              <p:cNvCxnSpPr/>
              <p:nvPr/>
            </p:nvCxnSpPr>
            <p:spPr>
              <a:xfrm>
                <a:off x="2569671" y="2766483"/>
                <a:ext cx="39686" cy="1618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94" name="직선 연결선 15393"/>
              <p:cNvCxnSpPr/>
              <p:nvPr/>
            </p:nvCxnSpPr>
            <p:spPr>
              <a:xfrm>
                <a:off x="2637936" y="2766483"/>
                <a:ext cx="39686" cy="1618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95" name="직선 연결선 15394"/>
              <p:cNvCxnSpPr/>
              <p:nvPr/>
            </p:nvCxnSpPr>
            <p:spPr>
              <a:xfrm>
                <a:off x="2706200" y="2766483"/>
                <a:ext cx="38067" cy="1618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96" name="직선 연결선 15395"/>
              <p:cNvCxnSpPr/>
              <p:nvPr/>
            </p:nvCxnSpPr>
            <p:spPr>
              <a:xfrm>
                <a:off x="2774465" y="2766483"/>
                <a:ext cx="38067" cy="1618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97" name="직선 연결선 15396"/>
              <p:cNvCxnSpPr/>
              <p:nvPr/>
            </p:nvCxnSpPr>
            <p:spPr>
              <a:xfrm flipV="1">
                <a:off x="1950655" y="2253855"/>
                <a:ext cx="1618" cy="745945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98" name="직선 연결선 15397"/>
              <p:cNvCxnSpPr/>
              <p:nvPr/>
            </p:nvCxnSpPr>
            <p:spPr>
              <a:xfrm flipV="1">
                <a:off x="2472883" y="2263344"/>
                <a:ext cx="1562" cy="746001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399" name="직선 연결선 15398"/>
              <p:cNvCxnSpPr/>
              <p:nvPr/>
            </p:nvCxnSpPr>
            <p:spPr>
              <a:xfrm flipV="1">
                <a:off x="2812533" y="2049061"/>
                <a:ext cx="1562" cy="738075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400" name="직선 연결선 15399"/>
              <p:cNvCxnSpPr/>
              <p:nvPr/>
            </p:nvCxnSpPr>
            <p:spPr>
              <a:xfrm>
                <a:off x="2279252" y="2049061"/>
                <a:ext cx="1562" cy="39686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401" name="직선 연결선 15400"/>
              <p:cNvCxnSpPr/>
              <p:nvPr/>
            </p:nvCxnSpPr>
            <p:spPr>
              <a:xfrm>
                <a:off x="2279252" y="2117326"/>
                <a:ext cx="1562" cy="39686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402" name="직선 연결선 15401"/>
              <p:cNvCxnSpPr/>
              <p:nvPr/>
            </p:nvCxnSpPr>
            <p:spPr>
              <a:xfrm>
                <a:off x="2279252" y="2185590"/>
                <a:ext cx="1562" cy="38067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403" name="직선 연결선 15402"/>
              <p:cNvCxnSpPr/>
              <p:nvPr/>
            </p:nvCxnSpPr>
            <p:spPr>
              <a:xfrm>
                <a:off x="2279252" y="2253855"/>
                <a:ext cx="1562" cy="38067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404" name="직선 연결선 15403"/>
              <p:cNvCxnSpPr/>
              <p:nvPr/>
            </p:nvCxnSpPr>
            <p:spPr>
              <a:xfrm>
                <a:off x="2279252" y="2320501"/>
                <a:ext cx="1562" cy="39686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405" name="직선 연결선 15404"/>
              <p:cNvCxnSpPr/>
              <p:nvPr/>
            </p:nvCxnSpPr>
            <p:spPr>
              <a:xfrm>
                <a:off x="2279252" y="2388766"/>
                <a:ext cx="1562" cy="39686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406" name="직선 연결선 15405"/>
              <p:cNvCxnSpPr/>
              <p:nvPr/>
            </p:nvCxnSpPr>
            <p:spPr>
              <a:xfrm>
                <a:off x="2279252" y="2456975"/>
                <a:ext cx="1562" cy="38123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407" name="직선 연결선 15406"/>
              <p:cNvCxnSpPr/>
              <p:nvPr/>
            </p:nvCxnSpPr>
            <p:spPr>
              <a:xfrm>
                <a:off x="2279252" y="2525240"/>
                <a:ext cx="1562" cy="38123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408" name="직선 연결선 15407"/>
              <p:cNvCxnSpPr/>
              <p:nvPr/>
            </p:nvCxnSpPr>
            <p:spPr>
              <a:xfrm>
                <a:off x="2279252" y="2591886"/>
                <a:ext cx="1562" cy="39686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409" name="직선 연결선 15408"/>
              <p:cNvCxnSpPr/>
              <p:nvPr/>
            </p:nvCxnSpPr>
            <p:spPr>
              <a:xfrm>
                <a:off x="2279252" y="2660151"/>
                <a:ext cx="1562" cy="39686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cxnSp>
            <p:nvCxnSpPr>
              <p:cNvPr id="15410" name="직선 연결선 15409"/>
              <p:cNvCxnSpPr/>
              <p:nvPr/>
            </p:nvCxnSpPr>
            <p:spPr>
              <a:xfrm>
                <a:off x="2279252" y="2728416"/>
                <a:ext cx="1562" cy="38067"/>
              </a:xfrm>
              <a:prstGeom prst="line">
                <a:avLst/>
              </a:prstGeom>
              <a:ln w="9544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15411" name="타원 15410"/>
              <p:cNvSpPr/>
              <p:nvPr/>
            </p:nvSpPr>
            <p:spPr>
              <a:xfrm>
                <a:off x="1891934" y="2204624"/>
                <a:ext cx="134910" cy="136529"/>
              </a:xfrm>
              <a:prstGeom prst="ellipse">
                <a:avLst/>
              </a:prstGeom>
              <a:solidFill>
                <a:srgbClr val="663300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5412" name="타원 15411"/>
              <p:cNvSpPr/>
              <p:nvPr/>
            </p:nvSpPr>
            <p:spPr>
              <a:xfrm>
                <a:off x="2231640" y="2001448"/>
                <a:ext cx="134910" cy="134910"/>
              </a:xfrm>
              <a:prstGeom prst="ellipse">
                <a:avLst/>
              </a:prstGeom>
              <a:solidFill>
                <a:srgbClr val="663300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5413" name="타원 15412"/>
              <p:cNvSpPr/>
              <p:nvPr/>
            </p:nvSpPr>
            <p:spPr>
              <a:xfrm>
                <a:off x="2753813" y="1991960"/>
                <a:ext cx="136473" cy="134910"/>
              </a:xfrm>
              <a:prstGeom prst="ellipse">
                <a:avLst/>
              </a:prstGeom>
              <a:solidFill>
                <a:srgbClr val="663300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5414" name="타원 15413"/>
              <p:cNvSpPr/>
              <p:nvPr/>
            </p:nvSpPr>
            <p:spPr>
              <a:xfrm>
                <a:off x="2415726" y="2204624"/>
                <a:ext cx="134910" cy="136529"/>
              </a:xfrm>
              <a:prstGeom prst="ellipse">
                <a:avLst/>
              </a:prstGeom>
              <a:solidFill>
                <a:srgbClr val="663300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5415" name="타원 15414"/>
              <p:cNvSpPr/>
              <p:nvPr/>
            </p:nvSpPr>
            <p:spPr>
              <a:xfrm>
                <a:off x="2328428" y="2456975"/>
                <a:ext cx="134910" cy="134910"/>
              </a:xfrm>
              <a:prstGeom prst="ellipse">
                <a:avLst/>
              </a:prstGeom>
              <a:blipFill rotWithShape="1">
                <a:blip r:embed="rId3">
                  <a:alphaModFix/>
                  <a:lum/>
                </a:blip>
                <a:srcRect/>
                <a:tile tx="0" ty="0" sx="100000" sy="100000" flip="none" algn="tl"/>
              </a:blip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5416" name="타원 15415"/>
              <p:cNvSpPr/>
              <p:nvPr/>
            </p:nvSpPr>
            <p:spPr>
              <a:xfrm>
                <a:off x="2231640" y="2718871"/>
                <a:ext cx="134910" cy="134910"/>
              </a:xfrm>
              <a:prstGeom prst="ellipse">
                <a:avLst/>
              </a:prstGeom>
              <a:blipFill rotWithShape="1">
                <a:blip r:embed="rId3">
                  <a:alphaModFix/>
                  <a:lum/>
                </a:blip>
                <a:srcRect/>
                <a:tile tx="0" ty="0" sx="100000" sy="100000" flip="none" algn="tl"/>
              </a:blip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5417" name="타원 15416"/>
              <p:cNvSpPr/>
              <p:nvPr/>
            </p:nvSpPr>
            <p:spPr>
              <a:xfrm>
                <a:off x="1891934" y="2922047"/>
                <a:ext cx="134910" cy="136529"/>
              </a:xfrm>
              <a:prstGeom prst="ellipse">
                <a:avLst/>
              </a:prstGeom>
              <a:solidFill>
                <a:srgbClr val="663300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5418" name="타원 15417"/>
              <p:cNvSpPr/>
              <p:nvPr/>
            </p:nvSpPr>
            <p:spPr>
              <a:xfrm>
                <a:off x="2415726" y="2922047"/>
                <a:ext cx="134910" cy="136529"/>
              </a:xfrm>
              <a:prstGeom prst="ellipse">
                <a:avLst/>
              </a:prstGeom>
              <a:solidFill>
                <a:srgbClr val="663300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5419" name="타원 15418"/>
              <p:cNvSpPr/>
              <p:nvPr/>
            </p:nvSpPr>
            <p:spPr>
              <a:xfrm>
                <a:off x="2753813" y="2718871"/>
                <a:ext cx="136473" cy="134910"/>
              </a:xfrm>
              <a:prstGeom prst="ellipse">
                <a:avLst/>
              </a:prstGeom>
              <a:solidFill>
                <a:srgbClr val="663300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0" lang="ko-KR" altLang="en-US" sz="2400" b="0" i="0" baseline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5420" name="TextBox 15419"/>
              <p:cNvSpPr txBox="1"/>
              <p:nvPr/>
            </p:nvSpPr>
            <p:spPr>
              <a:xfrm>
                <a:off x="1920513" y="2514132"/>
                <a:ext cx="92043" cy="21272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0" tIns="0" rIns="0" bIns="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ko-KR" altLang="en-US" sz="1400" b="0" i="0" baseline="0">
                    <a:solidFill>
                      <a:srgbClr val="CC0000">
                        <a:alpha val="100000"/>
                      </a:srgbClr>
                    </a:solidFill>
                    <a:latin typeface="Arial Rounded MT Bold"/>
                    <a:ea typeface="굴림"/>
                  </a:rPr>
                  <a:t>x</a:t>
                </a:r>
                <a:endParaRPr kumimoji="0" lang="ko-KR" altLang="en-US" sz="2400" b="0" i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5421" name="TextBox 15420"/>
              <p:cNvSpPr txBox="1"/>
              <p:nvPr/>
            </p:nvSpPr>
            <p:spPr>
              <a:xfrm>
                <a:off x="2241129" y="2310957"/>
                <a:ext cx="92043" cy="21272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0" tIns="0" rIns="0" bIns="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ko-KR" altLang="en-US" sz="1400" b="0" i="0" baseline="0">
                    <a:solidFill>
                      <a:srgbClr val="CC0000">
                        <a:alpha val="100000"/>
                      </a:srgbClr>
                    </a:solidFill>
                    <a:latin typeface="Arial Rounded MT Bold"/>
                    <a:ea typeface="굴림"/>
                  </a:rPr>
                  <a:t>x</a:t>
                </a:r>
                <a:endParaRPr kumimoji="0" lang="ko-KR" altLang="en-US" sz="2400" b="0" i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5422" name="TextBox 15421"/>
              <p:cNvSpPr txBox="1"/>
              <p:nvPr/>
            </p:nvSpPr>
            <p:spPr>
              <a:xfrm>
                <a:off x="2774465" y="2320501"/>
                <a:ext cx="92043" cy="21266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0" tIns="0" rIns="0" bIns="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ko-KR" altLang="en-US" sz="1400" b="0" i="0" baseline="0">
                    <a:solidFill>
                      <a:srgbClr val="CC0000">
                        <a:alpha val="100000"/>
                      </a:srgbClr>
                    </a:solidFill>
                    <a:latin typeface="Arial Rounded MT Bold"/>
                    <a:ea typeface="굴림"/>
                  </a:rPr>
                  <a:t>x</a:t>
                </a:r>
                <a:endParaRPr kumimoji="0" lang="ko-KR" altLang="en-US" sz="2400" b="0" i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5423" name="TextBox 15422"/>
              <p:cNvSpPr txBox="1"/>
              <p:nvPr/>
            </p:nvSpPr>
            <p:spPr>
              <a:xfrm>
                <a:off x="2434760" y="2525240"/>
                <a:ext cx="92098" cy="21272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0" tIns="0" rIns="0" bIns="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ko-KR" altLang="en-US" sz="1400" b="0" i="0" baseline="0">
                    <a:solidFill>
                      <a:srgbClr val="CC0000">
                        <a:alpha val="100000"/>
                      </a:srgbClr>
                    </a:solidFill>
                    <a:latin typeface="Arial Rounded MT Bold"/>
                    <a:ea typeface="굴림"/>
                  </a:rPr>
                  <a:t>x</a:t>
                </a:r>
                <a:endParaRPr kumimoji="0" lang="ko-KR" altLang="en-US" sz="2400" b="0" i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5424" name="TextBox 15423"/>
              <p:cNvSpPr txBox="1"/>
              <p:nvPr/>
            </p:nvSpPr>
            <p:spPr>
              <a:xfrm>
                <a:off x="2347461" y="2766483"/>
                <a:ext cx="92098" cy="21272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0" tIns="0" rIns="0" bIns="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ko-KR" altLang="en-US" sz="1400" b="0" i="0" baseline="0">
                    <a:solidFill>
                      <a:srgbClr val="CC0000">
                        <a:alpha val="100000"/>
                      </a:srgbClr>
                    </a:solidFill>
                    <a:latin typeface="Arial Rounded MT Bold"/>
                    <a:ea typeface="굴림"/>
                  </a:rPr>
                  <a:t>x</a:t>
                </a:r>
                <a:endParaRPr kumimoji="0" lang="ko-KR" altLang="en-US" sz="2400" b="0" i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  <p:sp>
            <p:nvSpPr>
              <p:cNvPr id="15425" name="TextBox 15424"/>
              <p:cNvSpPr txBox="1"/>
              <p:nvPr/>
            </p:nvSpPr>
            <p:spPr>
              <a:xfrm>
                <a:off x="2347461" y="2049061"/>
                <a:ext cx="92098" cy="21272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0" tIns="0" rIns="0" bIns="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0" lang="ko-KR" altLang="en-US" sz="1400" b="0" i="0" baseline="0">
                    <a:solidFill>
                      <a:srgbClr val="CC0000">
                        <a:alpha val="100000"/>
                      </a:srgbClr>
                    </a:solidFill>
                    <a:latin typeface="Arial Rounded MT Bold"/>
                    <a:ea typeface="굴림"/>
                  </a:rPr>
                  <a:t>x</a:t>
                </a:r>
                <a:endParaRPr kumimoji="0" lang="ko-KR" altLang="en-US" sz="2400" b="0" i="0">
                  <a:solidFill>
                    <a:schemeClr val="tx1"/>
                  </a:solidFill>
                  <a:latin typeface="Times New Roman"/>
                  <a:ea typeface="굴림"/>
                </a:endParaRPr>
              </a:p>
            </p:txBody>
          </p:sp>
        </p:grpSp>
        <p:sp>
          <p:nvSpPr>
            <p:cNvPr id="15372" name="TextBox 15371"/>
            <p:cNvSpPr txBox="1"/>
            <p:nvPr/>
          </p:nvSpPr>
          <p:spPr>
            <a:xfrm>
              <a:off x="2850656" y="2128433"/>
              <a:ext cx="926905" cy="274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0" i="0" baseline="0">
                  <a:solidFill>
                    <a:srgbClr val="CC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potential 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373" name="TextBox 15372"/>
            <p:cNvSpPr txBox="1"/>
            <p:nvPr/>
          </p:nvSpPr>
          <p:spPr>
            <a:xfrm>
              <a:off x="2850656" y="2399874"/>
              <a:ext cx="1269737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0" i="0" baseline="0">
                  <a:solidFill>
                    <a:srgbClr val="CC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C atom sites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374" name="TextBox 15373"/>
            <p:cNvSpPr txBox="1"/>
            <p:nvPr/>
          </p:nvSpPr>
          <p:spPr>
            <a:xfrm>
              <a:off x="999915" y="2098292"/>
              <a:ext cx="901564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0" i="0" baseline="0">
                  <a:solidFill>
                    <a:srgbClr val="6633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Fe atom 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375" name="TextBox 15374"/>
            <p:cNvSpPr txBox="1"/>
            <p:nvPr/>
          </p:nvSpPr>
          <p:spPr>
            <a:xfrm>
              <a:off x="999915" y="2369677"/>
              <a:ext cx="469816" cy="274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800" b="0" i="0" baseline="0">
                  <a:solidFill>
                    <a:srgbClr val="6633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sites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  <p:sp>
          <p:nvSpPr>
            <p:cNvPr id="15376" name="TextBox 15375"/>
            <p:cNvSpPr txBox="1"/>
            <p:nvPr/>
          </p:nvSpPr>
          <p:spPr>
            <a:xfrm>
              <a:off x="1019004" y="1749097"/>
              <a:ext cx="2242692" cy="2127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1400" b="0" i="0" baseline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  <a:cs typeface="+mn-cs"/>
                </a:rPr>
                <a:t>(involves single atom jumps)</a:t>
              </a:r>
              <a:endParaRPr kumimoji="0" lang="ko-KR" altLang="en-US" sz="2400" b="0" i="0">
                <a:solidFill>
                  <a:schemeClr val="tx1"/>
                </a:solidFill>
                <a:latin typeface="Arial"/>
                <a:ea typeface="굴림"/>
                <a:cs typeface="+mn-cs"/>
              </a:endParaRPr>
            </a:p>
          </p:txBody>
        </p:sp>
      </p:grpSp>
      <p:sp>
        <p:nvSpPr>
          <p:cNvPr id="15370" name="자유형: 도형 15369"/>
          <p:cNvSpPr/>
          <p:nvPr/>
        </p:nvSpPr>
        <p:spPr>
          <a:xfrm>
            <a:off x="1925258" y="3663304"/>
            <a:ext cx="373028" cy="2463338"/>
          </a:xfrm>
          <a:custGeom>
            <a:avLst/>
            <a:gdLst>
              <a:gd name="T0" fmla="*/ 0 w 235"/>
              <a:gd name="T1" fmla="*/ 0 h 1552"/>
              <a:gd name="T2" fmla="*/ 0 60000 65536"/>
              <a:gd name="T3" fmla="*/ -1 w 235"/>
              <a:gd name="T4" fmla="*/ -1 h 1552"/>
              <a:gd name="T5" fmla="*/ 0 60000 65536"/>
              <a:gd name="T6" fmla="*/ -1 w 235"/>
              <a:gd name="T7" fmla="*/ -1 h 1552"/>
              <a:gd name="T8" fmla="*/ 0 60000 65536"/>
              <a:gd name="T9" fmla="*/ 0 w 235"/>
              <a:gd name="T10" fmla="*/ 0 h 1552"/>
              <a:gd name="T11" fmla="*/ 235 w 235"/>
              <a:gd name="T12" fmla="*/ 1552 h 1552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</a:cxnLst>
            <a:rect l="T9" t="T10" r="T11" b="T12"/>
            <a:pathLst>
              <a:path w="235" h="1552">
                <a:moveTo>
                  <a:pt x="0" y="0"/>
                </a:moveTo>
                <a:lnTo>
                  <a:pt x="91" y="675"/>
                </a:lnTo>
                <a:lnTo>
                  <a:pt x="235" y="1552"/>
                </a:lnTo>
              </a:path>
            </a:pathLst>
          </a:custGeom>
          <a:noFill/>
          <a:ln w="31871" cap="flat" cmpd="sng" algn="ctr">
            <a:solidFill>
              <a:srgbClr val="666666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>
              <a:buNone/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그림 1638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541034" y="211101"/>
            <a:ext cx="4517200" cy="34553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6387" name="TextBox 16386"/>
          <p:cNvSpPr txBox="1"/>
          <p:nvPr/>
        </p:nvSpPr>
        <p:spPr>
          <a:xfrm>
            <a:off x="106331" y="117440"/>
            <a:ext cx="4499958" cy="10046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 dirty="0">
                <a:solidFill>
                  <a:schemeClr val="tx1"/>
                </a:solidFill>
                <a:latin typeface="Times New Roman"/>
                <a:ea typeface="굴림"/>
              </a:rPr>
              <a:t>PIII&amp;D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 dirty="0" err="1">
                <a:solidFill>
                  <a:schemeClr val="tx1"/>
                </a:solidFill>
                <a:latin typeface="Arial"/>
              </a:rPr>
              <a:t>Plasma-immersion</a:t>
            </a:r>
            <a:r>
              <a:rPr kumimoji="0" lang="ko-KR" altLang="en-US" sz="2000" b="1" i="0" baseline="0" dirty="0">
                <a:solidFill>
                  <a:schemeClr val="tx1"/>
                </a:solidFill>
                <a:latin typeface="Arial"/>
              </a:rPr>
              <a:t> </a:t>
            </a:r>
            <a:r>
              <a:rPr kumimoji="0" lang="ko-KR" altLang="en-US" sz="2000" b="1" i="0" baseline="0" dirty="0" err="1">
                <a:solidFill>
                  <a:schemeClr val="tx1"/>
                </a:solidFill>
                <a:latin typeface="Arial"/>
              </a:rPr>
              <a:t>ion</a:t>
            </a:r>
            <a:r>
              <a:rPr kumimoji="0" lang="ko-KR" altLang="en-US" sz="2000" b="1" i="0" baseline="0" dirty="0">
                <a:solidFill>
                  <a:schemeClr val="tx1"/>
                </a:solidFill>
                <a:latin typeface="Arial"/>
              </a:rPr>
              <a:t> </a:t>
            </a:r>
            <a:r>
              <a:rPr kumimoji="0" lang="ko-KR" altLang="en-US" sz="2000" b="1" i="0" baseline="0" dirty="0" err="1">
                <a:solidFill>
                  <a:schemeClr val="tx1"/>
                </a:solidFill>
                <a:latin typeface="Arial"/>
              </a:rPr>
              <a:t>implantation</a:t>
            </a:r>
            <a:endParaRPr kumimoji="0" lang="ko-KR" altLang="en-US" sz="2000" b="1" i="0" baseline="0" dirty="0">
              <a:solidFill>
                <a:schemeClr val="tx1"/>
              </a:solidFill>
              <a:latin typeface="Arial"/>
            </a:endParaRP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2000" b="1" i="0" baseline="0" dirty="0">
                <a:solidFill>
                  <a:schemeClr val="tx1"/>
                </a:solidFill>
                <a:latin typeface="Arial"/>
              </a:rPr>
              <a:t>and Deposition</a:t>
            </a:r>
            <a:r>
              <a:rPr kumimoji="0" lang="ko-KR" altLang="en-US" sz="2000" b="1" i="0" baseline="0" dirty="0">
                <a:solidFill>
                  <a:schemeClr val="tx1"/>
                </a:solidFill>
                <a:latin typeface="Arial"/>
              </a:rPr>
              <a:t> </a:t>
            </a:r>
          </a:p>
        </p:txBody>
      </p:sp>
      <p:pic>
        <p:nvPicPr>
          <p:cNvPr id="16388" name="그림 16387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4687053" y="3893439"/>
            <a:ext cx="4050565" cy="25538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0A5B23BF-3648-4FCE-90E7-0211FEAF2D2A}"/>
              </a:ext>
            </a:extLst>
          </p:cNvPr>
          <p:cNvSpPr txBox="1"/>
          <p:nvPr/>
        </p:nvSpPr>
        <p:spPr>
          <a:xfrm>
            <a:off x="279400" y="1574800"/>
            <a:ext cx="39116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전통적인 재료 강화 방식이 아닌 이를 대체하기 위한 방법을 찾던 도중 여러 가지 강화 방법이 나오게 되고 </a:t>
            </a:r>
            <a:r>
              <a:rPr lang="en-US" altLang="ko-KR" dirty="0"/>
              <a:t>PIIII&amp;D</a:t>
            </a:r>
            <a:r>
              <a:rPr lang="ko-KR" altLang="en-US" dirty="0"/>
              <a:t> 또한 고안되게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B601FA8-2073-45C5-9F6A-33295EE9712A}"/>
                  </a:ext>
                </a:extLst>
              </p:cNvPr>
              <p:cNvSpPr txBox="1"/>
              <p:nvPr/>
            </p:nvSpPr>
            <p:spPr>
              <a:xfrm>
                <a:off x="279400" y="3181529"/>
                <a:ext cx="1410130" cy="553998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</a:rPr>
                  <a:t>Bragg’s Law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𝓃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𝒹</m:t>
                          </m:r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B601FA8-2073-45C5-9F6A-33295EE97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3181529"/>
                <a:ext cx="1410130" cy="553998"/>
              </a:xfrm>
              <a:prstGeom prst="rect">
                <a:avLst/>
              </a:prstGeom>
              <a:blipFill>
                <a:blip r:embed="rId5"/>
                <a:stretch>
                  <a:fillRect l="-3463" t="-15385" r="-2597" b="-4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63567CC2-92C6-4651-B386-ED2701DE9594}"/>
              </a:ext>
            </a:extLst>
          </p:cNvPr>
          <p:cNvSpPr txBox="1"/>
          <p:nvPr/>
        </p:nvSpPr>
        <p:spPr>
          <a:xfrm>
            <a:off x="279400" y="3781693"/>
            <a:ext cx="391160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브래그</a:t>
            </a:r>
            <a:r>
              <a:rPr lang="ko-KR" altLang="en-US" dirty="0"/>
              <a:t> 법칙에 의해 결정면간 거리와 </a:t>
            </a:r>
            <a:r>
              <a:rPr lang="ko-KR" altLang="en-US" dirty="0" err="1"/>
              <a:t>입사각간의</a:t>
            </a:r>
            <a:r>
              <a:rPr lang="ko-KR" altLang="en-US" dirty="0"/>
              <a:t> 관계를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입사각의 크기가 커질수록 결정면간 거리가 작아지게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말해</a:t>
            </a:r>
            <a:r>
              <a:rPr lang="en-US" altLang="ko-KR" dirty="0"/>
              <a:t>,</a:t>
            </a:r>
            <a:r>
              <a:rPr lang="ko-KR" altLang="en-US" dirty="0"/>
              <a:t> 입사각의 크기를 키워서 결정면간 거리를 줄이는 것이 가능하고 이로 인해 가공경화가 가능해진다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254EC58-4727-49EC-844A-821A46D5B4F0}"/>
              </a:ext>
            </a:extLst>
          </p:cNvPr>
          <p:cNvGrpSpPr/>
          <p:nvPr/>
        </p:nvGrpSpPr>
        <p:grpSpPr>
          <a:xfrm>
            <a:off x="400857" y="1900284"/>
            <a:ext cx="2768654" cy="3803956"/>
            <a:chOff x="502457" y="965399"/>
            <a:chExt cx="4302436" cy="591127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39EEFCA-10F8-4CB8-B432-0FB19C116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8507" y="5913425"/>
              <a:ext cx="707197" cy="963251"/>
            </a:xfrm>
            <a:prstGeom prst="rect">
              <a:avLst/>
            </a:prstGeom>
          </p:spPr>
        </p:pic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452DA9EE-3E0B-4101-AF49-6B0AC7316102}"/>
                </a:ext>
              </a:extLst>
            </p:cNvPr>
            <p:cNvSpPr/>
            <p:nvPr/>
          </p:nvSpPr>
          <p:spPr>
            <a:xfrm>
              <a:off x="1544714" y="3222637"/>
              <a:ext cx="977031" cy="914400"/>
            </a:xfrm>
            <a:prstGeom prst="cub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400" b="0" i="0" u="none" strike="noStrike" cap="none" normalizeH="0" baseline="0"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569D2A9D-0467-4C84-A7D9-3AAADD3BB5AB}"/>
                </a:ext>
              </a:extLst>
            </p:cNvPr>
            <p:cNvSpPr/>
            <p:nvPr/>
          </p:nvSpPr>
          <p:spPr>
            <a:xfrm>
              <a:off x="502457" y="1479836"/>
              <a:ext cx="3355559" cy="4232032"/>
            </a:xfrm>
            <a:prstGeom prst="cube">
              <a:avLst>
                <a:gd name="adj" fmla="val 1193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400" b="0" i="0" u="none" strike="noStrike" cap="none" normalizeH="0" baseline="0"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1830D4-4E0A-4527-8A74-C055EB7BA1ED}"/>
                </a:ext>
              </a:extLst>
            </p:cNvPr>
            <p:cNvSpPr txBox="1"/>
            <p:nvPr/>
          </p:nvSpPr>
          <p:spPr>
            <a:xfrm>
              <a:off x="944321" y="2424092"/>
              <a:ext cx="184731" cy="52322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2800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1160D7-6F15-4A6C-9F17-53D222213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542289" y="2347785"/>
              <a:ext cx="853514" cy="89619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D11DDC1-A21A-4C56-BE43-199FB42DF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 flipH="1">
              <a:off x="596829" y="2347785"/>
              <a:ext cx="853514" cy="89619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E698C2C-859D-4D03-9BBC-91820F330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 flipV="1">
              <a:off x="2542289" y="4169499"/>
              <a:ext cx="853514" cy="89619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7B6DBAB-275C-40E7-B8CC-BF02EEA7D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 flipV="1">
              <a:off x="596829" y="4169499"/>
              <a:ext cx="853514" cy="89619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695BA78-CBA4-434C-8C5C-56B5E8D0C057}"/>
                </a:ext>
              </a:extLst>
            </p:cNvPr>
            <p:cNvSpPr/>
            <p:nvPr/>
          </p:nvSpPr>
          <p:spPr>
            <a:xfrm>
              <a:off x="1926885" y="4137037"/>
              <a:ext cx="100208" cy="202576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400" b="0" i="0" u="none" strike="noStrike" cap="none" normalizeH="0" baseline="0">
                <a:solidFill>
                  <a:schemeClr val="tx1"/>
                </a:solidFill>
                <a:effectLst/>
                <a:latin typeface="Times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1291C60-11B8-4113-9BFB-EE9B9BB06B5B}"/>
                </a:ext>
              </a:extLst>
            </p:cNvPr>
            <p:cNvCxnSpPr>
              <a:cxnSpLocks/>
            </p:cNvCxnSpPr>
            <p:nvPr/>
          </p:nvCxnSpPr>
          <p:spPr>
            <a:xfrm>
              <a:off x="2173909" y="6367383"/>
              <a:ext cx="614535" cy="0"/>
            </a:xfrm>
            <a:prstGeom prst="line">
              <a:avLst/>
            </a:prstGeom>
            <a:ln>
              <a:headEnd w="med" len="med"/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D0A9382-78C4-4912-8A2E-A51341EEC922}"/>
                </a:ext>
              </a:extLst>
            </p:cNvPr>
            <p:cNvCxnSpPr>
              <a:cxnSpLocks/>
            </p:cNvCxnSpPr>
            <p:nvPr/>
          </p:nvCxnSpPr>
          <p:spPr>
            <a:xfrm>
              <a:off x="2843213" y="6367384"/>
              <a:ext cx="1553422" cy="0"/>
            </a:xfrm>
            <a:prstGeom prst="line">
              <a:avLst/>
            </a:prstGeom>
            <a:ln>
              <a:headEnd w="med" len="med"/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9C8672E-EF05-4DD9-BD06-DF6CE7441263}"/>
                </a:ext>
              </a:extLst>
            </p:cNvPr>
            <p:cNvGrpSpPr/>
            <p:nvPr/>
          </p:nvGrpSpPr>
          <p:grpSpPr>
            <a:xfrm rot="5400000">
              <a:off x="2646501" y="6337386"/>
              <a:ext cx="338137" cy="54769"/>
              <a:chOff x="2638983" y="6206753"/>
              <a:chExt cx="338137" cy="54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19A7A8E3-97C1-4FA6-9131-F468840110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808052" y="6172809"/>
                <a:ext cx="0" cy="177426"/>
              </a:xfrm>
              <a:prstGeom prst="line">
                <a:avLst/>
              </a:prstGeom>
              <a:ln>
                <a:headEnd w="med" len="med"/>
                <a:tailEnd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189A1DA-3464-42CC-B013-CFABB88FD00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808052" y="6037684"/>
                <a:ext cx="0" cy="338137"/>
              </a:xfrm>
              <a:prstGeom prst="line">
                <a:avLst/>
              </a:prstGeom>
              <a:ln>
                <a:headEnd w="med" len="med"/>
                <a:tailEnd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745FAAC-44CA-4421-B224-1128DEF8E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6635" y="3073400"/>
              <a:ext cx="0" cy="3498562"/>
            </a:xfrm>
            <a:prstGeom prst="line">
              <a:avLst/>
            </a:prstGeom>
            <a:ln>
              <a:headEnd w="med" len="med"/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5A196A3-CB81-41DF-A3CA-49C89914D37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96635" y="6538016"/>
              <a:ext cx="0" cy="177426"/>
            </a:xfrm>
            <a:prstGeom prst="line">
              <a:avLst/>
            </a:prstGeom>
            <a:ln>
              <a:headEnd w="med" len="med"/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9420084-21BF-4EC5-8A86-B5D0415E12A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96635" y="6402891"/>
              <a:ext cx="0" cy="338137"/>
            </a:xfrm>
            <a:prstGeom prst="line">
              <a:avLst/>
            </a:prstGeom>
            <a:ln>
              <a:headEnd w="med" len="med"/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9DF28A6-E525-4DC2-81A6-FAD06996E42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96635" y="6650093"/>
              <a:ext cx="0" cy="77097"/>
            </a:xfrm>
            <a:prstGeom prst="line">
              <a:avLst/>
            </a:prstGeom>
            <a:ln>
              <a:headEnd w="med" len="med"/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02C259F-0CFE-4F05-A8EF-78AC9F4F08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8016" y="2873218"/>
              <a:ext cx="323850" cy="0"/>
            </a:xfrm>
            <a:prstGeom prst="line">
              <a:avLst/>
            </a:prstGeom>
            <a:ln>
              <a:headEnd w="med" len="med"/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7CC514B-A37C-4E71-9641-149962186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885" y="1228053"/>
              <a:ext cx="219381" cy="188283"/>
            </a:xfrm>
            <a:prstGeom prst="straightConnector1">
              <a:avLst/>
            </a:prstGeom>
            <a:ln>
              <a:headEnd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8A86DA-A891-4AC0-B1A0-9972F9CC8BB0}"/>
                </a:ext>
              </a:extLst>
            </p:cNvPr>
            <p:cNvSpPr txBox="1"/>
            <p:nvPr/>
          </p:nvSpPr>
          <p:spPr>
            <a:xfrm>
              <a:off x="2125564" y="965399"/>
              <a:ext cx="113364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Chamber</a:t>
              </a:r>
              <a:endParaRPr lang="ko-KR" altLang="en-US" dirty="0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15EF354-57E2-4672-BD50-1CC728973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862" y="2447091"/>
              <a:ext cx="823031" cy="963251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921D5E2-4054-4587-855B-667A332C798E}"/>
              </a:ext>
            </a:extLst>
          </p:cNvPr>
          <p:cNvSpPr txBox="1"/>
          <p:nvPr/>
        </p:nvSpPr>
        <p:spPr>
          <a:xfrm>
            <a:off x="3169511" y="179687"/>
            <a:ext cx="5789004" cy="60016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Chamber </a:t>
            </a:r>
            <a:r>
              <a:rPr lang="ko-KR" altLang="en-US" sz="1600" dirty="0"/>
              <a:t>안에 금속 피처리물</a:t>
            </a:r>
            <a:r>
              <a:rPr lang="en-US" altLang="ko-KR" sz="1600" dirty="0"/>
              <a:t>(</a:t>
            </a:r>
            <a:r>
              <a:rPr lang="ko-KR" altLang="en-US" sz="1600" dirty="0"/>
              <a:t>여기서는 </a:t>
            </a:r>
            <a:r>
              <a:rPr lang="en-US" altLang="ko-KR" sz="1600" dirty="0"/>
              <a:t>Fe</a:t>
            </a:r>
            <a:r>
              <a:rPr lang="ko-KR" altLang="en-US" sz="1600" dirty="0"/>
              <a:t>로 가정</a:t>
            </a:r>
            <a:r>
              <a:rPr lang="en-US" altLang="ko-KR" sz="1600" dirty="0"/>
              <a:t>)</a:t>
            </a:r>
            <a:r>
              <a:rPr lang="ko-KR" altLang="en-US" sz="1600" dirty="0"/>
              <a:t>을 넣고 </a:t>
            </a:r>
            <a:r>
              <a:rPr lang="en-US" altLang="ko-KR" sz="1600" dirty="0"/>
              <a:t>– </a:t>
            </a:r>
            <a:r>
              <a:rPr lang="ko-KR" altLang="en-US" sz="1600" dirty="0"/>
              <a:t>전극을 걸어주고</a:t>
            </a:r>
            <a:r>
              <a:rPr lang="en-US" altLang="ko-KR" sz="1600" dirty="0"/>
              <a:t>, Chamber </a:t>
            </a:r>
            <a:r>
              <a:rPr lang="ko-KR" altLang="en-US" sz="1600" dirty="0"/>
              <a:t>벽면 전체에는 </a:t>
            </a:r>
            <a:r>
              <a:rPr lang="en-US" altLang="ko-KR" sz="1600" dirty="0"/>
              <a:t>+</a:t>
            </a:r>
            <a:r>
              <a:rPr lang="ko-KR" altLang="en-US" sz="1600" dirty="0"/>
              <a:t>전극을 걸어준다</a:t>
            </a:r>
            <a:r>
              <a:rPr lang="en-US" altLang="ko-KR" sz="1600" dirty="0"/>
              <a:t>. </a:t>
            </a:r>
            <a:r>
              <a:rPr lang="ko-KR" altLang="en-US" sz="1600" dirty="0"/>
              <a:t>안에는 </a:t>
            </a:r>
            <a:r>
              <a:rPr lang="en-US" altLang="ko-KR" sz="1600" dirty="0" err="1"/>
              <a:t>Ar</a:t>
            </a:r>
            <a:r>
              <a:rPr lang="en-US" altLang="ko-KR" sz="1600" dirty="0"/>
              <a:t> </a:t>
            </a:r>
            <a:r>
              <a:rPr lang="ko-KR" altLang="en-US" sz="1600" dirty="0"/>
              <a:t>가스를 넣고 </a:t>
            </a:r>
            <a:r>
              <a:rPr lang="en-US" altLang="ko-KR" sz="1600" dirty="0"/>
              <a:t>Power</a:t>
            </a:r>
            <a:r>
              <a:rPr lang="ko-KR" altLang="en-US" sz="1600" dirty="0"/>
              <a:t>를 올리게 되면 플라즈마가 생성되게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그 후 질소 가스를 넣어주면 플라즈마의 생성이 안정적으로 이루어지게</a:t>
            </a:r>
            <a:r>
              <a:rPr lang="en-US" altLang="ko-KR" sz="1600" dirty="0"/>
              <a:t> </a:t>
            </a:r>
            <a:r>
              <a:rPr lang="ko-KR" altLang="en-US" sz="1600" dirty="0"/>
              <a:t>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질소가 안에 들어가게 되면 전자와 </a:t>
            </a:r>
            <a:r>
              <a:rPr lang="en-US" altLang="ko-KR" sz="1600" dirty="0"/>
              <a:t>N+ </a:t>
            </a:r>
            <a:r>
              <a:rPr lang="ko-KR" altLang="en-US" sz="1600" dirty="0"/>
              <a:t>이온으로 분리되게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분리된 질소 양이온은 전기적 인력으로 인해 </a:t>
            </a:r>
            <a:r>
              <a:rPr lang="en-US" altLang="ko-KR" sz="1600" dirty="0"/>
              <a:t>– </a:t>
            </a:r>
            <a:r>
              <a:rPr lang="ko-KR" altLang="en-US" sz="1600" dirty="0"/>
              <a:t>전극이 걸려있는 피처리물에 가속을 받아 부딪히고 안으로 침투하게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 그 결과 피처리물 내부는 </a:t>
            </a:r>
            <a:r>
              <a:rPr lang="en-US" altLang="ko-KR" sz="1600" dirty="0"/>
              <a:t>Fe</a:t>
            </a:r>
            <a:r>
              <a:rPr lang="ko-KR" altLang="en-US" sz="1600" dirty="0"/>
              <a:t>로 되어 있지만 표면은 </a:t>
            </a:r>
            <a:r>
              <a:rPr lang="ko-KR" altLang="en-US" sz="1600" dirty="0" err="1"/>
              <a:t>질화되어</a:t>
            </a:r>
            <a:r>
              <a:rPr lang="ko-KR" altLang="en-US" sz="1600" dirty="0"/>
              <a:t> </a:t>
            </a:r>
            <a:r>
              <a:rPr lang="en-US" altLang="ko-KR" sz="1600" dirty="0"/>
              <a:t>Fe3N4 </a:t>
            </a:r>
            <a:r>
              <a:rPr lang="ko-KR" altLang="en-US" sz="1600" dirty="0"/>
              <a:t>형태의 질화물 상태로 존재하게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표면 질화라고 하며 질화의 정도</a:t>
            </a:r>
            <a:r>
              <a:rPr lang="en-US" altLang="ko-KR" sz="1600" dirty="0"/>
              <a:t>(</a:t>
            </a:r>
            <a:r>
              <a:rPr lang="ko-KR" altLang="en-US" sz="1600" dirty="0"/>
              <a:t>깊이</a:t>
            </a:r>
            <a:r>
              <a:rPr lang="en-US" altLang="ko-KR" sz="1600" dirty="0"/>
              <a:t>)</a:t>
            </a:r>
            <a:r>
              <a:rPr lang="ko-KR" altLang="en-US" sz="1600" dirty="0"/>
              <a:t>는 조절이 가능하다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이 방법은 </a:t>
            </a:r>
            <a:r>
              <a:rPr lang="en-US" altLang="ko-KR" sz="1600" dirty="0"/>
              <a:t>Fe3N4</a:t>
            </a:r>
            <a:r>
              <a:rPr lang="ko-KR" altLang="en-US" sz="1600" dirty="0"/>
              <a:t>라는 세라믹 물질에 의해 전위의 이동이 방해받는 것이며 세라믹 물질이 전위의 이동을 방해한다는 관점에서 봤을 때 석출경화와 강화 메커니즘이 비슷하다고 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침투하는 </a:t>
            </a:r>
            <a:r>
              <a:rPr lang="en-US" altLang="ko-KR" sz="1600" dirty="0"/>
              <a:t>N+ </a:t>
            </a:r>
            <a:r>
              <a:rPr lang="ko-KR" altLang="en-US" sz="1600" dirty="0"/>
              <a:t>이온이 가지고 있는 에너지의 크기가 커질수록 </a:t>
            </a:r>
            <a:r>
              <a:rPr lang="en-US" altLang="ko-KR" sz="1600" dirty="0"/>
              <a:t>Grain Size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작아지기</a:t>
            </a:r>
            <a:r>
              <a:rPr lang="ko-KR" altLang="en-US" sz="1600" dirty="0"/>
              <a:t> 때문에 에너지를 조절하여 </a:t>
            </a:r>
            <a:r>
              <a:rPr lang="en-US" altLang="ko-KR" sz="1600" dirty="0"/>
              <a:t>Grain Size</a:t>
            </a:r>
            <a:r>
              <a:rPr lang="ko-KR" altLang="en-US" sz="1600" dirty="0"/>
              <a:t>를 조절할 수 있다는 점이 장점이다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에너지가 커질수록 표면에 스크래치를 많이 발생시키게 되고 그 스크래치가 하나의 </a:t>
            </a:r>
            <a:r>
              <a:rPr lang="en-US" altLang="ko-KR" sz="1600" dirty="0"/>
              <a:t>Nucleation site</a:t>
            </a:r>
            <a:r>
              <a:rPr lang="ko-KR" altLang="en-US" sz="1600" dirty="0"/>
              <a:t>로 작용하면서 자잘한 핵들이 많아지게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반대로 에너지가 약하면 스크래치가 적기 때문에 </a:t>
            </a:r>
            <a:r>
              <a:rPr lang="en-US" altLang="ko-KR" sz="1600" dirty="0"/>
              <a:t>Nucleation site</a:t>
            </a:r>
            <a:r>
              <a:rPr lang="ko-KR" altLang="en-US" sz="1600" dirty="0"/>
              <a:t>의 수가 적어져서 </a:t>
            </a:r>
            <a:r>
              <a:rPr lang="ko-KR" altLang="en-US" sz="1600" dirty="0" err="1"/>
              <a:t>조대한</a:t>
            </a:r>
            <a:r>
              <a:rPr lang="ko-KR" altLang="en-US" sz="1600" dirty="0"/>
              <a:t> 조직의 핵이 만들어지게 된다</a:t>
            </a:r>
            <a:r>
              <a:rPr lang="en-US" altLang="ko-KR" sz="1600" dirty="0"/>
              <a:t>.)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632E3-605B-4616-A0BA-6A874205D7CB}"/>
              </a:ext>
            </a:extLst>
          </p:cNvPr>
          <p:cNvSpPr txBox="1"/>
          <p:nvPr/>
        </p:nvSpPr>
        <p:spPr>
          <a:xfrm>
            <a:off x="54585" y="6117667"/>
            <a:ext cx="885431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결정립</a:t>
            </a:r>
            <a:r>
              <a:rPr lang="ko-KR" altLang="en-US" dirty="0"/>
              <a:t> 미세화</a:t>
            </a:r>
            <a:r>
              <a:rPr lang="en-US" altLang="ko-KR" dirty="0"/>
              <a:t>, </a:t>
            </a:r>
            <a:r>
              <a:rPr lang="ko-KR" altLang="en-US" dirty="0"/>
              <a:t>석출경화</a:t>
            </a:r>
            <a:r>
              <a:rPr lang="en-US" altLang="ko-KR" dirty="0"/>
              <a:t>, </a:t>
            </a:r>
            <a:r>
              <a:rPr lang="ko-KR" altLang="en-US" dirty="0"/>
              <a:t>고용강화</a:t>
            </a:r>
            <a:r>
              <a:rPr lang="en-US" altLang="ko-KR" dirty="0"/>
              <a:t>, </a:t>
            </a:r>
            <a:r>
              <a:rPr lang="ko-KR" altLang="en-US" dirty="0"/>
              <a:t>가공경화의 특성을 플라즈마 내에서 유도해낼 수 있기 때문에 현대에 각광받고 있는 기술이다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1E9175-C507-4851-80BA-D54E594CE374}"/>
              </a:ext>
            </a:extLst>
          </p:cNvPr>
          <p:cNvSpPr txBox="1"/>
          <p:nvPr/>
        </p:nvSpPr>
        <p:spPr>
          <a:xfrm>
            <a:off x="219911" y="206351"/>
            <a:ext cx="2795680" cy="13234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 dirty="0">
                <a:solidFill>
                  <a:schemeClr val="tx1"/>
                </a:solidFill>
                <a:latin typeface="Times New Roman"/>
                <a:ea typeface="굴림"/>
              </a:rPr>
              <a:t>PIII&amp;D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 dirty="0" err="1">
                <a:solidFill>
                  <a:schemeClr val="tx1"/>
                </a:solidFill>
                <a:latin typeface="Arial"/>
              </a:rPr>
              <a:t>Plasma-immersion</a:t>
            </a:r>
            <a:endParaRPr lang="en-US" altLang="ko-KR" sz="2000" b="1" dirty="0">
              <a:latin typeface="Arial"/>
            </a:endParaRP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2000" b="1" i="0" baseline="0" dirty="0" err="1">
                <a:solidFill>
                  <a:schemeClr val="tx1"/>
                </a:solidFill>
                <a:latin typeface="Arial"/>
              </a:rPr>
              <a:t>i</a:t>
            </a:r>
            <a:r>
              <a:rPr kumimoji="0" lang="ko-KR" altLang="en-US" sz="2000" b="1" i="0" baseline="0" dirty="0" err="1">
                <a:solidFill>
                  <a:schemeClr val="tx1"/>
                </a:solidFill>
                <a:latin typeface="Arial"/>
              </a:rPr>
              <a:t>on</a:t>
            </a:r>
            <a:r>
              <a:rPr kumimoji="0" lang="ko-KR" altLang="en-US" sz="2000" b="1" i="0" baseline="0" dirty="0">
                <a:solidFill>
                  <a:schemeClr val="tx1"/>
                </a:solidFill>
                <a:latin typeface="Arial"/>
              </a:rPr>
              <a:t> </a:t>
            </a:r>
            <a:r>
              <a:rPr kumimoji="0" lang="ko-KR" altLang="en-US" sz="2000" b="1" i="0" baseline="0" dirty="0" err="1">
                <a:solidFill>
                  <a:schemeClr val="tx1"/>
                </a:solidFill>
                <a:latin typeface="Arial"/>
              </a:rPr>
              <a:t>implantation</a:t>
            </a:r>
            <a:r>
              <a:rPr kumimoji="0" lang="ko-KR" altLang="en-US" sz="2000" b="1" i="0" baseline="0" dirty="0">
                <a:solidFill>
                  <a:schemeClr val="tx1"/>
                </a:solidFill>
                <a:latin typeface="Arial"/>
              </a:rPr>
              <a:t> </a:t>
            </a:r>
            <a:r>
              <a:rPr kumimoji="0" lang="en-US" altLang="ko-KR" sz="2000" b="1" i="0" baseline="0" dirty="0">
                <a:solidFill>
                  <a:schemeClr val="tx1"/>
                </a:solidFill>
                <a:latin typeface="Arial"/>
              </a:rPr>
              <a:t>and Deposition</a:t>
            </a:r>
            <a:r>
              <a:rPr kumimoji="0" lang="ko-KR" altLang="en-US" sz="2000" b="1" i="0" baseline="0" dirty="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80116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5309A15-F3B6-445B-8097-D7067BD21A10}"/>
              </a:ext>
            </a:extLst>
          </p:cNvPr>
          <p:cNvGrpSpPr/>
          <p:nvPr/>
        </p:nvGrpSpPr>
        <p:grpSpPr>
          <a:xfrm>
            <a:off x="400857" y="1900284"/>
            <a:ext cx="2768654" cy="3803956"/>
            <a:chOff x="502457" y="965399"/>
            <a:chExt cx="4302436" cy="591127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92D1C99-50DE-4BAC-8979-2F346615A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8507" y="5913425"/>
              <a:ext cx="707197" cy="963251"/>
            </a:xfrm>
            <a:prstGeom prst="rect">
              <a:avLst/>
            </a:prstGeom>
          </p:spPr>
        </p:pic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92D42B3A-60D2-432A-9EFF-2851311C0D8F}"/>
                </a:ext>
              </a:extLst>
            </p:cNvPr>
            <p:cNvSpPr/>
            <p:nvPr/>
          </p:nvSpPr>
          <p:spPr>
            <a:xfrm>
              <a:off x="1544714" y="3222637"/>
              <a:ext cx="977031" cy="914400"/>
            </a:xfrm>
            <a:prstGeom prst="cub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400" b="0" i="0" u="none" strike="noStrike" cap="none" normalizeH="0" baseline="0"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37F0321A-5634-4075-837E-0288A3B0EDBC}"/>
                </a:ext>
              </a:extLst>
            </p:cNvPr>
            <p:cNvSpPr/>
            <p:nvPr/>
          </p:nvSpPr>
          <p:spPr>
            <a:xfrm>
              <a:off x="502457" y="1479836"/>
              <a:ext cx="3355559" cy="4232032"/>
            </a:xfrm>
            <a:prstGeom prst="cube">
              <a:avLst>
                <a:gd name="adj" fmla="val 1193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400" b="0" i="0" u="none" strike="noStrike" cap="none" normalizeH="0" baseline="0"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B118FA-8F95-48A8-8DDC-3EEEE3C87BE4}"/>
                </a:ext>
              </a:extLst>
            </p:cNvPr>
            <p:cNvSpPr txBox="1"/>
            <p:nvPr/>
          </p:nvSpPr>
          <p:spPr>
            <a:xfrm>
              <a:off x="944321" y="2424092"/>
              <a:ext cx="184731" cy="52322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2800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81AC614-D346-4D33-834C-3B7A97896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542289" y="2347785"/>
              <a:ext cx="853514" cy="89619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37E399D-5F2C-4D8C-9DC3-CAE8F6BA1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 flipH="1">
              <a:off x="596829" y="2347785"/>
              <a:ext cx="853514" cy="89619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B763A46-9DEB-4784-AAE1-554D62158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 flipV="1">
              <a:off x="2542289" y="4169499"/>
              <a:ext cx="853514" cy="89619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B5CE1CC-5D1E-4538-B0EC-F4A774111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 flipV="1">
              <a:off x="596829" y="4169499"/>
              <a:ext cx="853514" cy="89619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59DF07B-6718-4F46-8228-985A747C4421}"/>
                </a:ext>
              </a:extLst>
            </p:cNvPr>
            <p:cNvSpPr/>
            <p:nvPr/>
          </p:nvSpPr>
          <p:spPr>
            <a:xfrm>
              <a:off x="1926885" y="4137037"/>
              <a:ext cx="100208" cy="202576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400" b="0" i="0" u="none" strike="noStrike" cap="none" normalizeH="0" baseline="0">
                <a:solidFill>
                  <a:schemeClr val="tx1"/>
                </a:solidFill>
                <a:effectLst/>
                <a:latin typeface="Times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7DF491B-8D50-4513-8F8A-0F8093087BC6}"/>
                </a:ext>
              </a:extLst>
            </p:cNvPr>
            <p:cNvCxnSpPr>
              <a:cxnSpLocks/>
            </p:cNvCxnSpPr>
            <p:nvPr/>
          </p:nvCxnSpPr>
          <p:spPr>
            <a:xfrm>
              <a:off x="2173909" y="6367383"/>
              <a:ext cx="614535" cy="0"/>
            </a:xfrm>
            <a:prstGeom prst="line">
              <a:avLst/>
            </a:prstGeom>
            <a:ln>
              <a:headEnd w="med" len="med"/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B469C66-FBAD-402D-A0A5-0E8CA4D09B44}"/>
                </a:ext>
              </a:extLst>
            </p:cNvPr>
            <p:cNvCxnSpPr>
              <a:cxnSpLocks/>
            </p:cNvCxnSpPr>
            <p:nvPr/>
          </p:nvCxnSpPr>
          <p:spPr>
            <a:xfrm>
              <a:off x="2843213" y="6367384"/>
              <a:ext cx="1553422" cy="0"/>
            </a:xfrm>
            <a:prstGeom prst="line">
              <a:avLst/>
            </a:prstGeom>
            <a:ln>
              <a:headEnd w="med" len="med"/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777CFC0-214F-4569-86AE-F0A93F662584}"/>
                </a:ext>
              </a:extLst>
            </p:cNvPr>
            <p:cNvGrpSpPr/>
            <p:nvPr/>
          </p:nvGrpSpPr>
          <p:grpSpPr>
            <a:xfrm rot="5400000">
              <a:off x="2646501" y="6337386"/>
              <a:ext cx="338137" cy="54769"/>
              <a:chOff x="2638983" y="6206753"/>
              <a:chExt cx="338137" cy="54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168D39F5-9A61-48D0-9A2C-BA6B447B73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808052" y="6172809"/>
                <a:ext cx="0" cy="177426"/>
              </a:xfrm>
              <a:prstGeom prst="line">
                <a:avLst/>
              </a:prstGeom>
              <a:ln>
                <a:headEnd w="med" len="med"/>
                <a:tailEnd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8916FF9-7AA8-4B25-94B1-DED49C1E0B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808052" y="6037684"/>
                <a:ext cx="0" cy="338137"/>
              </a:xfrm>
              <a:prstGeom prst="line">
                <a:avLst/>
              </a:prstGeom>
              <a:ln>
                <a:headEnd w="med" len="med"/>
                <a:tailEnd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E441070-942B-48C6-BECF-1B84B15A4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6635" y="3073400"/>
              <a:ext cx="0" cy="3498562"/>
            </a:xfrm>
            <a:prstGeom prst="line">
              <a:avLst/>
            </a:prstGeom>
            <a:ln>
              <a:headEnd w="med" len="med"/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E4207D6-3B63-4900-89D7-C41A7F60AC3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96635" y="6538016"/>
              <a:ext cx="0" cy="177426"/>
            </a:xfrm>
            <a:prstGeom prst="line">
              <a:avLst/>
            </a:prstGeom>
            <a:ln>
              <a:headEnd w="med" len="med"/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DB6179E-09C1-4779-9EDB-C6FA1D6F3A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96635" y="6402891"/>
              <a:ext cx="0" cy="338137"/>
            </a:xfrm>
            <a:prstGeom prst="line">
              <a:avLst/>
            </a:prstGeom>
            <a:ln>
              <a:headEnd w="med" len="med"/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FAB5E26-176F-463C-BF1C-270A3C0E736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96635" y="6650093"/>
              <a:ext cx="0" cy="77097"/>
            </a:xfrm>
            <a:prstGeom prst="line">
              <a:avLst/>
            </a:prstGeom>
            <a:ln>
              <a:headEnd w="med" len="med"/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B8FAB59-FD07-4A37-8589-4914C3BD8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8016" y="2873218"/>
              <a:ext cx="323850" cy="0"/>
            </a:xfrm>
            <a:prstGeom prst="line">
              <a:avLst/>
            </a:prstGeom>
            <a:ln>
              <a:headEnd w="med" len="med"/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AB10CD5-8D9A-4B78-AF26-D693C64987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885" y="1228053"/>
              <a:ext cx="219381" cy="188283"/>
            </a:xfrm>
            <a:prstGeom prst="straightConnector1">
              <a:avLst/>
            </a:prstGeom>
            <a:ln>
              <a:headEnd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059E58-E4D2-4216-A444-F84F4FC635E3}"/>
                </a:ext>
              </a:extLst>
            </p:cNvPr>
            <p:cNvSpPr txBox="1"/>
            <p:nvPr/>
          </p:nvSpPr>
          <p:spPr>
            <a:xfrm>
              <a:off x="2125564" y="965399"/>
              <a:ext cx="113364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Chamber</a:t>
              </a:r>
              <a:endParaRPr lang="ko-KR" altLang="en-US" dirty="0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D9E058C-AEA3-4C5B-945A-7E5B87618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862" y="2447091"/>
              <a:ext cx="823031" cy="963251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6D67AF3-313F-4B0E-8DD1-F38CC4DBE735}"/>
              </a:ext>
            </a:extLst>
          </p:cNvPr>
          <p:cNvSpPr txBox="1"/>
          <p:nvPr/>
        </p:nvSpPr>
        <p:spPr>
          <a:xfrm>
            <a:off x="219911" y="206351"/>
            <a:ext cx="2795680" cy="13234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 dirty="0">
                <a:solidFill>
                  <a:schemeClr val="tx1"/>
                </a:solidFill>
                <a:latin typeface="Times New Roman"/>
                <a:ea typeface="굴림"/>
              </a:rPr>
              <a:t>PIII&amp;D</a:t>
            </a: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 dirty="0" err="1">
                <a:solidFill>
                  <a:schemeClr val="tx1"/>
                </a:solidFill>
                <a:latin typeface="Arial"/>
              </a:rPr>
              <a:t>Plasma-immersion</a:t>
            </a:r>
            <a:endParaRPr lang="en-US" altLang="ko-KR" sz="2000" b="1" dirty="0">
              <a:latin typeface="Arial"/>
            </a:endParaRP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2000" b="1" i="0" baseline="0" dirty="0" err="1">
                <a:solidFill>
                  <a:schemeClr val="tx1"/>
                </a:solidFill>
                <a:latin typeface="Arial"/>
              </a:rPr>
              <a:t>i</a:t>
            </a:r>
            <a:r>
              <a:rPr kumimoji="0" lang="ko-KR" altLang="en-US" sz="2000" b="1" i="0" baseline="0" dirty="0" err="1">
                <a:solidFill>
                  <a:schemeClr val="tx1"/>
                </a:solidFill>
                <a:latin typeface="Arial"/>
              </a:rPr>
              <a:t>on</a:t>
            </a:r>
            <a:r>
              <a:rPr kumimoji="0" lang="ko-KR" altLang="en-US" sz="2000" b="1" i="0" baseline="0" dirty="0">
                <a:solidFill>
                  <a:schemeClr val="tx1"/>
                </a:solidFill>
                <a:latin typeface="Arial"/>
              </a:rPr>
              <a:t> </a:t>
            </a:r>
            <a:r>
              <a:rPr kumimoji="0" lang="ko-KR" altLang="en-US" sz="2000" b="1" i="0" baseline="0" dirty="0" err="1">
                <a:solidFill>
                  <a:schemeClr val="tx1"/>
                </a:solidFill>
                <a:latin typeface="Arial"/>
              </a:rPr>
              <a:t>implantation</a:t>
            </a:r>
            <a:r>
              <a:rPr kumimoji="0" lang="ko-KR" altLang="en-US" sz="2000" b="1" i="0" baseline="0" dirty="0">
                <a:solidFill>
                  <a:schemeClr val="tx1"/>
                </a:solidFill>
                <a:latin typeface="Arial"/>
              </a:rPr>
              <a:t> </a:t>
            </a:r>
            <a:r>
              <a:rPr kumimoji="0" lang="en-US" altLang="ko-KR" sz="2000" b="1" i="0" baseline="0" dirty="0">
                <a:solidFill>
                  <a:schemeClr val="tx1"/>
                </a:solidFill>
                <a:latin typeface="Arial"/>
              </a:rPr>
              <a:t>and Deposition</a:t>
            </a:r>
            <a:r>
              <a:rPr kumimoji="0" lang="ko-KR" altLang="en-US" sz="2000" b="1" i="0" baseline="0" dirty="0">
                <a:solidFill>
                  <a:schemeClr val="tx1"/>
                </a:solidFill>
                <a:latin typeface="Arial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22024F-B434-49C9-A366-348AAFC5711E}"/>
              </a:ext>
            </a:extLst>
          </p:cNvPr>
          <p:cNvSpPr txBox="1"/>
          <p:nvPr/>
        </p:nvSpPr>
        <p:spPr>
          <a:xfrm>
            <a:off x="3169511" y="606460"/>
            <a:ext cx="5739390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마텐사이트</a:t>
            </a:r>
            <a:r>
              <a:rPr lang="ko-KR" altLang="en-US" dirty="0"/>
              <a:t> 강화와 비교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탄소를 고용하지 않고 표면에 질소 이온을 주입하는 것만으로도 </a:t>
            </a:r>
            <a:r>
              <a:rPr lang="ko-KR" altLang="en-US" dirty="0" err="1"/>
              <a:t>마텐사이트</a:t>
            </a:r>
            <a:r>
              <a:rPr lang="ko-KR" altLang="en-US" dirty="0"/>
              <a:t> </a:t>
            </a:r>
            <a:r>
              <a:rPr lang="ko-KR" altLang="en-US" dirty="0" err="1"/>
              <a:t>못지</a:t>
            </a:r>
            <a:r>
              <a:rPr lang="ko-KR" altLang="en-US" dirty="0"/>
              <a:t> 않는 굉장히 높은 경도 확보가 가능하며</a:t>
            </a:r>
            <a:r>
              <a:rPr lang="en-US" altLang="ko-KR" dirty="0"/>
              <a:t>, </a:t>
            </a:r>
            <a:r>
              <a:rPr lang="ko-KR" altLang="en-US" dirty="0"/>
              <a:t>가장 큰 장점은 치수변화가 거의 없다는 점이다</a:t>
            </a:r>
            <a:r>
              <a:rPr lang="en-US" altLang="ko-KR" dirty="0"/>
              <a:t>. (</a:t>
            </a:r>
            <a:r>
              <a:rPr lang="ko-KR" altLang="en-US" dirty="0" err="1"/>
              <a:t>마텐사이트는</a:t>
            </a:r>
            <a:r>
              <a:rPr lang="ko-KR" altLang="en-US" dirty="0"/>
              <a:t> 약 </a:t>
            </a:r>
            <a:r>
              <a:rPr lang="en-US" altLang="ko-KR" dirty="0"/>
              <a:t>4%</a:t>
            </a:r>
            <a:r>
              <a:rPr lang="ko-KR" altLang="en-US" dirty="0"/>
              <a:t>정도의 표면팽창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2459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69383" y="6402828"/>
            <a:ext cx="1180875" cy="355501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tx1"/>
                </a:solidFill>
                <a:latin typeface="Arial"/>
                <a:ea typeface="굴림"/>
              </a:defRPr>
            </a:lvl1pPr>
          </a:lstStyle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1A91424-0A5C-40EB-B9BE-309CA1940CB3}" type="slidenum">
              <a:rPr kumimoji="0" lang="en-US" altLang="en-US" sz="1200" b="0" i="0" baseline="0">
                <a:solidFill>
                  <a:schemeClr val="tx1"/>
                </a:solidFill>
                <a:latin typeface="Arial"/>
                <a:ea typeface="굴림"/>
                <a:cs typeface="+mn-cs"/>
              </a:rPr>
              <a:pPr marL="0" lvl="0" indent="0" algn="ctr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7</a:t>
            </a:fld>
            <a:endParaRPr kumimoji="0" lang="en-US" altLang="en-US" sz="1200" b="0" i="0" baseline="0">
              <a:solidFill>
                <a:schemeClr val="tx1"/>
              </a:solidFill>
              <a:latin typeface="Arial"/>
              <a:ea typeface="굴림"/>
              <a:cs typeface="+mn-cs"/>
            </a:endParaRPr>
          </a:p>
        </p:txBody>
      </p:sp>
      <p:pic>
        <p:nvPicPr>
          <p:cNvPr id="17411" name="그림 1741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07945" y="258714"/>
            <a:ext cx="5998039" cy="753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7412" name="그림 1741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85674" y="1484020"/>
            <a:ext cx="4548960" cy="38616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7413" name="그림 17412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5239367" y="1941166"/>
            <a:ext cx="3518848" cy="24966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EC41AA-3BDD-4A70-A077-E4B267141820}"/>
              </a:ext>
            </a:extLst>
          </p:cNvPr>
          <p:cNvSpPr txBox="1"/>
          <p:nvPr/>
        </p:nvSpPr>
        <p:spPr>
          <a:xfrm>
            <a:off x="177800" y="2755900"/>
            <a:ext cx="46679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0V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8840B-BF3A-48B7-A2EC-51FE25B568B8}"/>
              </a:ext>
            </a:extLst>
          </p:cNvPr>
          <p:cNvSpPr txBox="1"/>
          <p:nvPr/>
        </p:nvSpPr>
        <p:spPr>
          <a:xfrm>
            <a:off x="2442096" y="2755900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50V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51784-E3A5-4A44-9369-908CEA8BB8F5}"/>
              </a:ext>
            </a:extLst>
          </p:cNvPr>
          <p:cNvSpPr txBox="1"/>
          <p:nvPr/>
        </p:nvSpPr>
        <p:spPr>
          <a:xfrm>
            <a:off x="177800" y="4724400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75V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71A67-3126-4FE7-8C89-AFDDAE2D16F0}"/>
              </a:ext>
            </a:extLst>
          </p:cNvPr>
          <p:cNvSpPr txBox="1"/>
          <p:nvPr/>
        </p:nvSpPr>
        <p:spPr>
          <a:xfrm>
            <a:off x="2442096" y="4724400"/>
            <a:ext cx="72327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200V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32E69-28A7-4FAF-B9F1-83A72023F95C}"/>
              </a:ext>
            </a:extLst>
          </p:cNvPr>
          <p:cNvSpPr txBox="1"/>
          <p:nvPr/>
        </p:nvSpPr>
        <p:spPr>
          <a:xfrm>
            <a:off x="644594" y="5715000"/>
            <a:ext cx="7635806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err="1"/>
              <a:t>이온빔의</a:t>
            </a:r>
            <a:r>
              <a:rPr lang="ko-KR" altLang="en-US" dirty="0"/>
              <a:t> 에너지가 클수록 조직이 미세하다</a:t>
            </a:r>
            <a:endParaRPr lang="en-US" altLang="ko-KR" dirty="0"/>
          </a:p>
          <a:p>
            <a:pPr algn="just"/>
            <a:r>
              <a:rPr lang="en-US" altLang="ko-KR" dirty="0"/>
              <a:t>-&gt; </a:t>
            </a:r>
            <a:r>
              <a:rPr lang="ko-KR" altLang="en-US" dirty="0"/>
              <a:t>에너지가 클수록 스크래치가 많이 생기고 이로 인해 </a:t>
            </a:r>
            <a:r>
              <a:rPr lang="en-US" altLang="ko-KR" dirty="0"/>
              <a:t>Nucleation Seed</a:t>
            </a:r>
          </a:p>
          <a:p>
            <a:pPr algn="just"/>
            <a:r>
              <a:rPr lang="en-US" altLang="ko-KR" dirty="0"/>
              <a:t>(Site)</a:t>
            </a:r>
            <a:r>
              <a:rPr lang="ko-KR" altLang="en-US" dirty="0"/>
              <a:t>가 많이 생기게 된다</a:t>
            </a:r>
            <a:r>
              <a:rPr lang="en-US" altLang="ko-KR" dirty="0"/>
              <a:t>. </a:t>
            </a:r>
            <a:r>
              <a:rPr lang="ko-KR" altLang="en-US" dirty="0" err="1"/>
              <a:t>그러다보니</a:t>
            </a:r>
            <a:r>
              <a:rPr lang="ko-KR" altLang="en-US" dirty="0"/>
              <a:t> 조직이 미세하게 자라게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lnDef>
    <a:txDef>
      <a:spPr/>
      <a:bodyPr/>
      <a:lstStyle/>
    </a:txDef>
  </a:objectDefaults>
  <a:extraClrSchemeLst/>
</a:theme>
</file>

<file path=ppt/theme/theme10.xml><?xml version="1.0" encoding="utf-8"?>
<a:theme xmlns:a="http://schemas.openxmlformats.org/drawingml/2006/main" name="9_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lnDef>
    <a:txDef>
      <a:spPr/>
      <a:bodyPr/>
      <a:lstStyle/>
    </a:txDef>
  </a:objectDefaults>
  <a:extraClrSchemeLst/>
</a:theme>
</file>

<file path=ppt/theme/theme11.xml><?xml version="1.0" encoding="utf-8"?>
<a:theme xmlns:a="http://schemas.openxmlformats.org/drawingml/2006/main" name="10_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lnDef>
    <a:txDef>
      <a:spPr/>
      <a:bodyPr/>
      <a:lstStyle/>
    </a:txDef>
  </a:objectDefaults>
  <a:extraClrSchemeLst/>
</a:theme>
</file>

<file path=ppt/theme/theme12.xml><?xml version="1.0" encoding="utf-8"?>
<a:theme xmlns:a="http://schemas.openxmlformats.org/drawingml/2006/main" name="11_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lnDef>
    <a:txDef>
      <a:spPr/>
      <a:bodyPr/>
      <a:lstStyle/>
    </a:txDef>
  </a:objectDefaults>
  <a:extraClrSchemeLst/>
</a:theme>
</file>

<file path=ppt/theme/theme1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2_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3_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lnDef>
    <a:txDef>
      <a:spPr/>
      <a:bodyPr/>
      <a:lstStyle/>
    </a:txDef>
  </a:objectDefaults>
  <a:extraClrSchemeLst/>
</a:theme>
</file>

<file path=ppt/theme/theme5.xml><?xml version="1.0" encoding="utf-8"?>
<a:theme xmlns:a="http://schemas.openxmlformats.org/drawingml/2006/main" name="4_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lnDef>
    <a:txDef>
      <a:spPr/>
      <a:bodyPr/>
      <a:lstStyle/>
    </a:txDef>
  </a:objectDefaults>
  <a:extraClrSchemeLst/>
</a:theme>
</file>

<file path=ppt/theme/theme6.xml><?xml version="1.0" encoding="utf-8"?>
<a:theme xmlns:a="http://schemas.openxmlformats.org/drawingml/2006/main" name="5_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lnDef>
    <a:txDef>
      <a:spPr/>
      <a:bodyPr/>
      <a:lstStyle/>
    </a:txDef>
  </a:objectDefaults>
  <a:extraClrSchemeLst/>
</a:theme>
</file>

<file path=ppt/theme/theme7.xml><?xml version="1.0" encoding="utf-8"?>
<a:theme xmlns:a="http://schemas.openxmlformats.org/drawingml/2006/main" name="6_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lnDef>
    <a:txDef>
      <a:spPr/>
      <a:bodyPr/>
      <a:lstStyle/>
    </a:txDef>
  </a:objectDefaults>
  <a:extraClrSchemeLst/>
</a:theme>
</file>

<file path=ppt/theme/theme8.xml><?xml version="1.0" encoding="utf-8"?>
<a:theme xmlns:a="http://schemas.openxmlformats.org/drawingml/2006/main" name="7_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lnDef>
    <a:txDef>
      <a:spPr/>
      <a:bodyPr/>
      <a:lstStyle/>
    </a:txDef>
  </a:objectDefaults>
  <a:extraClrSchemeLst/>
</a:theme>
</file>

<file path=ppt/theme/theme9.xml><?xml version="1.0" encoding="utf-8"?>
<a:theme xmlns:a="http://schemas.openxmlformats.org/drawingml/2006/main" name="8_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altLang="ko-KR" sz="2400" b="0" i="0" u="none" strike="noStrike" cap="none" normalizeH="0" baseline="0" smtClean="0">
            <a:solidFill>
              <a:schemeClr val="tx1"/>
            </a:solidFill>
            <a:effectLst/>
            <a:latin typeface="Times"/>
          </a:defRPr>
        </a:defPPr>
      </a:lst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746</Words>
  <Application>Microsoft Office PowerPoint</Application>
  <PresentationFormat>사용자 지정</PresentationFormat>
  <Paragraphs>135</Paragraphs>
  <Slides>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12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7</vt:i4>
      </vt:variant>
    </vt:vector>
  </HeadingPairs>
  <TitlesOfParts>
    <vt:vector size="26" baseType="lpstr">
      <vt:lpstr>Arial</vt:lpstr>
      <vt:lpstr>Arial Rounded MT Bold</vt:lpstr>
      <vt:lpstr>Calibri</vt:lpstr>
      <vt:lpstr>Cambria Math</vt:lpstr>
      <vt:lpstr>Symbol</vt:lpstr>
      <vt:lpstr>Times</vt:lpstr>
      <vt:lpstr>Times New Roman</vt:lpstr>
      <vt:lpstr>Chapter_06</vt:lpstr>
      <vt:lpstr>1_Chapter_06</vt:lpstr>
      <vt:lpstr>2_Chapter_06</vt:lpstr>
      <vt:lpstr>3_Chapter_06</vt:lpstr>
      <vt:lpstr>4_Chapter_06</vt:lpstr>
      <vt:lpstr>5_Chapter_06</vt:lpstr>
      <vt:lpstr>6_Chapter_06</vt:lpstr>
      <vt:lpstr>7_Chapter_06</vt:lpstr>
      <vt:lpstr>8_Chapter_06</vt:lpstr>
      <vt:lpstr>9_Chapter_06</vt:lpstr>
      <vt:lpstr>10_Chapter_06</vt:lpstr>
      <vt:lpstr>11_Chapter_06</vt:lpstr>
      <vt:lpstr> 재료의 강화   1.  Solid Solution Strengthening  </vt:lpstr>
      <vt:lpstr>3. Cold Work Strengthening </vt:lpstr>
      <vt:lpstr>Martensite:  Fe-C System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University of Iowa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David Rethwisch</dc:creator>
  <cp:lastModifiedBy>동원 서</cp:lastModifiedBy>
  <cp:revision>17</cp:revision>
  <dcterms:created xsi:type="dcterms:W3CDTF">2001-01-25T20:00:33Z</dcterms:created>
  <dcterms:modified xsi:type="dcterms:W3CDTF">2020-09-13T14:18:51Z</dcterms:modified>
  <cp:version>1100.0100.01</cp:version>
</cp:coreProperties>
</file>