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79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EEBDA-773C-4598-AD9C-110BE8E98110}"/>
              </a:ext>
            </a:extLst>
          </p:cNvPr>
          <p:cNvSpPr txBox="1"/>
          <p:nvPr/>
        </p:nvSpPr>
        <p:spPr>
          <a:xfrm>
            <a:off x="152400" y="3124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Deposition</a:t>
            </a:r>
            <a:r>
              <a:rPr lang="ko-KR" altLang="en-US" sz="1600" dirty="0"/>
              <a:t>은 속도를 분당 </a:t>
            </a:r>
            <a:r>
              <a:rPr lang="en-US" altLang="ko-KR" sz="1600" dirty="0"/>
              <a:t>1</a:t>
            </a:r>
            <a:r>
              <a:rPr lang="ko-KR" altLang="en-US" sz="1600" dirty="0"/>
              <a:t>마이크로미터를 올리는 것도 상당히 힘들다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용사</a:t>
            </a:r>
            <a:r>
              <a:rPr lang="en-US" altLang="ko-KR" sz="1600" dirty="0"/>
              <a:t>(Spray)</a:t>
            </a:r>
            <a:r>
              <a:rPr lang="ko-KR" altLang="en-US" sz="1600" dirty="0"/>
              <a:t>는 속도 조절이 아주 용이하다</a:t>
            </a:r>
            <a:r>
              <a:rPr lang="en-US" altLang="ko-KR" sz="1600" dirty="0"/>
              <a:t>. </a:t>
            </a:r>
            <a:r>
              <a:rPr lang="ko-KR" altLang="en-US" sz="1600" dirty="0"/>
              <a:t>화염 앞에 파우더를 얼마나 많이 떨어뜨려 주는지에 따라 속도가 바뀐다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C19CB-1190-40FB-8EF3-D659E70F399C}"/>
              </a:ext>
            </a:extLst>
          </p:cNvPr>
          <p:cNvSpPr txBox="1"/>
          <p:nvPr/>
        </p:nvSpPr>
        <p:spPr>
          <a:xfrm>
            <a:off x="152400" y="26797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용사</a:t>
            </a:r>
            <a:r>
              <a:rPr lang="en-US" altLang="ko-KR" sz="1600" dirty="0">
                <a:solidFill>
                  <a:srgbClr val="FF0000"/>
                </a:solidFill>
              </a:rPr>
              <a:t>(Spray)</a:t>
            </a:r>
            <a:r>
              <a:rPr lang="ko-KR" altLang="en-US" sz="1600" dirty="0">
                <a:solidFill>
                  <a:srgbClr val="FF0000"/>
                </a:solidFill>
              </a:rPr>
              <a:t>의 장점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속도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두께 조절이 용이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05FC0-DE2E-4A06-937A-515BD3CADB52}"/>
              </a:ext>
            </a:extLst>
          </p:cNvPr>
          <p:cNvSpPr txBox="1"/>
          <p:nvPr/>
        </p:nvSpPr>
        <p:spPr>
          <a:xfrm>
            <a:off x="7086600" y="4227255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하지만 </a:t>
            </a:r>
            <a:r>
              <a:rPr lang="en-US" altLang="ko-KR" sz="1600" dirty="0"/>
              <a:t>Spray</a:t>
            </a:r>
            <a:r>
              <a:rPr lang="ko-KR" altLang="en-US" sz="1600" dirty="0"/>
              <a:t>도 두께를 무작정 올릴 수는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내부에 </a:t>
            </a:r>
            <a:r>
              <a:rPr lang="en-US" altLang="ko-KR" sz="1600" dirty="0"/>
              <a:t>Pore</a:t>
            </a:r>
            <a:r>
              <a:rPr lang="ko-KR" altLang="en-US" sz="1600" dirty="0"/>
              <a:t>가 생기는데 이 </a:t>
            </a:r>
            <a:r>
              <a:rPr lang="en-US" altLang="ko-KR" sz="1600" dirty="0"/>
              <a:t>Pore</a:t>
            </a:r>
            <a:r>
              <a:rPr lang="ko-KR" altLang="en-US" sz="1600" dirty="0"/>
              <a:t>를 통해서 수분이 침투할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이로 인해 </a:t>
            </a:r>
            <a:r>
              <a:rPr lang="ko-KR" altLang="en-US" sz="1600" dirty="0" err="1"/>
              <a:t>개질된</a:t>
            </a:r>
            <a:r>
              <a:rPr lang="ko-KR" altLang="en-US" sz="1600" dirty="0"/>
              <a:t> 막이 떨어져 나갈 우려가 있기 때문이다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27267-F46A-4321-98AF-40C859DF9525}"/>
              </a:ext>
            </a:extLst>
          </p:cNvPr>
          <p:cNvSpPr txBox="1"/>
          <p:nvPr/>
        </p:nvSpPr>
        <p:spPr>
          <a:xfrm>
            <a:off x="6896100" y="369685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두께 높일 때 주의할 점 </a:t>
            </a:r>
            <a:r>
              <a:rPr lang="en-US" altLang="ko-KR" sz="1600" dirty="0">
                <a:solidFill>
                  <a:srgbClr val="FF0000"/>
                </a:solidFill>
              </a:rPr>
              <a:t>Pore</a:t>
            </a:r>
            <a:r>
              <a:rPr lang="ko-KR" altLang="en-US" sz="1600" dirty="0">
                <a:solidFill>
                  <a:srgbClr val="FF0000"/>
                </a:solidFill>
              </a:rPr>
              <a:t>를 통한 수분 침투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6667" t="3333" r="20833" b="4446"/>
          <a:stretch/>
        </p:blipFill>
        <p:spPr>
          <a:xfrm>
            <a:off x="152400" y="571500"/>
            <a:ext cx="5164157" cy="571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BA6A5-DF9D-406F-88EA-8319A7A097B6}"/>
              </a:ext>
            </a:extLst>
          </p:cNvPr>
          <p:cNvSpPr txBox="1"/>
          <p:nvPr/>
        </p:nvSpPr>
        <p:spPr>
          <a:xfrm>
            <a:off x="5029200" y="284857"/>
            <a:ext cx="4089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Plasma Spray(</a:t>
            </a:r>
            <a:r>
              <a:rPr lang="ko-KR" altLang="en-US" sz="1600" dirty="0"/>
              <a:t>용사</a:t>
            </a:r>
            <a:r>
              <a:rPr lang="en-US" altLang="ko-KR" sz="1600" dirty="0"/>
              <a:t>)</a:t>
            </a:r>
            <a:r>
              <a:rPr lang="ko-KR" altLang="en-US" sz="1600" dirty="0"/>
              <a:t>의 장점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전해도금공정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높은 생산성</a:t>
            </a:r>
            <a:endParaRPr lang="en-US" altLang="ko-KR" sz="1600" dirty="0"/>
          </a:p>
          <a:p>
            <a:r>
              <a:rPr lang="ko-KR" altLang="en-US" sz="1600" dirty="0"/>
              <a:t>용사</a:t>
            </a:r>
            <a:r>
              <a:rPr lang="en-US" altLang="ko-KR" sz="1600" dirty="0"/>
              <a:t>(Plasma Spray)</a:t>
            </a:r>
            <a:r>
              <a:rPr lang="ko-KR" altLang="en-US" sz="1600" dirty="0"/>
              <a:t>의 경우 기존에 쓰던 </a:t>
            </a:r>
            <a:r>
              <a:rPr lang="en-US" altLang="ko-KR" sz="1600" dirty="0"/>
              <a:t>PVD, CVD </a:t>
            </a:r>
            <a:r>
              <a:rPr lang="ko-KR" altLang="en-US" sz="1600" dirty="0"/>
              <a:t>보다 높은 </a:t>
            </a:r>
            <a:r>
              <a:rPr lang="ko-KR" altLang="en-US" sz="1600" dirty="0" err="1"/>
              <a:t>증착률을</a:t>
            </a:r>
            <a:r>
              <a:rPr lang="ko-KR" altLang="en-US" sz="1600" dirty="0"/>
              <a:t> 가지고 있어 훨씬 생산성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용사는 </a:t>
            </a:r>
            <a:r>
              <a:rPr lang="en-US" altLang="ko-KR" sz="1600" dirty="0"/>
              <a:t>CVD</a:t>
            </a:r>
            <a:r>
              <a:rPr lang="ko-KR" altLang="en-US" sz="1600" dirty="0"/>
              <a:t>에 비해 약 </a:t>
            </a:r>
            <a:r>
              <a:rPr lang="en-US" altLang="ko-KR" sz="1600" dirty="0"/>
              <a:t>500</a:t>
            </a:r>
            <a:r>
              <a:rPr lang="ko-KR" altLang="en-US" sz="1600" dirty="0"/>
              <a:t>배 정도 증착 두께가 더 큰 것을 확인할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증착을 할 때 같은 시간 동안 </a:t>
            </a:r>
            <a:r>
              <a:rPr lang="en-US" altLang="ko-KR" sz="1600" dirty="0"/>
              <a:t>500</a:t>
            </a:r>
            <a:r>
              <a:rPr lang="ko-KR" altLang="en-US" sz="1600" dirty="0"/>
              <a:t>배 높은 </a:t>
            </a:r>
            <a:r>
              <a:rPr lang="ko-KR" altLang="en-US" sz="1600" dirty="0" err="1"/>
              <a:t>증착률을</a:t>
            </a:r>
            <a:r>
              <a:rPr lang="ko-KR" altLang="en-US" sz="1600" dirty="0"/>
              <a:t> 확보할 수 있다면 이것은 굉장히 생산성 있는 것이다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친환경적이다</a:t>
            </a:r>
            <a:endParaRPr lang="en-US" altLang="ko-KR" sz="1600" dirty="0"/>
          </a:p>
          <a:p>
            <a:r>
              <a:rPr lang="ko-KR" altLang="en-US" sz="1600" dirty="0"/>
              <a:t>용사의 영역과 도금의 영역을 비교해보면 도금 영역의 대부분이 용사 영역에 </a:t>
            </a:r>
            <a:r>
              <a:rPr lang="ko-KR" altLang="en-US" sz="1600" dirty="0" err="1"/>
              <a:t>걸쳐있는</a:t>
            </a:r>
            <a:r>
              <a:rPr lang="ko-KR" altLang="en-US" sz="1600" dirty="0"/>
              <a:t> 것을 확인할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도금도 훌륭한 공정이지만 도금하는 과정에서 일부 화학용액과 같은 부산물이 공해를 일으킬 우려가 있어 취급에 주의를 기울여야 </a:t>
            </a:r>
            <a:r>
              <a:rPr lang="ko-KR" altLang="en-US" sz="1600" dirty="0" err="1"/>
              <a:t>한다던지</a:t>
            </a:r>
            <a:r>
              <a:rPr lang="ko-KR" altLang="en-US" sz="1600" dirty="0"/>
              <a:t> 하는 번거로움이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용사는 그에 비해 </a:t>
            </a:r>
            <a:r>
              <a:rPr lang="ko-KR" altLang="en-US" sz="1600" dirty="0" err="1"/>
              <a:t>환경친화적이기</a:t>
            </a:r>
            <a:r>
              <a:rPr lang="ko-KR" altLang="en-US" sz="1600" dirty="0"/>
              <a:t> 때문에 전해도금의 영역을 빠른 속도로 대체하고 있다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BAF00-876E-4D09-80AD-A0B30086432F}"/>
              </a:ext>
            </a:extLst>
          </p:cNvPr>
          <p:cNvSpPr txBox="1"/>
          <p:nvPr/>
        </p:nvSpPr>
        <p:spPr>
          <a:xfrm>
            <a:off x="304800" y="5867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Plasma</a:t>
            </a:r>
            <a:r>
              <a:rPr lang="ko-KR" altLang="en-US" dirty="0"/>
              <a:t>가 나오는 곳에 </a:t>
            </a:r>
            <a:r>
              <a:rPr lang="en-US" altLang="ko-KR" dirty="0"/>
              <a:t>Powder</a:t>
            </a:r>
            <a:r>
              <a:rPr lang="ko-KR" altLang="en-US" dirty="0"/>
              <a:t>를 뿌리게 되면 녹게 되어 </a:t>
            </a:r>
            <a:r>
              <a:rPr lang="en-US" altLang="ko-KR" dirty="0"/>
              <a:t>Molten Particle</a:t>
            </a:r>
            <a:r>
              <a:rPr lang="ko-KR" altLang="en-US" dirty="0"/>
              <a:t>의 형태로 </a:t>
            </a:r>
            <a:r>
              <a:rPr lang="en-US" altLang="ko-KR" dirty="0"/>
              <a:t>Substrate</a:t>
            </a:r>
            <a:r>
              <a:rPr lang="ko-KR" altLang="en-US" dirty="0"/>
              <a:t>에 도달하게 되고 코팅되게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CBCA25-67D4-4525-8A89-FAF5135E1D2A}"/>
              </a:ext>
            </a:extLst>
          </p:cNvPr>
          <p:cNvSpPr txBox="1"/>
          <p:nvPr/>
        </p:nvSpPr>
        <p:spPr>
          <a:xfrm>
            <a:off x="152400" y="45720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</a:t>
            </a:r>
            <a:r>
              <a:rPr lang="ko-KR" altLang="en-US" dirty="0"/>
              <a:t>를 첨가했을 때 </a:t>
            </a:r>
            <a:r>
              <a:rPr lang="en-US" altLang="ko-KR" dirty="0"/>
              <a:t>Mo</a:t>
            </a:r>
            <a:r>
              <a:rPr lang="ko-KR" altLang="en-US" dirty="0"/>
              <a:t>비율이 높아짐에 따라 경도는 약간 줄어들게 되지만</a:t>
            </a:r>
            <a:r>
              <a:rPr lang="en-US" altLang="ko-KR" dirty="0"/>
              <a:t> </a:t>
            </a:r>
            <a:r>
              <a:rPr lang="ko-KR" altLang="en-US" dirty="0"/>
              <a:t>내마모성이 상당히 증가하고 인성 또한 좋아지게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249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동원 서</cp:lastModifiedBy>
  <cp:revision>9</cp:revision>
  <dcterms:created xsi:type="dcterms:W3CDTF">2006-08-16T00:00:00Z</dcterms:created>
  <dcterms:modified xsi:type="dcterms:W3CDTF">2020-09-28T10:01:59Z</dcterms:modified>
</cp:coreProperties>
</file>