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892" y="183388"/>
            <a:ext cx="45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LASER Shock Peening (LSP) 경화기술</a:t>
            </a:r>
            <a:endParaRPr lang="ko-KR" altLang="ko-K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0976" y="152400"/>
            <a:ext cx="2825877" cy="4320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577" y="908685"/>
            <a:ext cx="3440303" cy="197599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42" y="3068955"/>
            <a:ext cx="5910199" cy="2872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D5954-B633-4819-9492-BA0468586067}"/>
              </a:ext>
            </a:extLst>
          </p:cNvPr>
          <p:cNvSpPr txBox="1"/>
          <p:nvPr/>
        </p:nvSpPr>
        <p:spPr>
          <a:xfrm>
            <a:off x="5867400" y="44958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기존에 주로 사용되던 </a:t>
            </a:r>
            <a:r>
              <a:rPr lang="en-US" altLang="ko-KR" sz="1400" dirty="0"/>
              <a:t>Shock Peening</a:t>
            </a:r>
            <a:r>
              <a:rPr lang="ko-KR" altLang="en-US" sz="1400" dirty="0"/>
              <a:t>은 피처리물의 표면에 금속공을 쏘아 </a:t>
            </a:r>
            <a:r>
              <a:rPr lang="en-US" altLang="ko-KR" sz="1400" dirty="0"/>
              <a:t>Dimple</a:t>
            </a:r>
            <a:r>
              <a:rPr lang="ko-KR" altLang="en-US" sz="1400" dirty="0"/>
              <a:t>을 의도적으로 형성시키고</a:t>
            </a:r>
            <a:r>
              <a:rPr lang="en-US" altLang="ko-KR" sz="1400" dirty="0"/>
              <a:t>,</a:t>
            </a:r>
            <a:r>
              <a:rPr lang="ko-KR" altLang="en-US" sz="1400" dirty="0"/>
              <a:t> 이 </a:t>
            </a:r>
            <a:r>
              <a:rPr lang="en-US" altLang="ko-KR" sz="1400" dirty="0"/>
              <a:t>Dimple </a:t>
            </a:r>
            <a:r>
              <a:rPr lang="ko-KR" altLang="en-US" sz="1400" dirty="0"/>
              <a:t>주변에 형성된 압축응력들이 하나의 층을 만들어 피처리물 표면을 </a:t>
            </a:r>
            <a:r>
              <a:rPr lang="ko-KR" altLang="en-US" sz="1400" dirty="0" err="1"/>
              <a:t>경화시키는</a:t>
            </a:r>
            <a:r>
              <a:rPr lang="ko-KR" altLang="en-US" sz="1400" dirty="0"/>
              <a:t> 방법이다</a:t>
            </a:r>
            <a:r>
              <a:rPr lang="en-US" altLang="ko-KR" sz="1400" dirty="0"/>
              <a:t>. </a:t>
            </a:r>
            <a:r>
              <a:rPr lang="ko-KR" altLang="en-US" sz="1400" dirty="0"/>
              <a:t>가공경화 중 하나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26A02-88BB-4624-8664-EA4BC7CAB3A6}"/>
              </a:ext>
            </a:extLst>
          </p:cNvPr>
          <p:cNvSpPr txBox="1"/>
          <p:nvPr/>
        </p:nvSpPr>
        <p:spPr>
          <a:xfrm>
            <a:off x="107442" y="5880795"/>
            <a:ext cx="9036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하지만 금속공을 쓰는 방법은 필연적으로 피처리물 표면에 부딪힌 금속공이 튕겨 나가기 때문에 소실의 우려가 크다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이를 피하기 위해 고안된 방법이 </a:t>
            </a:r>
            <a:r>
              <a:rPr lang="en-US" altLang="ko-KR" sz="1400" dirty="0"/>
              <a:t>Laser Shock Peening </a:t>
            </a:r>
            <a:r>
              <a:rPr lang="ko-KR" altLang="en-US" sz="1400" dirty="0"/>
              <a:t>경화기술이다</a:t>
            </a:r>
            <a:r>
              <a:rPr lang="en-US" altLang="ko-KR" sz="1400" dirty="0"/>
              <a:t>. </a:t>
            </a:r>
            <a:r>
              <a:rPr lang="ko-KR" altLang="en-US" sz="1400" dirty="0"/>
              <a:t>표면에 레이저를 조사하면 고온의 레이저로 인해 표면이 녹음과 동시에 그 충격파가 진동의 형태로 표면 내부로 전달되게 되는데 이때 </a:t>
            </a:r>
            <a:r>
              <a:rPr lang="en-US" altLang="ko-KR" sz="1400" dirty="0"/>
              <a:t>Dent Array</a:t>
            </a:r>
            <a:r>
              <a:rPr lang="ko-KR" altLang="en-US" sz="1400" dirty="0"/>
              <a:t>라고 하는 층이 형성되는데 이 층이 </a:t>
            </a:r>
            <a:r>
              <a:rPr lang="en-US" altLang="ko-KR" sz="1400" dirty="0"/>
              <a:t>Shock Peeing </a:t>
            </a:r>
            <a:r>
              <a:rPr lang="ko-KR" altLang="en-US" sz="1400" dirty="0"/>
              <a:t>방식과 유사한 효과를 나타내기 때문에 </a:t>
            </a:r>
            <a:r>
              <a:rPr lang="en-US" altLang="ko-KR" sz="1400" dirty="0"/>
              <a:t>Laser Shock Peeing</a:t>
            </a:r>
            <a:r>
              <a:rPr lang="ko-KR" altLang="en-US" sz="1400" dirty="0"/>
              <a:t>이라고 부른다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93D7A-AE35-4BA6-96FE-BB6ABE0522D4}"/>
              </a:ext>
            </a:extLst>
          </p:cNvPr>
          <p:cNvSpPr txBox="1"/>
          <p:nvPr/>
        </p:nvSpPr>
        <p:spPr>
          <a:xfrm>
            <a:off x="152400" y="1066800"/>
            <a:ext cx="134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주로 물을 쓴다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19EBC-B4A1-4C25-9729-12C8581C622B}"/>
              </a:ext>
            </a:extLst>
          </p:cNvPr>
          <p:cNvSpPr txBox="1"/>
          <p:nvPr/>
        </p:nvSpPr>
        <p:spPr>
          <a:xfrm>
            <a:off x="7800773" y="1374577"/>
            <a:ext cx="134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압축응력이 작용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9915-6E0A-432F-83E9-D610CD8C1B78}"/>
              </a:ext>
            </a:extLst>
          </p:cNvPr>
          <p:cNvSpPr txBox="1"/>
          <p:nvPr/>
        </p:nvSpPr>
        <p:spPr>
          <a:xfrm>
            <a:off x="4876800" y="14478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인장응력이 작용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E72849-D0DF-4275-AFB0-D9C9D285148C}"/>
              </a:ext>
            </a:extLst>
          </p:cNvPr>
          <p:cNvCxnSpPr>
            <a:cxnSpLocks/>
          </p:cNvCxnSpPr>
          <p:nvPr/>
        </p:nvCxnSpPr>
        <p:spPr>
          <a:xfrm flipH="1" flipV="1">
            <a:off x="7162801" y="1219201"/>
            <a:ext cx="637972" cy="307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017517-7499-4551-97BC-E2B9FB952CB4}"/>
              </a:ext>
            </a:extLst>
          </p:cNvPr>
          <p:cNvCxnSpPr>
            <a:cxnSpLocks/>
          </p:cNvCxnSpPr>
          <p:nvPr/>
        </p:nvCxnSpPr>
        <p:spPr>
          <a:xfrm flipV="1">
            <a:off x="5638800" y="693005"/>
            <a:ext cx="1095171" cy="526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3300F6-AF5C-48FE-B8CB-582C6BAFA513}"/>
              </a:ext>
            </a:extLst>
          </p:cNvPr>
          <p:cNvCxnSpPr>
            <a:cxnSpLocks/>
          </p:cNvCxnSpPr>
          <p:nvPr/>
        </p:nvCxnSpPr>
        <p:spPr>
          <a:xfrm>
            <a:off x="5638800" y="2067582"/>
            <a:ext cx="1095171" cy="526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BF9E86-51ED-4EFA-AB8E-07E809427EC9}"/>
              </a:ext>
            </a:extLst>
          </p:cNvPr>
          <p:cNvCxnSpPr>
            <a:cxnSpLocks/>
          </p:cNvCxnSpPr>
          <p:nvPr/>
        </p:nvCxnSpPr>
        <p:spPr>
          <a:xfrm flipH="1">
            <a:off x="7162801" y="1817132"/>
            <a:ext cx="637972" cy="307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4B93BB-594C-4EFC-9F61-44E90C28999B}"/>
              </a:ext>
            </a:extLst>
          </p:cNvPr>
          <p:cNvSpPr txBox="1"/>
          <p:nvPr/>
        </p:nvSpPr>
        <p:spPr>
          <a:xfrm>
            <a:off x="152399" y="6352032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표면층에 대해서는 금속공을 사용하는 </a:t>
            </a:r>
            <a:r>
              <a:rPr lang="en-US" altLang="ko-KR" sz="1400" dirty="0"/>
              <a:t>Shock Peeing</a:t>
            </a:r>
            <a:r>
              <a:rPr lang="ko-KR" altLang="en-US" sz="1400" dirty="0"/>
              <a:t>보다 훨씬 더 좋은 효과를 만들어 내는 것을 확인할 수 있다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9C0489D-57B2-4716-9771-56536CF49C5A}"/>
              </a:ext>
            </a:extLst>
          </p:cNvPr>
          <p:cNvCxnSpPr>
            <a:cxnSpLocks/>
          </p:cNvCxnSpPr>
          <p:nvPr/>
        </p:nvCxnSpPr>
        <p:spPr>
          <a:xfrm>
            <a:off x="1419428" y="1219201"/>
            <a:ext cx="637972" cy="307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E10DCD-A41B-4105-A283-36E6407D23C2}"/>
              </a:ext>
            </a:extLst>
          </p:cNvPr>
          <p:cNvSpPr txBox="1"/>
          <p:nvPr/>
        </p:nvSpPr>
        <p:spPr>
          <a:xfrm>
            <a:off x="4047745" y="1775011"/>
            <a:ext cx="82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흡광재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6960F-D76D-4AF1-A314-B754FC232777}"/>
              </a:ext>
            </a:extLst>
          </p:cNvPr>
          <p:cNvSpPr txBox="1"/>
          <p:nvPr/>
        </p:nvSpPr>
        <p:spPr>
          <a:xfrm>
            <a:off x="5458967" y="6248329"/>
            <a:ext cx="33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레이저 파장에 따른 경도 증가 정도 비교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동원 서</cp:lastModifiedBy>
  <cp:revision>4</cp:revision>
  <dcterms:created xsi:type="dcterms:W3CDTF">2006-08-16T00:00:00Z</dcterms:created>
  <dcterms:modified xsi:type="dcterms:W3CDTF">2020-09-28T11:36:36Z</dcterms:modified>
</cp:coreProperties>
</file>