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1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2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9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5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41C7-00F4-434F-BFE3-E9076B72EDA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03E8-19A0-4450-B496-B7D711D1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3312368" cy="30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6632"/>
            <a:ext cx="4340744" cy="301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31471"/>
            <a:ext cx="2403922" cy="2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6098"/>
            <a:ext cx="2460802" cy="210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12421"/>
            <a:ext cx="4772792" cy="325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2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590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9" y="620688"/>
            <a:ext cx="3540406" cy="28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0576"/>
            <a:ext cx="4812407" cy="253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6096" y="171092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DMIBD </a:t>
            </a:r>
            <a:r>
              <a:rPr lang="ko-KR" altLang="en-US" b="1" dirty="0" smtClean="0"/>
              <a:t>공정으로 </a:t>
            </a:r>
            <a:r>
              <a:rPr lang="en-US" altLang="ko-KR" b="1" dirty="0" smtClean="0"/>
              <a:t>DLC </a:t>
            </a:r>
            <a:r>
              <a:rPr lang="ko-KR" altLang="en-US" b="1" dirty="0" smtClean="0"/>
              <a:t>증착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706557"/>
            <a:ext cx="3627153" cy="300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24929" y="3321899"/>
            <a:ext cx="298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DLC </a:t>
            </a:r>
            <a:r>
              <a:rPr lang="ko-KR" altLang="en-US" b="1" dirty="0" err="1" smtClean="0"/>
              <a:t>증착막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XPS </a:t>
            </a:r>
            <a:r>
              <a:rPr lang="ko-KR" altLang="en-US" b="1" dirty="0" smtClean="0"/>
              <a:t>분석 결과 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7" y="3861048"/>
            <a:ext cx="4368005" cy="256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42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2020-09-25T05:14:14Z</dcterms:created>
  <dcterms:modified xsi:type="dcterms:W3CDTF">2020-09-25T07:56:56Z</dcterms:modified>
</cp:coreProperties>
</file>