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57B53-A0B4-F52B-6283-285C9D95C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A55E87-C17C-5818-7557-783101407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91FB0-D440-7597-73B3-D3A2BF30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B62D-6363-4C7E-A4FE-69673F276D0A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0CD01-DDB2-BE51-B830-557AC890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0CB9F9-E08C-D44D-F6BC-1B00C4D0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1320-76A9-4801-9EA1-514856635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4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4735C-A124-E8D6-18C6-67FB946C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01D224-F301-7D33-52C1-2204250E6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717A5-1974-4104-3E61-4CEF8CC1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B62D-6363-4C7E-A4FE-69673F276D0A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D75EE-5972-BD7C-6AFD-53555557F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BD8AA-4F14-F32C-C4BF-B3E2C268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1320-76A9-4801-9EA1-514856635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5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7FE80C-8C51-2172-F0C1-61FA616E9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1B2FD3-4893-D114-D1EA-B7A53326B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8F46C-B12E-8BE4-2EA9-EC54EF00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B62D-6363-4C7E-A4FE-69673F276D0A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4BD91-37CF-290C-5D67-0BFFA4CB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768E7-CD59-8B98-AE21-399CAA7A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1320-76A9-4801-9EA1-514856635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74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23F20-53CA-BB55-5505-3688FC98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5CDB6-2765-DA1A-BC93-705B996E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14451-136A-28BB-C20F-52C54FC3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B62D-6363-4C7E-A4FE-69673F276D0A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56C2C-8D31-EE96-9733-19B5E2F3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6B112-A603-18B7-3FCF-DB5A3A11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1320-76A9-4801-9EA1-514856635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97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43F63-D8E7-B341-A437-6446B850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AAF8D-8D90-EF2A-9D3E-816AD899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006EC-FF02-F542-3BCA-62450DF2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B62D-6363-4C7E-A4FE-69673F276D0A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94368-F3AA-4670-6CDA-E6E7D8EE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520DA-588B-8B90-6416-F233C0D8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1320-76A9-4801-9EA1-514856635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9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15C9F-4931-F105-1AE5-E0BE4EE8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60144-F35D-7D49-A9A3-0AD8DD652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36845-EBAC-C36E-CA74-1148D6C1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4DE23A-6DB7-91A1-7383-3FF8FAA8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B62D-6363-4C7E-A4FE-69673F276D0A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399AF1-3E86-C649-4406-4A454E11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AF1896-D788-B36B-85A9-2ED07692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1320-76A9-4801-9EA1-514856635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4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6EBA4-A30E-D4A8-1F97-62CF66E3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3FECF-B1AA-0865-B6A3-DFEE97A19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F9A3D6-026C-64D9-EEBB-1B2B6F415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4D574C-6745-6071-A2BC-EF21598BC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E89B32-89CF-AB4E-D1D8-12D132CDA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D12BB-8B5E-E3A6-FA0B-2C5702DB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B62D-6363-4C7E-A4FE-69673F276D0A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F31844-4058-5134-FC59-C9FEAD15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08B514-F67E-D38E-CC4D-F36816AC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1320-76A9-4801-9EA1-514856635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54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8E0AE-CC81-7C8D-B8D3-00B35AFC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6DDD5A-0883-1100-AAFB-7CA5A492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B62D-6363-4C7E-A4FE-69673F276D0A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0F623A-0A7F-73A0-3950-DD9ADDD9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168A84-0495-1FB4-EB68-C8E512AD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1320-76A9-4801-9EA1-514856635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98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28A503-AA8A-6FC4-CC75-448CA96C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B62D-6363-4C7E-A4FE-69673F276D0A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2CB043-B896-7442-E837-0DFD8A19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10968-6F45-E09A-20B5-E3B0CE8E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1320-76A9-4801-9EA1-514856635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7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14E96-E184-D385-C3ED-07B4D454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A1B38-6E7B-3340-A813-B9BD33A4F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314C58-2359-0143-938C-0053BB4B5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AE4F5-E27E-20E4-12BE-B2CC334A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B62D-6363-4C7E-A4FE-69673F276D0A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E48365-9D0C-C143-B28C-1FF462C4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68B6FC-CACB-6656-4051-84AC1121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1320-76A9-4801-9EA1-514856635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7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25973-41AC-0DDE-163F-66061A97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305B50-5496-B5CD-DA68-522C222FD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C740D-4104-45C9-503E-0A44C107F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C8AD5-CB36-42E4-CC66-63CAD419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B62D-6363-4C7E-A4FE-69673F276D0A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03E9E-5174-945B-33FC-BEFD1347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F6E43-45B3-20BB-1D73-6B254FAA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1320-76A9-4801-9EA1-514856635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4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EB212A-FF10-B618-EA0D-310DFCA7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AE214-916A-D31B-DAFC-A4CBAE9AD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30583-35A2-0B07-AFB3-254CCD9A7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FB62D-6363-4C7E-A4FE-69673F276D0A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1B539-D84E-329A-4911-C4194F0C7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60EF1-4188-4FF1-8763-14A9874C7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F1320-76A9-4801-9EA1-5148566354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6E14E2-695A-3FA7-7355-934209D11880}"/>
              </a:ext>
            </a:extLst>
          </p:cNvPr>
          <p:cNvSpPr txBox="1"/>
          <p:nvPr/>
        </p:nvSpPr>
        <p:spPr>
          <a:xfrm>
            <a:off x="352425" y="228600"/>
            <a:ext cx="11382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trike="sngStrike" dirty="0"/>
              <a:t>1.</a:t>
            </a:r>
            <a:r>
              <a:rPr lang="ko-KR" altLang="en-US" strike="sngStrike" dirty="0" err="1"/>
              <a:t>테크윙</a:t>
            </a:r>
            <a:endParaRPr lang="en-US" altLang="ko-KR" strike="sngStrike" dirty="0"/>
          </a:p>
          <a:p>
            <a:endParaRPr lang="en-US" altLang="ko-KR" dirty="0"/>
          </a:p>
          <a:p>
            <a:r>
              <a:rPr lang="en-US" altLang="ko-KR" strike="sngStrike" dirty="0"/>
              <a:t>2.KSM</a:t>
            </a:r>
          </a:p>
          <a:p>
            <a:endParaRPr lang="en-US" altLang="ko-KR" dirty="0"/>
          </a:p>
          <a:p>
            <a:r>
              <a:rPr lang="en-US" altLang="ko-KR" dirty="0"/>
              <a:t>3.PSK-</a:t>
            </a:r>
            <a:r>
              <a:rPr lang="ko-KR" altLang="en-US" dirty="0"/>
              <a:t>제품개발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삼성전자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trike="sngStrike" dirty="0"/>
              <a:t>5.LIG</a:t>
            </a:r>
            <a:r>
              <a:rPr lang="ko-KR" altLang="en-US" strike="sngStrike" dirty="0" err="1"/>
              <a:t>넥스윈</a:t>
            </a:r>
            <a:endParaRPr lang="ko-KR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7840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F4A65C-A9F6-7760-CF6A-36695D86F6DB}"/>
              </a:ext>
            </a:extLst>
          </p:cNvPr>
          <p:cNvSpPr txBox="1"/>
          <p:nvPr/>
        </p:nvSpPr>
        <p:spPr>
          <a:xfrm>
            <a:off x="481263" y="449179"/>
            <a:ext cx="728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테크윙</a:t>
            </a:r>
            <a:r>
              <a:rPr lang="ko-KR" altLang="en-US" dirty="0"/>
              <a:t> </a:t>
            </a:r>
            <a:r>
              <a:rPr lang="en-US" altLang="ko-KR" dirty="0"/>
              <a:t>03.15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B887B2-979C-2580-AD8A-00CF64F0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4" y="1511734"/>
            <a:ext cx="6944694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7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1EF949-24A7-3CA2-A6A5-CF1D785F0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213" y="1110658"/>
            <a:ext cx="7573432" cy="3124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BBD02E-5D8E-BB07-5403-39FD0670DC4B}"/>
              </a:ext>
            </a:extLst>
          </p:cNvPr>
          <p:cNvSpPr txBox="1"/>
          <p:nvPr/>
        </p:nvSpPr>
        <p:spPr>
          <a:xfrm>
            <a:off x="368968" y="192505"/>
            <a:ext cx="505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KSM(</a:t>
            </a:r>
            <a:r>
              <a:rPr lang="ko-KR" altLang="en-US" dirty="0"/>
              <a:t>상시채용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91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88775F-32FB-76EA-FE59-FE08D27B8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90" y="1362313"/>
            <a:ext cx="10162383" cy="24360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7F5081-1956-2E29-53D1-1785690C66B6}"/>
              </a:ext>
            </a:extLst>
          </p:cNvPr>
          <p:cNvSpPr txBox="1"/>
          <p:nvPr/>
        </p:nvSpPr>
        <p:spPr>
          <a:xfrm>
            <a:off x="509290" y="144379"/>
            <a:ext cx="474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PSK 03.17(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54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549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61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28</Words>
  <Application>Microsoft Office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박상호</dc:creator>
  <cp:lastModifiedBy>박상호</cp:lastModifiedBy>
  <cp:revision>1</cp:revision>
  <dcterms:created xsi:type="dcterms:W3CDTF">2024-03-13T10:12:11Z</dcterms:created>
  <dcterms:modified xsi:type="dcterms:W3CDTF">2024-03-13T12:23:18Z</dcterms:modified>
</cp:coreProperties>
</file>