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9"/>
  </p:notesMasterIdLst>
  <p:handoutMasterIdLst>
    <p:handoutMasterId r:id="rId40"/>
  </p:handoutMasterIdLst>
  <p:sldIdLst>
    <p:sldId id="297" r:id="rId5"/>
    <p:sldId id="299" r:id="rId6"/>
    <p:sldId id="298" r:id="rId7"/>
    <p:sldId id="300" r:id="rId8"/>
    <p:sldId id="309" r:id="rId9"/>
    <p:sldId id="319" r:id="rId10"/>
    <p:sldId id="318" r:id="rId11"/>
    <p:sldId id="310" r:id="rId12"/>
    <p:sldId id="312" r:id="rId13"/>
    <p:sldId id="311" r:id="rId14"/>
    <p:sldId id="322" r:id="rId15"/>
    <p:sldId id="320" r:id="rId16"/>
    <p:sldId id="304" r:id="rId17"/>
    <p:sldId id="305" r:id="rId18"/>
    <p:sldId id="302" r:id="rId19"/>
    <p:sldId id="325" r:id="rId20"/>
    <p:sldId id="301" r:id="rId21"/>
    <p:sldId id="307" r:id="rId22"/>
    <p:sldId id="321" r:id="rId23"/>
    <p:sldId id="323" r:id="rId24"/>
    <p:sldId id="313" r:id="rId25"/>
    <p:sldId id="315" r:id="rId26"/>
    <p:sldId id="333" r:id="rId27"/>
    <p:sldId id="314" r:id="rId28"/>
    <p:sldId id="316" r:id="rId29"/>
    <p:sldId id="330" r:id="rId30"/>
    <p:sldId id="331" r:id="rId31"/>
    <p:sldId id="332" r:id="rId32"/>
    <p:sldId id="326" r:id="rId33"/>
    <p:sldId id="306" r:id="rId34"/>
    <p:sldId id="327" r:id="rId35"/>
    <p:sldId id="317" r:id="rId36"/>
    <p:sldId id="324" r:id="rId37"/>
    <p:sldId id="329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상호" initials="상" lastIdx="2" clrIdx="0">
    <p:extLst>
      <p:ext uri="{19B8F6BF-5375-455C-9EA6-DF929625EA0E}">
        <p15:presenceInfo xmlns:p15="http://schemas.microsoft.com/office/powerpoint/2012/main" userId="S::scho@zenithn.com::a2040050-b890-4d62-99f9-8a7ecb8549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0078D4"/>
    <a:srgbClr val="C92327"/>
    <a:srgbClr val="D9D9D9"/>
    <a:srgbClr val="0177D7"/>
    <a:srgbClr val="FFC000"/>
    <a:srgbClr val="ED7D31"/>
    <a:srgbClr val="FFFFFF"/>
    <a:srgbClr val="2C2227"/>
    <a:srgbClr val="312F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F2CE00-FE80-4220-A95F-20DDB984CE81}" v="351" dt="2020-08-06T06:57:21.610"/>
    <p1510:client id="{5CC2A5AE-63E9-4EA5-87DD-6E12ABC89BBB}" v="114" dt="2020-08-06T07:55:06.5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94" autoAdjust="0"/>
    <p:restoredTop sz="76463" autoAdjust="0"/>
  </p:normalViewPr>
  <p:slideViewPr>
    <p:cSldViewPr snapToGrid="0">
      <p:cViewPr varScale="1">
        <p:scale>
          <a:sx n="58" d="100"/>
          <a:sy n="58" d="100"/>
        </p:scale>
        <p:origin x="1584" y="62"/>
      </p:cViewPr>
      <p:guideLst/>
    </p:cSldViewPr>
  </p:slideViewPr>
  <p:outlineViewPr>
    <p:cViewPr>
      <p:scale>
        <a:sx n="33" d="100"/>
        <a:sy n="33" d="100"/>
      </p:scale>
      <p:origin x="0" y="-2499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06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조상호" userId="a2040050-b890-4d62-99f9-8a7ecb8549ba" providerId="ADAL" clId="{5CC2A5AE-63E9-4EA5-87DD-6E12ABC89BBB}"/>
    <pc:docChg chg="undo custSel addSld delSld modSld sldOrd">
      <pc:chgData name="조상호" userId="a2040050-b890-4d62-99f9-8a7ecb8549ba" providerId="ADAL" clId="{5CC2A5AE-63E9-4EA5-87DD-6E12ABC89BBB}" dt="2020-08-06T07:55:22.795" v="1623" actId="1036"/>
      <pc:docMkLst>
        <pc:docMk/>
      </pc:docMkLst>
      <pc:sldChg chg="addSp delSp modSp mod">
        <pc:chgData name="조상호" userId="a2040050-b890-4d62-99f9-8a7ecb8549ba" providerId="ADAL" clId="{5CC2A5AE-63E9-4EA5-87DD-6E12ABC89BBB}" dt="2020-08-06T07:42:17.150" v="1354"/>
        <pc:sldMkLst>
          <pc:docMk/>
          <pc:sldMk cId="3600965652" sldId="301"/>
        </pc:sldMkLst>
        <pc:spChg chg="mod">
          <ac:chgData name="조상호" userId="a2040050-b890-4d62-99f9-8a7ecb8549ba" providerId="ADAL" clId="{5CC2A5AE-63E9-4EA5-87DD-6E12ABC89BBB}" dt="2020-08-06T07:42:17.150" v="1354"/>
          <ac:spMkLst>
            <pc:docMk/>
            <pc:sldMk cId="3600965652" sldId="301"/>
            <ac:spMk id="18" creationId="{35B49C30-4AF6-474F-9579-ECD5E5AC723C}"/>
          </ac:spMkLst>
        </pc:spChg>
        <pc:cxnChg chg="add del mod">
          <ac:chgData name="조상호" userId="a2040050-b890-4d62-99f9-8a7ecb8549ba" providerId="ADAL" clId="{5CC2A5AE-63E9-4EA5-87DD-6E12ABC89BBB}" dt="2020-08-06T07:05:41.337" v="26" actId="478"/>
          <ac:cxnSpMkLst>
            <pc:docMk/>
            <pc:sldMk cId="3600965652" sldId="301"/>
            <ac:cxnSpMk id="6" creationId="{78ADC6A3-2816-416C-B93A-8A0DF1A78B9B}"/>
          </ac:cxnSpMkLst>
        </pc:cxnChg>
      </pc:sldChg>
      <pc:sldChg chg="modSp mod">
        <pc:chgData name="조상호" userId="a2040050-b890-4d62-99f9-8a7ecb8549ba" providerId="ADAL" clId="{5CC2A5AE-63E9-4EA5-87DD-6E12ABC89BBB}" dt="2020-08-06T07:42:21.189" v="1358"/>
        <pc:sldMkLst>
          <pc:docMk/>
          <pc:sldMk cId="2597274459" sldId="302"/>
        </pc:sldMkLst>
        <pc:spChg chg="mod">
          <ac:chgData name="조상호" userId="a2040050-b890-4d62-99f9-8a7ecb8549ba" providerId="ADAL" clId="{5CC2A5AE-63E9-4EA5-87DD-6E12ABC89BBB}" dt="2020-08-06T07:42:21.189" v="1358"/>
          <ac:spMkLst>
            <pc:docMk/>
            <pc:sldMk cId="2597274459" sldId="302"/>
            <ac:spMk id="11" creationId="{2DEB39C8-8E5D-40AF-879F-9FD4228B77F2}"/>
          </ac:spMkLst>
        </pc:spChg>
        <pc:picChg chg="mod">
          <ac:chgData name="조상호" userId="a2040050-b890-4d62-99f9-8a7ecb8549ba" providerId="ADAL" clId="{5CC2A5AE-63E9-4EA5-87DD-6E12ABC89BBB}" dt="2020-08-06T07:04:56.242" v="21" actId="14100"/>
          <ac:picMkLst>
            <pc:docMk/>
            <pc:sldMk cId="2597274459" sldId="302"/>
            <ac:picMk id="8" creationId="{0E6DC9E9-4C7E-4B19-A37C-1890F42B25C2}"/>
          </ac:picMkLst>
        </pc:picChg>
      </pc:sldChg>
      <pc:sldChg chg="modSp mod">
        <pc:chgData name="조상호" userId="a2040050-b890-4d62-99f9-8a7ecb8549ba" providerId="ADAL" clId="{5CC2A5AE-63E9-4EA5-87DD-6E12ABC89BBB}" dt="2020-08-06T07:42:28.108" v="1362"/>
        <pc:sldMkLst>
          <pc:docMk/>
          <pc:sldMk cId="253470603" sldId="304"/>
        </pc:sldMkLst>
        <pc:spChg chg="mod">
          <ac:chgData name="조상호" userId="a2040050-b890-4d62-99f9-8a7ecb8549ba" providerId="ADAL" clId="{5CC2A5AE-63E9-4EA5-87DD-6E12ABC89BBB}" dt="2020-08-06T07:42:28.108" v="1362"/>
          <ac:spMkLst>
            <pc:docMk/>
            <pc:sldMk cId="253470603" sldId="304"/>
            <ac:spMk id="9" creationId="{77870036-F7F4-4297-968D-2631849CA20E}"/>
          </ac:spMkLst>
        </pc:spChg>
      </pc:sldChg>
      <pc:sldChg chg="modSp mod">
        <pc:chgData name="조상호" userId="a2040050-b890-4d62-99f9-8a7ecb8549ba" providerId="ADAL" clId="{5CC2A5AE-63E9-4EA5-87DD-6E12ABC89BBB}" dt="2020-08-06T07:42:24.500" v="1360"/>
        <pc:sldMkLst>
          <pc:docMk/>
          <pc:sldMk cId="1921398887" sldId="305"/>
        </pc:sldMkLst>
        <pc:spChg chg="mod">
          <ac:chgData name="조상호" userId="a2040050-b890-4d62-99f9-8a7ecb8549ba" providerId="ADAL" clId="{5CC2A5AE-63E9-4EA5-87DD-6E12ABC89BBB}" dt="2020-08-06T07:42:24.500" v="1360"/>
          <ac:spMkLst>
            <pc:docMk/>
            <pc:sldMk cId="1921398887" sldId="305"/>
            <ac:spMk id="9" creationId="{77870036-F7F4-4297-968D-2631849CA20E}"/>
          </ac:spMkLst>
        </pc:spChg>
      </pc:sldChg>
      <pc:sldChg chg="modSp mod">
        <pc:chgData name="조상호" userId="a2040050-b890-4d62-99f9-8a7ecb8549ba" providerId="ADAL" clId="{5CC2A5AE-63E9-4EA5-87DD-6E12ABC89BBB}" dt="2020-08-06T07:36:18.343" v="1348" actId="12789"/>
        <pc:sldMkLst>
          <pc:docMk/>
          <pc:sldMk cId="668341954" sldId="306"/>
        </pc:sldMkLst>
        <pc:picChg chg="mod">
          <ac:chgData name="조상호" userId="a2040050-b890-4d62-99f9-8a7ecb8549ba" providerId="ADAL" clId="{5CC2A5AE-63E9-4EA5-87DD-6E12ABC89BBB}" dt="2020-08-06T07:36:18.343" v="1348" actId="12789"/>
          <ac:picMkLst>
            <pc:docMk/>
            <pc:sldMk cId="668341954" sldId="306"/>
            <ac:picMk id="3" creationId="{627341EA-E91B-49C8-9F88-25D2AA6562B6}"/>
          </ac:picMkLst>
        </pc:picChg>
      </pc:sldChg>
      <pc:sldChg chg="modSp mod">
        <pc:chgData name="조상호" userId="a2040050-b890-4d62-99f9-8a7ecb8549ba" providerId="ADAL" clId="{5CC2A5AE-63E9-4EA5-87DD-6E12ABC89BBB}" dt="2020-08-06T07:42:35.026" v="1368"/>
        <pc:sldMkLst>
          <pc:docMk/>
          <pc:sldMk cId="3981594737" sldId="311"/>
        </pc:sldMkLst>
        <pc:spChg chg="mod">
          <ac:chgData name="조상호" userId="a2040050-b890-4d62-99f9-8a7ecb8549ba" providerId="ADAL" clId="{5CC2A5AE-63E9-4EA5-87DD-6E12ABC89BBB}" dt="2020-08-06T07:42:35.026" v="1368"/>
          <ac:spMkLst>
            <pc:docMk/>
            <pc:sldMk cId="3981594737" sldId="311"/>
            <ac:spMk id="24" creationId="{74E51AD6-EFD5-4922-B933-3FBAFB36E52E}"/>
          </ac:spMkLst>
        </pc:spChg>
      </pc:sldChg>
      <pc:sldChg chg="modSp mod">
        <pc:chgData name="조상호" userId="a2040050-b890-4d62-99f9-8a7ecb8549ba" providerId="ADAL" clId="{5CC2A5AE-63E9-4EA5-87DD-6E12ABC89BBB}" dt="2020-08-06T07:42:37.101" v="1370"/>
        <pc:sldMkLst>
          <pc:docMk/>
          <pc:sldMk cId="3399367896" sldId="312"/>
        </pc:sldMkLst>
        <pc:spChg chg="mod">
          <ac:chgData name="조상호" userId="a2040050-b890-4d62-99f9-8a7ecb8549ba" providerId="ADAL" clId="{5CC2A5AE-63E9-4EA5-87DD-6E12ABC89BBB}" dt="2020-08-06T07:42:37.101" v="1370"/>
          <ac:spMkLst>
            <pc:docMk/>
            <pc:sldMk cId="3399367896" sldId="312"/>
            <ac:spMk id="3" creationId="{9DEA4785-C470-4762-894B-CAAD8E205676}"/>
          </ac:spMkLst>
        </pc:spChg>
      </pc:sldChg>
      <pc:sldChg chg="addSp modSp mod">
        <pc:chgData name="조상호" userId="a2040050-b890-4d62-99f9-8a7ecb8549ba" providerId="ADAL" clId="{5CC2A5AE-63E9-4EA5-87DD-6E12ABC89BBB}" dt="2020-08-06T07:50:11.513" v="1414"/>
        <pc:sldMkLst>
          <pc:docMk/>
          <pc:sldMk cId="589457755" sldId="315"/>
        </pc:sldMkLst>
        <pc:spChg chg="add mod">
          <ac:chgData name="조상호" userId="a2040050-b890-4d62-99f9-8a7ecb8549ba" providerId="ADAL" clId="{5CC2A5AE-63E9-4EA5-87DD-6E12ABC89BBB}" dt="2020-08-06T07:50:11.513" v="1414"/>
          <ac:spMkLst>
            <pc:docMk/>
            <pc:sldMk cId="589457755" sldId="315"/>
            <ac:spMk id="2" creationId="{FC7925BF-4CA3-42DD-B433-F00A23E98DA3}"/>
          </ac:spMkLst>
        </pc:spChg>
        <pc:picChg chg="mod">
          <ac:chgData name="조상호" userId="a2040050-b890-4d62-99f9-8a7ecb8549ba" providerId="ADAL" clId="{5CC2A5AE-63E9-4EA5-87DD-6E12ABC89BBB}" dt="2020-08-06T07:50:01.473" v="1375" actId="14100"/>
          <ac:picMkLst>
            <pc:docMk/>
            <pc:sldMk cId="589457755" sldId="315"/>
            <ac:picMk id="3" creationId="{9B98460B-FF21-416D-AE70-EA6CF0461C6C}"/>
          </ac:picMkLst>
        </pc:picChg>
      </pc:sldChg>
      <pc:sldChg chg="addSp delSp modSp mod modNotesTx">
        <pc:chgData name="조상호" userId="a2040050-b890-4d62-99f9-8a7ecb8549ba" providerId="ADAL" clId="{5CC2A5AE-63E9-4EA5-87DD-6E12ABC89BBB}" dt="2020-08-06T07:33:06.608" v="1223"/>
        <pc:sldMkLst>
          <pc:docMk/>
          <pc:sldMk cId="4287483651" sldId="317"/>
        </pc:sldMkLst>
        <pc:spChg chg="add del mod">
          <ac:chgData name="조상호" userId="a2040050-b890-4d62-99f9-8a7ecb8549ba" providerId="ADAL" clId="{5CC2A5AE-63E9-4EA5-87DD-6E12ABC89BBB}" dt="2020-08-06T07:31:41.955" v="1013" actId="22"/>
          <ac:spMkLst>
            <pc:docMk/>
            <pc:sldMk cId="4287483651" sldId="317"/>
            <ac:spMk id="2" creationId="{C468A9B2-D30E-4225-9A90-F3B0020848D5}"/>
          </ac:spMkLst>
        </pc:spChg>
      </pc:sldChg>
      <pc:sldChg chg="modSp mod">
        <pc:chgData name="조상호" userId="a2040050-b890-4d62-99f9-8a7ecb8549ba" providerId="ADAL" clId="{5CC2A5AE-63E9-4EA5-87DD-6E12ABC89BBB}" dt="2020-08-06T07:42:30.629" v="1364"/>
        <pc:sldMkLst>
          <pc:docMk/>
          <pc:sldMk cId="1832653061" sldId="320"/>
        </pc:sldMkLst>
        <pc:spChg chg="mod">
          <ac:chgData name="조상호" userId="a2040050-b890-4d62-99f9-8a7ecb8549ba" providerId="ADAL" clId="{5CC2A5AE-63E9-4EA5-87DD-6E12ABC89BBB}" dt="2020-08-06T07:42:30.629" v="1364"/>
          <ac:spMkLst>
            <pc:docMk/>
            <pc:sldMk cId="1832653061" sldId="320"/>
            <ac:spMk id="5" creationId="{F9E86E16-1C04-4949-A85B-AB598B2CAE0E}"/>
          </ac:spMkLst>
        </pc:spChg>
      </pc:sldChg>
      <pc:sldChg chg="modSp mod">
        <pc:chgData name="조상호" userId="a2040050-b890-4d62-99f9-8a7ecb8549ba" providerId="ADAL" clId="{5CC2A5AE-63E9-4EA5-87DD-6E12ABC89BBB}" dt="2020-08-06T07:42:32.946" v="1366"/>
        <pc:sldMkLst>
          <pc:docMk/>
          <pc:sldMk cId="2565585795" sldId="322"/>
        </pc:sldMkLst>
        <pc:spChg chg="mod">
          <ac:chgData name="조상호" userId="a2040050-b890-4d62-99f9-8a7ecb8549ba" providerId="ADAL" clId="{5CC2A5AE-63E9-4EA5-87DD-6E12ABC89BBB}" dt="2020-08-06T07:42:32.946" v="1366"/>
          <ac:spMkLst>
            <pc:docMk/>
            <pc:sldMk cId="2565585795" sldId="322"/>
            <ac:spMk id="24" creationId="{74E51AD6-EFD5-4922-B933-3FBAFB36E52E}"/>
          </ac:spMkLst>
        </pc:spChg>
      </pc:sldChg>
      <pc:sldChg chg="modNotesTx">
        <pc:chgData name="조상호" userId="a2040050-b890-4d62-99f9-8a7ecb8549ba" providerId="ADAL" clId="{5CC2A5AE-63E9-4EA5-87DD-6E12ABC89BBB}" dt="2020-08-06T07:33:00.099" v="1222" actId="20577"/>
        <pc:sldMkLst>
          <pc:docMk/>
          <pc:sldMk cId="1932481603" sldId="324"/>
        </pc:sldMkLst>
      </pc:sldChg>
      <pc:sldChg chg="modSp mod">
        <pc:chgData name="조상호" userId="a2040050-b890-4d62-99f9-8a7ecb8549ba" providerId="ADAL" clId="{5CC2A5AE-63E9-4EA5-87DD-6E12ABC89BBB}" dt="2020-08-06T07:42:19.101" v="1356"/>
        <pc:sldMkLst>
          <pc:docMk/>
          <pc:sldMk cId="1503096172" sldId="325"/>
        </pc:sldMkLst>
        <pc:spChg chg="mod">
          <ac:chgData name="조상호" userId="a2040050-b890-4d62-99f9-8a7ecb8549ba" providerId="ADAL" clId="{5CC2A5AE-63E9-4EA5-87DD-6E12ABC89BBB}" dt="2020-08-06T07:42:19.101" v="1356"/>
          <ac:spMkLst>
            <pc:docMk/>
            <pc:sldMk cId="1503096172" sldId="325"/>
            <ac:spMk id="11" creationId="{2DEB39C8-8E5D-40AF-879F-9FD4228B77F2}"/>
          </ac:spMkLst>
        </pc:spChg>
      </pc:sldChg>
      <pc:sldChg chg="modSp mod">
        <pc:chgData name="조상호" userId="a2040050-b890-4d62-99f9-8a7ecb8549ba" providerId="ADAL" clId="{5CC2A5AE-63E9-4EA5-87DD-6E12ABC89BBB}" dt="2020-08-06T07:36:15.365" v="1347" actId="12789"/>
        <pc:sldMkLst>
          <pc:docMk/>
          <pc:sldMk cId="946568525" sldId="326"/>
        </pc:sldMkLst>
        <pc:picChg chg="mod">
          <ac:chgData name="조상호" userId="a2040050-b890-4d62-99f9-8a7ecb8549ba" providerId="ADAL" clId="{5CC2A5AE-63E9-4EA5-87DD-6E12ABC89BBB}" dt="2020-08-06T07:36:15.365" v="1347" actId="12789"/>
          <ac:picMkLst>
            <pc:docMk/>
            <pc:sldMk cId="946568525" sldId="326"/>
            <ac:picMk id="11" creationId="{D872733C-482D-4C9F-AD92-34F844F018BE}"/>
          </ac:picMkLst>
        </pc:picChg>
      </pc:sldChg>
      <pc:sldChg chg="addSp delSp modSp add mod ord modNotesTx">
        <pc:chgData name="조상호" userId="a2040050-b890-4d62-99f9-8a7ecb8549ba" providerId="ADAL" clId="{5CC2A5AE-63E9-4EA5-87DD-6E12ABC89BBB}" dt="2020-08-06T07:32:09.951" v="1031"/>
        <pc:sldMkLst>
          <pc:docMk/>
          <pc:sldMk cId="819474726" sldId="327"/>
        </pc:sldMkLst>
        <pc:spChg chg="add del mod">
          <ac:chgData name="조상호" userId="a2040050-b890-4d62-99f9-8a7ecb8549ba" providerId="ADAL" clId="{5CC2A5AE-63E9-4EA5-87DD-6E12ABC89BBB}" dt="2020-08-06T07:32:09.951" v="1031"/>
          <ac:spMkLst>
            <pc:docMk/>
            <pc:sldMk cId="819474726" sldId="327"/>
            <ac:spMk id="12" creationId="{36584B6E-5BA3-4DF9-A4DD-E571F98A45CA}"/>
          </ac:spMkLst>
        </pc:spChg>
        <pc:picChg chg="add del mod modCrop">
          <ac:chgData name="조상호" userId="a2040050-b890-4d62-99f9-8a7ecb8549ba" providerId="ADAL" clId="{5CC2A5AE-63E9-4EA5-87DD-6E12ABC89BBB}" dt="2020-08-06T07:00:21.897" v="8" actId="478"/>
          <ac:picMkLst>
            <pc:docMk/>
            <pc:sldMk cId="819474726" sldId="327"/>
            <ac:picMk id="3" creationId="{3C9E87A6-8A87-49D4-AA55-3E6AF4436C16}"/>
          </ac:picMkLst>
        </pc:picChg>
        <pc:picChg chg="del mod">
          <ac:chgData name="조상호" userId="a2040050-b890-4d62-99f9-8a7ecb8549ba" providerId="ADAL" clId="{5CC2A5AE-63E9-4EA5-87DD-6E12ABC89BBB}" dt="2020-08-06T06:59:54.921" v="4" actId="478"/>
          <ac:picMkLst>
            <pc:docMk/>
            <pc:sldMk cId="819474726" sldId="327"/>
            <ac:picMk id="5" creationId="{45046487-736F-48CE-BA58-124884BE1932}"/>
          </ac:picMkLst>
        </pc:picChg>
        <pc:picChg chg="add del">
          <ac:chgData name="조상호" userId="a2040050-b890-4d62-99f9-8a7ecb8549ba" providerId="ADAL" clId="{5CC2A5AE-63E9-4EA5-87DD-6E12ABC89BBB}" dt="2020-08-06T07:02:21.538" v="11" actId="478"/>
          <ac:picMkLst>
            <pc:docMk/>
            <pc:sldMk cId="819474726" sldId="327"/>
            <ac:picMk id="6" creationId="{4E6262E9-3339-47ED-9790-E8E471632A96}"/>
          </ac:picMkLst>
        </pc:picChg>
        <pc:picChg chg="add del">
          <ac:chgData name="조상호" userId="a2040050-b890-4d62-99f9-8a7ecb8549ba" providerId="ADAL" clId="{5CC2A5AE-63E9-4EA5-87DD-6E12ABC89BBB}" dt="2020-08-06T07:03:43.258" v="14" actId="478"/>
          <ac:picMkLst>
            <pc:docMk/>
            <pc:sldMk cId="819474726" sldId="327"/>
            <ac:picMk id="8" creationId="{A96BD6B6-6D1F-4A31-9B80-207DA7214162}"/>
          </ac:picMkLst>
        </pc:picChg>
        <pc:picChg chg="add mod modCrop">
          <ac:chgData name="조상호" userId="a2040050-b890-4d62-99f9-8a7ecb8549ba" providerId="ADAL" clId="{5CC2A5AE-63E9-4EA5-87DD-6E12ABC89BBB}" dt="2020-08-06T07:31:50.073" v="1022" actId="1036"/>
          <ac:picMkLst>
            <pc:docMk/>
            <pc:sldMk cId="819474726" sldId="327"/>
            <ac:picMk id="10" creationId="{D03FC27C-7412-4AC4-9944-2F24532DD099}"/>
          </ac:picMkLst>
        </pc:picChg>
      </pc:sldChg>
      <pc:sldChg chg="new del">
        <pc:chgData name="조상호" userId="a2040050-b890-4d62-99f9-8a7ecb8549ba" providerId="ADAL" clId="{5CC2A5AE-63E9-4EA5-87DD-6E12ABC89BBB}" dt="2020-08-06T07:06:01.292" v="29" actId="47"/>
        <pc:sldMkLst>
          <pc:docMk/>
          <pc:sldMk cId="626570206" sldId="328"/>
        </pc:sldMkLst>
      </pc:sldChg>
      <pc:sldChg chg="addSp delSp modSp add mod">
        <pc:chgData name="조상호" userId="a2040050-b890-4d62-99f9-8a7ecb8549ba" providerId="ADAL" clId="{5CC2A5AE-63E9-4EA5-87DD-6E12ABC89BBB}" dt="2020-08-06T07:35:20.869" v="1338" actId="20577"/>
        <pc:sldMkLst>
          <pc:docMk/>
          <pc:sldMk cId="688794714" sldId="329"/>
        </pc:sldMkLst>
        <pc:spChg chg="add mod">
          <ac:chgData name="조상호" userId="a2040050-b890-4d62-99f9-8a7ecb8549ba" providerId="ADAL" clId="{5CC2A5AE-63E9-4EA5-87DD-6E12ABC89BBB}" dt="2020-08-06T07:06:18.302" v="53" actId="1076"/>
          <ac:spMkLst>
            <pc:docMk/>
            <pc:sldMk cId="688794714" sldId="329"/>
            <ac:spMk id="2" creationId="{B142A27B-72C0-4CB1-AA3A-E982661C86B3}"/>
          </ac:spMkLst>
        </pc:spChg>
        <pc:spChg chg="add del">
          <ac:chgData name="조상호" userId="a2040050-b890-4d62-99f9-8a7ecb8549ba" providerId="ADAL" clId="{5CC2A5AE-63E9-4EA5-87DD-6E12ABC89BBB}" dt="2020-08-06T07:06:35.326" v="55"/>
          <ac:spMkLst>
            <pc:docMk/>
            <pc:sldMk cId="688794714" sldId="329"/>
            <ac:spMk id="4" creationId="{0ECCB89E-9B3C-45B9-876E-1D46DD2A239A}"/>
          </ac:spMkLst>
        </pc:spChg>
        <pc:spChg chg="del">
          <ac:chgData name="조상호" userId="a2040050-b890-4d62-99f9-8a7ecb8549ba" providerId="ADAL" clId="{5CC2A5AE-63E9-4EA5-87DD-6E12ABC89BBB}" dt="2020-08-06T07:06:07.650" v="32" actId="478"/>
          <ac:spMkLst>
            <pc:docMk/>
            <pc:sldMk cId="688794714" sldId="329"/>
            <ac:spMk id="5" creationId="{ABC8EBEB-D185-459E-AEAA-2ED5D97EC614}"/>
          </ac:spMkLst>
        </pc:spChg>
        <pc:spChg chg="mod">
          <ac:chgData name="조상호" userId="a2040050-b890-4d62-99f9-8a7ecb8549ba" providerId="ADAL" clId="{5CC2A5AE-63E9-4EA5-87DD-6E12ABC89BBB}" dt="2020-08-06T07:06:13.866" v="49"/>
          <ac:spMkLst>
            <pc:docMk/>
            <pc:sldMk cId="688794714" sldId="329"/>
            <ac:spMk id="7" creationId="{603F839D-1C6F-4A4B-9D69-D53D4A2736D0}"/>
          </ac:spMkLst>
        </pc:spChg>
        <pc:spChg chg="add del">
          <ac:chgData name="조상호" userId="a2040050-b890-4d62-99f9-8a7ecb8549ba" providerId="ADAL" clId="{5CC2A5AE-63E9-4EA5-87DD-6E12ABC89BBB}" dt="2020-08-06T07:07:21.882" v="80"/>
          <ac:spMkLst>
            <pc:docMk/>
            <pc:sldMk cId="688794714" sldId="329"/>
            <ac:spMk id="8" creationId="{8260D2F8-B609-491A-8A6A-07CBE30C55BA}"/>
          </ac:spMkLst>
        </pc:spChg>
        <pc:spChg chg="del">
          <ac:chgData name="조상호" userId="a2040050-b890-4d62-99f9-8a7ecb8549ba" providerId="ADAL" clId="{5CC2A5AE-63E9-4EA5-87DD-6E12ABC89BBB}" dt="2020-08-06T07:06:04.419" v="30" actId="478"/>
          <ac:spMkLst>
            <pc:docMk/>
            <pc:sldMk cId="688794714" sldId="329"/>
            <ac:spMk id="9" creationId="{77870036-F7F4-4297-968D-2631849CA20E}"/>
          </ac:spMkLst>
        </pc:spChg>
        <pc:spChg chg="add mod">
          <ac:chgData name="조상호" userId="a2040050-b890-4d62-99f9-8a7ecb8549ba" providerId="ADAL" clId="{5CC2A5AE-63E9-4EA5-87DD-6E12ABC89BBB}" dt="2020-08-06T07:35:20.869" v="1338" actId="20577"/>
          <ac:spMkLst>
            <pc:docMk/>
            <pc:sldMk cId="688794714" sldId="329"/>
            <ac:spMk id="10" creationId="{44A2188A-C4D0-453A-880F-DB7569A73269}"/>
          </ac:spMkLst>
        </pc:spChg>
        <pc:picChg chg="del">
          <ac:chgData name="조상호" userId="a2040050-b890-4d62-99f9-8a7ecb8549ba" providerId="ADAL" clId="{5CC2A5AE-63E9-4EA5-87DD-6E12ABC89BBB}" dt="2020-08-06T07:06:05.817" v="31" actId="478"/>
          <ac:picMkLst>
            <pc:docMk/>
            <pc:sldMk cId="688794714" sldId="329"/>
            <ac:picMk id="3" creationId="{627341EA-E91B-49C8-9F88-25D2AA6562B6}"/>
          </ac:picMkLst>
        </pc:picChg>
      </pc:sldChg>
      <pc:sldChg chg="addSp delSp modSp add mod">
        <pc:chgData name="조상호" userId="a2040050-b890-4d62-99f9-8a7ecb8549ba" providerId="ADAL" clId="{5CC2A5AE-63E9-4EA5-87DD-6E12ABC89BBB}" dt="2020-08-06T07:26:54.657" v="715" actId="1076"/>
        <pc:sldMkLst>
          <pc:docMk/>
          <pc:sldMk cId="240998686" sldId="330"/>
        </pc:sldMkLst>
        <pc:spChg chg="mod">
          <ac:chgData name="조상호" userId="a2040050-b890-4d62-99f9-8a7ecb8549ba" providerId="ADAL" clId="{5CC2A5AE-63E9-4EA5-87DD-6E12ABC89BBB}" dt="2020-08-06T07:21:06.436" v="412"/>
          <ac:spMkLst>
            <pc:docMk/>
            <pc:sldMk cId="240998686" sldId="330"/>
            <ac:spMk id="5" creationId="{ABC8EBEB-D185-459E-AEAA-2ED5D97EC614}"/>
          </ac:spMkLst>
        </pc:spChg>
        <pc:spChg chg="mod">
          <ac:chgData name="조상호" userId="a2040050-b890-4d62-99f9-8a7ecb8549ba" providerId="ADAL" clId="{5CC2A5AE-63E9-4EA5-87DD-6E12ABC89BBB}" dt="2020-08-06T07:20:09.413" v="193"/>
          <ac:spMkLst>
            <pc:docMk/>
            <pc:sldMk cId="240998686" sldId="330"/>
            <ac:spMk id="7" creationId="{603F839D-1C6F-4A4B-9D69-D53D4A2736D0}"/>
          </ac:spMkLst>
        </pc:spChg>
        <pc:picChg chg="del">
          <ac:chgData name="조상호" userId="a2040050-b890-4d62-99f9-8a7ecb8549ba" providerId="ADAL" clId="{5CC2A5AE-63E9-4EA5-87DD-6E12ABC89BBB}" dt="2020-08-06T07:19:51.562" v="166" actId="478"/>
          <ac:picMkLst>
            <pc:docMk/>
            <pc:sldMk cId="240998686" sldId="330"/>
            <ac:picMk id="3" creationId="{245E1B70-6AC4-4B94-8917-C89011BC4943}"/>
          </ac:picMkLst>
        </pc:picChg>
        <pc:picChg chg="add del mod">
          <ac:chgData name="조상호" userId="a2040050-b890-4d62-99f9-8a7ecb8549ba" providerId="ADAL" clId="{5CC2A5AE-63E9-4EA5-87DD-6E12ABC89BBB}" dt="2020-08-06T07:26:50.234" v="713" actId="478"/>
          <ac:picMkLst>
            <pc:docMk/>
            <pc:sldMk cId="240998686" sldId="330"/>
            <ac:picMk id="4" creationId="{7D712E03-C2AF-49E6-9B99-21658D1517F4}"/>
          </ac:picMkLst>
        </pc:picChg>
        <pc:picChg chg="add mod">
          <ac:chgData name="조상호" userId="a2040050-b890-4d62-99f9-8a7ecb8549ba" providerId="ADAL" clId="{5CC2A5AE-63E9-4EA5-87DD-6E12ABC89BBB}" dt="2020-08-06T07:26:54.657" v="715" actId="1076"/>
          <ac:picMkLst>
            <pc:docMk/>
            <pc:sldMk cId="240998686" sldId="330"/>
            <ac:picMk id="8" creationId="{9DF9A3B5-8A69-4F9E-8118-9B6F4C5EB1F6}"/>
          </ac:picMkLst>
        </pc:picChg>
      </pc:sldChg>
      <pc:sldChg chg="addSp delSp modSp add mod">
        <pc:chgData name="조상호" userId="a2040050-b890-4d62-99f9-8a7ecb8549ba" providerId="ADAL" clId="{5CC2A5AE-63E9-4EA5-87DD-6E12ABC89BBB}" dt="2020-08-06T07:36:24.301" v="1350" actId="12789"/>
        <pc:sldMkLst>
          <pc:docMk/>
          <pc:sldMk cId="586041558" sldId="331"/>
        </pc:sldMkLst>
        <pc:spChg chg="mod">
          <ac:chgData name="조상호" userId="a2040050-b890-4d62-99f9-8a7ecb8549ba" providerId="ADAL" clId="{5CC2A5AE-63E9-4EA5-87DD-6E12ABC89BBB}" dt="2020-08-06T07:27:17.521" v="728" actId="1035"/>
          <ac:spMkLst>
            <pc:docMk/>
            <pc:sldMk cId="586041558" sldId="331"/>
            <ac:spMk id="5" creationId="{ABC8EBEB-D185-459E-AEAA-2ED5D97EC614}"/>
          </ac:spMkLst>
        </pc:spChg>
        <pc:picChg chg="add mod">
          <ac:chgData name="조상호" userId="a2040050-b890-4d62-99f9-8a7ecb8549ba" providerId="ADAL" clId="{5CC2A5AE-63E9-4EA5-87DD-6E12ABC89BBB}" dt="2020-08-06T07:36:24.301" v="1350" actId="12789"/>
          <ac:picMkLst>
            <pc:docMk/>
            <pc:sldMk cId="586041558" sldId="331"/>
            <ac:picMk id="3" creationId="{CB0C4A59-8B96-4A91-9EF6-CD8FD7E234A6}"/>
          </ac:picMkLst>
        </pc:picChg>
        <pc:picChg chg="del">
          <ac:chgData name="조상호" userId="a2040050-b890-4d62-99f9-8a7ecb8549ba" providerId="ADAL" clId="{5CC2A5AE-63E9-4EA5-87DD-6E12ABC89BBB}" dt="2020-08-06T07:21:13.897" v="414" actId="478"/>
          <ac:picMkLst>
            <pc:docMk/>
            <pc:sldMk cId="586041558" sldId="331"/>
            <ac:picMk id="4" creationId="{7D712E03-C2AF-49E6-9B99-21658D1517F4}"/>
          </ac:picMkLst>
        </pc:picChg>
        <pc:picChg chg="add del mod">
          <ac:chgData name="조상호" userId="a2040050-b890-4d62-99f9-8a7ecb8549ba" providerId="ADAL" clId="{5CC2A5AE-63E9-4EA5-87DD-6E12ABC89BBB}" dt="2020-08-06T07:28:10.101" v="735" actId="21"/>
          <ac:picMkLst>
            <pc:docMk/>
            <pc:sldMk cId="586041558" sldId="331"/>
            <ac:picMk id="8" creationId="{FB189879-1BC7-4D92-9FBB-DD0EE9A4537E}"/>
          </ac:picMkLst>
        </pc:picChg>
      </pc:sldChg>
      <pc:sldChg chg="addSp delSp modSp add mod">
        <pc:chgData name="조상호" userId="a2040050-b890-4d62-99f9-8a7ecb8549ba" providerId="ADAL" clId="{5CC2A5AE-63E9-4EA5-87DD-6E12ABC89BBB}" dt="2020-08-06T07:36:21.566" v="1349" actId="12789"/>
        <pc:sldMkLst>
          <pc:docMk/>
          <pc:sldMk cId="2284841325" sldId="332"/>
        </pc:sldMkLst>
        <pc:spChg chg="mod">
          <ac:chgData name="조상호" userId="a2040050-b890-4d62-99f9-8a7ecb8549ba" providerId="ADAL" clId="{5CC2A5AE-63E9-4EA5-87DD-6E12ABC89BBB}" dt="2020-08-06T07:29:23.247" v="935"/>
          <ac:spMkLst>
            <pc:docMk/>
            <pc:sldMk cId="2284841325" sldId="332"/>
            <ac:spMk id="5" creationId="{ABC8EBEB-D185-459E-AEAA-2ED5D97EC614}"/>
          </ac:spMkLst>
        </pc:spChg>
        <pc:picChg chg="add mod">
          <ac:chgData name="조상호" userId="a2040050-b890-4d62-99f9-8a7ecb8549ba" providerId="ADAL" clId="{5CC2A5AE-63E9-4EA5-87DD-6E12ABC89BBB}" dt="2020-08-06T07:36:21.566" v="1349" actId="12789"/>
          <ac:picMkLst>
            <pc:docMk/>
            <pc:sldMk cId="2284841325" sldId="332"/>
            <ac:picMk id="2" creationId="{DA76AF10-5BC1-4D84-BF1B-FFF196ECC345}"/>
          </ac:picMkLst>
        </pc:picChg>
        <pc:picChg chg="del">
          <ac:chgData name="조상호" userId="a2040050-b890-4d62-99f9-8a7ecb8549ba" providerId="ADAL" clId="{5CC2A5AE-63E9-4EA5-87DD-6E12ABC89BBB}" dt="2020-08-06T07:28:13.123" v="737" actId="478"/>
          <ac:picMkLst>
            <pc:docMk/>
            <pc:sldMk cId="2284841325" sldId="332"/>
            <ac:picMk id="3" creationId="{CB0C4A59-8B96-4A91-9EF6-CD8FD7E234A6}"/>
          </ac:picMkLst>
        </pc:picChg>
      </pc:sldChg>
      <pc:sldChg chg="addSp delSp modSp add mod">
        <pc:chgData name="조상호" userId="a2040050-b890-4d62-99f9-8a7ecb8549ba" providerId="ADAL" clId="{5CC2A5AE-63E9-4EA5-87DD-6E12ABC89BBB}" dt="2020-08-06T07:55:22.795" v="1623" actId="1036"/>
        <pc:sldMkLst>
          <pc:docMk/>
          <pc:sldMk cId="2331758338" sldId="333"/>
        </pc:sldMkLst>
        <pc:spChg chg="mod">
          <ac:chgData name="조상호" userId="a2040050-b890-4d62-99f9-8a7ecb8549ba" providerId="ADAL" clId="{5CC2A5AE-63E9-4EA5-87DD-6E12ABC89BBB}" dt="2020-08-06T07:55:22.795" v="1623" actId="1036"/>
          <ac:spMkLst>
            <pc:docMk/>
            <pc:sldMk cId="2331758338" sldId="333"/>
            <ac:spMk id="2" creationId="{FC7925BF-4CA3-42DD-B433-F00A23E98DA3}"/>
          </ac:spMkLst>
        </pc:spChg>
        <pc:spChg chg="add del">
          <ac:chgData name="조상호" userId="a2040050-b890-4d62-99f9-8a7ecb8549ba" providerId="ADAL" clId="{5CC2A5AE-63E9-4EA5-87DD-6E12ABC89BBB}" dt="2020-08-06T07:50:45.177" v="1454"/>
          <ac:spMkLst>
            <pc:docMk/>
            <pc:sldMk cId="2331758338" sldId="333"/>
            <ac:spMk id="4" creationId="{0002D588-381B-423F-AB79-858E5A8F8F5B}"/>
          </ac:spMkLst>
        </pc:spChg>
        <pc:spChg chg="mod">
          <ac:chgData name="조상호" userId="a2040050-b890-4d62-99f9-8a7ecb8549ba" providerId="ADAL" clId="{5CC2A5AE-63E9-4EA5-87DD-6E12ABC89BBB}" dt="2020-08-06T07:50:29.298" v="1452" actId="20577"/>
          <ac:spMkLst>
            <pc:docMk/>
            <pc:sldMk cId="2331758338" sldId="333"/>
            <ac:spMk id="7" creationId="{603F839D-1C6F-4A4B-9D69-D53D4A2736D0}"/>
          </ac:spMkLst>
        </pc:spChg>
        <pc:spChg chg="mod">
          <ac:chgData name="조상호" userId="a2040050-b890-4d62-99f9-8a7ecb8549ba" providerId="ADAL" clId="{5CC2A5AE-63E9-4EA5-87DD-6E12ABC89BBB}" dt="2020-08-06T07:50:50.889" v="1483"/>
          <ac:spMkLst>
            <pc:docMk/>
            <pc:sldMk cId="2331758338" sldId="333"/>
            <ac:spMk id="9" creationId="{77870036-F7F4-4297-968D-2631849CA20E}"/>
          </ac:spMkLst>
        </pc:spChg>
        <pc:picChg chg="del">
          <ac:chgData name="조상호" userId="a2040050-b890-4d62-99f9-8a7ecb8549ba" providerId="ADAL" clId="{5CC2A5AE-63E9-4EA5-87DD-6E12ABC89BBB}" dt="2020-08-06T07:50:54.867" v="1484" actId="478"/>
          <ac:picMkLst>
            <pc:docMk/>
            <pc:sldMk cId="2331758338" sldId="333"/>
            <ac:picMk id="3" creationId="{9B98460B-FF21-416D-AE70-EA6CF0461C6C}"/>
          </ac:picMkLst>
        </pc:picChg>
        <pc:picChg chg="add mod">
          <ac:chgData name="조상호" userId="a2040050-b890-4d62-99f9-8a7ecb8549ba" providerId="ADAL" clId="{5CC2A5AE-63E9-4EA5-87DD-6E12ABC89BBB}" dt="2020-08-06T07:55:22.795" v="1623" actId="1036"/>
          <ac:picMkLst>
            <pc:docMk/>
            <pc:sldMk cId="2331758338" sldId="333"/>
            <ac:picMk id="6" creationId="{5B89FCAA-8A48-4F5C-ADA0-5D6C043671B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C54528E-E7B3-441A-97FB-379B3058792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F5B923-C489-499C-BBB9-FC8FFA344F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36E5AD-0920-4C9B-8573-5CA5AD8FB4F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BC8A9-AF6D-4989-8C3D-9D4262A18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750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F2FF1-2E56-44C1-90CB-CDE4707840BE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2FFFD-EB0C-4CFB-815A-C2EF55D6C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612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2FFFD-EB0C-4CFB-815A-C2EF55D6C94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139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2FFFD-EB0C-4CFB-815A-C2EF55D6C94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304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#CSV Sample</a:t>
            </a:r>
          </a:p>
          <a:p>
            <a:endParaRPr lang="en-US" altLang="ko-KR" b="0" dirty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userprincipalname,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,  Courier New"/>
              </a:rPr>
              <a:t>email,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,  Courier New"/>
              </a:rPr>
              <a:t>title,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,  Courier New"/>
              </a:rPr>
              <a:t>department,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,  Courier New"/>
              </a:rPr>
              <a:t>office,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phonenumber,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,  Courier New"/>
              </a:rPr>
              <a:t>manager</a:t>
            </a:r>
            <a:endParaRPr lang="en-US" altLang="ko-KR" b="0" dirty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nsolas,  Courier New"/>
              </a:rPr>
              <a:t>hong@snuh.org,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,  Courier New"/>
              </a:rPr>
              <a:t>hong@snuh.org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,  Courier New"/>
              </a:rPr>
              <a:t>,</a:t>
            </a:r>
            <a:r>
              <a:rPr lang="ko-KR" altLang="en-US" b="0" dirty="0">
                <a:solidFill>
                  <a:srgbClr val="DCDCAA"/>
                </a:solidFill>
                <a:effectLst/>
                <a:latin typeface="Consolas,  Courier New"/>
              </a:rPr>
              <a:t>사원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,  Courier New"/>
              </a:rPr>
              <a:t>,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,  Courier New"/>
              </a:rPr>
              <a:t>영업지원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,  Courier New"/>
              </a:rPr>
              <a:t>,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,  Courier New"/>
              </a:rPr>
              <a:t>서울사무소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,  Courier New"/>
              </a:rPr>
              <a:t>,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070-1234-5678,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,  Courier New"/>
              </a:rPr>
              <a:t>jh@snuh.org</a:t>
            </a:r>
            <a:endParaRPr lang="en-US" altLang="ko-KR" b="0" dirty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nsolas,  Courier New"/>
              </a:rPr>
              <a:t>jh@snuh.org,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,  Courier New"/>
              </a:rPr>
              <a:t>jh@snuh.org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,  Courier New"/>
              </a:rPr>
              <a:t>,</a:t>
            </a:r>
            <a:r>
              <a:rPr lang="ko-KR" altLang="en-US" b="0" dirty="0">
                <a:solidFill>
                  <a:srgbClr val="DCDCAA"/>
                </a:solidFill>
                <a:effectLst/>
                <a:latin typeface="Consolas,  Courier New"/>
              </a:rPr>
              <a:t>사원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,  Courier New"/>
              </a:rPr>
              <a:t>,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,  Courier New"/>
              </a:rPr>
              <a:t>영업지원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,  Courier New"/>
              </a:rPr>
              <a:t>,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,  Courier New"/>
              </a:rPr>
              <a:t>서울사무소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,  Courier New"/>
              </a:rPr>
              <a:t>,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070-1233-5673,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,  Courier New"/>
              </a:rPr>
              <a:t>lee@snuh.org</a:t>
            </a:r>
            <a:endParaRPr lang="en-US" altLang="ko-KR" b="0" dirty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A15365@snuh.org,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,  Courier New"/>
              </a:rPr>
              <a:t>gelee@snuh.org,</a:t>
            </a:r>
            <a:r>
              <a:rPr lang="ko-KR" altLang="en-US" b="0" dirty="0">
                <a:solidFill>
                  <a:srgbClr val="DCDCAA"/>
                </a:solidFill>
                <a:effectLst/>
                <a:latin typeface="Consolas,  Courier New"/>
              </a:rPr>
              <a:t>대리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,  Courier New"/>
              </a:rPr>
              <a:t>,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,  Courier New"/>
              </a:rPr>
              <a:t>경영지원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,  Courier New"/>
              </a:rPr>
              <a:t>,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,  Courier New"/>
              </a:rPr>
              <a:t>부산사무소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,  Courier New"/>
              </a:rPr>
              <a:t>,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070-1124-5555,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,  Courier New"/>
              </a:rPr>
              <a:t>ko@snuh.org</a:t>
            </a:r>
            <a:endParaRPr lang="en-US" altLang="ko-KR" b="0" dirty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A26466@snuh.org,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,  Courier New"/>
              </a:rPr>
              <a:t>ko@snuh.org,</a:t>
            </a:r>
            <a:r>
              <a:rPr lang="ko-KR" altLang="en-US" b="0" dirty="0">
                <a:solidFill>
                  <a:srgbClr val="DCDCAA"/>
                </a:solidFill>
                <a:effectLst/>
                <a:latin typeface="Consolas,  Courier New"/>
              </a:rPr>
              <a:t>과장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,  Courier New"/>
              </a:rPr>
              <a:t>,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,  Courier New"/>
              </a:rPr>
              <a:t>영업지원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,  Courier New"/>
              </a:rPr>
              <a:t>,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,  Courier New"/>
              </a:rPr>
              <a:t>서울사무소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,  Courier New"/>
              </a:rPr>
              <a:t>,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070-1234-5678,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,  Courier New"/>
              </a:rPr>
              <a:t>ho@snuh.org</a:t>
            </a:r>
            <a:endParaRPr lang="en-US" altLang="ko-KR" b="0" dirty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A13521@snuh.org,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,  Courier New"/>
              </a:rPr>
              <a:t>ho@snuh.org,</a:t>
            </a:r>
            <a:r>
              <a:rPr lang="ko-KR" altLang="en-US" b="0" dirty="0">
                <a:solidFill>
                  <a:srgbClr val="DCDCAA"/>
                </a:solidFill>
                <a:effectLst/>
                <a:latin typeface="Consolas,  Courier New"/>
              </a:rPr>
              <a:t>사원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,  Courier New"/>
              </a:rPr>
              <a:t>,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,  Courier New"/>
              </a:rPr>
              <a:t>영업지원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,  Courier New"/>
              </a:rPr>
              <a:t>,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,  Courier New"/>
              </a:rPr>
              <a:t>서울사무소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,  Courier New"/>
              </a:rPr>
              <a:t>,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070-1234-5111,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,  Courier New"/>
              </a:rPr>
              <a:t>lee@snuh.org</a:t>
            </a:r>
            <a:endParaRPr lang="en-US" altLang="ko-KR" b="0" dirty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nsolas,  Courier New"/>
              </a:rPr>
              <a:t>lee@snuh.org,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,  Courier New"/>
              </a:rPr>
              <a:t>lee@snuh.org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,  Courier New"/>
              </a:rPr>
              <a:t>,</a:t>
            </a:r>
            <a:r>
              <a:rPr lang="ko-KR" altLang="en-US" b="0" dirty="0">
                <a:solidFill>
                  <a:srgbClr val="DCDCAA"/>
                </a:solidFill>
                <a:effectLst/>
                <a:latin typeface="Consolas,  Courier New"/>
              </a:rPr>
              <a:t>사장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,  Courier New"/>
              </a:rPr>
              <a:t>,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,  Courier New"/>
              </a:rPr>
              <a:t>사장실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,  Courier New"/>
              </a:rPr>
              <a:t>,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,  Courier New"/>
              </a:rPr>
              <a:t>강남사무소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,  Courier New"/>
              </a:rPr>
              <a:t>,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070-1111-2222,</a:t>
            </a:r>
            <a:endParaRPr lang="ko-KR" altLang="en-US" b="0" dirty="0">
              <a:solidFill>
                <a:srgbClr val="D4D4D4"/>
              </a:solidFill>
              <a:effectLst/>
              <a:latin typeface="Consolas,  Courier New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2FFFD-EB0C-4CFB-815A-C2EF55D6C94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953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2FFFD-EB0C-4CFB-815A-C2EF55D6C94A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426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schemeClr val="bg1"/>
                </a:solidFill>
              </a:rPr>
              <a:t>기본 연산자 </a:t>
            </a:r>
            <a:r>
              <a:rPr lang="en-US" altLang="ko-KR" b="1" dirty="0">
                <a:solidFill>
                  <a:schemeClr val="bg1"/>
                </a:solidFill>
              </a:rPr>
              <a:t>/ </a:t>
            </a:r>
            <a:r>
              <a:rPr lang="ko-KR" altLang="en-US" b="1" dirty="0">
                <a:solidFill>
                  <a:schemeClr val="bg1"/>
                </a:solidFill>
              </a:rPr>
              <a:t>배열 </a:t>
            </a:r>
            <a:r>
              <a:rPr lang="en-US" altLang="ko-KR" b="1" dirty="0">
                <a:solidFill>
                  <a:schemeClr val="bg1"/>
                </a:solidFill>
              </a:rPr>
              <a:t>/ </a:t>
            </a:r>
            <a:r>
              <a:rPr lang="ko-KR" altLang="en-US" b="1" dirty="0" err="1">
                <a:solidFill>
                  <a:schemeClr val="bg1"/>
                </a:solidFill>
              </a:rPr>
              <a:t>딕셔너리</a:t>
            </a:r>
            <a:r>
              <a:rPr lang="ko-KR" altLang="en-US" b="1" dirty="0">
                <a:solidFill>
                  <a:schemeClr val="bg1"/>
                </a:solidFill>
              </a:rPr>
              <a:t> 사용 예시</a:t>
            </a:r>
          </a:p>
          <a:p>
            <a:endParaRPr lang="en-US" altLang="ko-KR" b="0" dirty="0">
              <a:solidFill>
                <a:srgbClr val="6A9955"/>
              </a:solidFill>
              <a:effectLst/>
              <a:latin typeface="Consolas,  Courier New"/>
            </a:endParaRPr>
          </a:p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,  Courier New"/>
              </a:rPr>
              <a:t>#Operator</a:t>
            </a:r>
            <a:endParaRPr lang="en-US" altLang="ko-KR" b="0" dirty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,  Courier New"/>
              </a:rPr>
              <a:t># About Operators - https://docs.microsoft.com/en-us/powershell/module/microsoft.powershell.core/about/about_operators?view=powershell-7</a:t>
            </a:r>
            <a:endParaRPr lang="en-US" altLang="ko-KR" b="0" dirty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b="0" dirty="0">
                <a:solidFill>
                  <a:srgbClr val="B5CEA8"/>
                </a:solidFill>
                <a:effectLst/>
                <a:latin typeface="Consolas,  Courier New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-eq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,  Courier New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,  Courier New"/>
              </a:rPr>
              <a:t>#False</a:t>
            </a:r>
            <a:endParaRPr lang="en-US" altLang="ko-KR" b="0" dirty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b="0" dirty="0">
                <a:solidFill>
                  <a:srgbClr val="B5CEA8"/>
                </a:solidFill>
                <a:effectLst/>
                <a:latin typeface="Consolas,  Courier New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,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,  Courier New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,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,  Courier New"/>
              </a:rPr>
              <a:t>3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-contains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,  Courier New"/>
              </a:rPr>
              <a:t>3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,  Courier New"/>
              </a:rPr>
              <a:t># True</a:t>
            </a:r>
            <a:endParaRPr lang="en-US" altLang="ko-KR" b="0" dirty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Consolas,  Courier New"/>
              </a:rPr>
              <a:t>"Show me the money"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-like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,  Courier New"/>
              </a:rPr>
              <a:t>"*me*"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,  Courier New"/>
              </a:rPr>
              <a:t># True</a:t>
            </a:r>
            <a:endParaRPr lang="en-US" altLang="ko-KR" b="0" dirty="0">
              <a:solidFill>
                <a:srgbClr val="D4D4D4"/>
              </a:solidFill>
              <a:effectLst/>
              <a:latin typeface="Consolas,  Courier New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</a:br>
            <a:r>
              <a:rPr lang="en-US" altLang="ko-KR" b="0" dirty="0">
                <a:solidFill>
                  <a:srgbClr val="6A9955"/>
                </a:solidFill>
                <a:effectLst/>
                <a:latin typeface="Consolas,  Courier New"/>
              </a:rPr>
              <a:t>#compare two </a:t>
            </a:r>
            <a:r>
              <a:rPr lang="en-US" altLang="ko-KR" b="0" dirty="0" err="1">
                <a:solidFill>
                  <a:srgbClr val="6A9955"/>
                </a:solidFill>
                <a:effectLst/>
                <a:latin typeface="Consolas,  Courier New"/>
              </a:rPr>
              <a:t>arraies</a:t>
            </a:r>
            <a:endParaRPr lang="en-US" altLang="ko-KR" b="0" dirty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,  Courier New"/>
              </a:rPr>
              <a:t>#About Arrays : https://docs.microsoft.com/en-us/powershell/module/microsoft.powershell.core/about/about_arrays?view=powershell-7</a:t>
            </a:r>
            <a:endParaRPr lang="en-US" altLang="ko-KR" b="0" dirty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,  Courier New"/>
              </a:rPr>
              <a:t>#About If : https://docs.microsoft.com/en-us/powershell/module/microsoft.powershell.core/about/about_if?view=powershell-7</a:t>
            </a:r>
            <a:endParaRPr lang="en-US" altLang="ko-KR" b="0" dirty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,  Courier New"/>
              </a:rPr>
              <a:t>listA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=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,  Courier New"/>
              </a:rPr>
              <a:t>@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,  Courier New"/>
              </a:rPr>
              <a:t>'test1'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,  Courier New"/>
              </a:rPr>
              <a:t>'test2'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,  Courier New"/>
              </a:rPr>
              <a:t>'test3'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,  Courier New"/>
              </a:rPr>
              <a:t>'test6'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)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,  Courier New"/>
              </a:rPr>
              <a:t>listB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=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,  Courier New"/>
              </a:rPr>
              <a:t>@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,  Courier New"/>
              </a:rPr>
              <a:t>'test1'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,  Courier New"/>
              </a:rPr>
              <a:t>'test4'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,  Courier New"/>
              </a:rPr>
              <a:t>'test5'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,  Courier New"/>
              </a:rPr>
              <a:t>'test6'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)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$intersection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=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,  Courier New"/>
              </a:rPr>
              <a:t>@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()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</a:br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,  Courier New"/>
              </a:rPr>
              <a:t>listA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| 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,  Courier New"/>
              </a:rPr>
              <a:t>ForEach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,  Courier New"/>
              </a:rPr>
              <a:t>-Object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{ 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,  Courier New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,  Courier New"/>
              </a:rPr>
              <a:t>listB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-contains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$_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){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      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$intersection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+=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$_</a:t>
            </a:r>
            <a:endParaRPr lang="en-US" altLang="ko-KR" b="0" dirty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   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}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,  Courier New"/>
              </a:rPr>
              <a:t>listB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,  Courier New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]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,  Courier New"/>
              </a:rPr>
              <a:t># "test4"</a:t>
            </a:r>
            <a:endParaRPr lang="en-US" altLang="ko-KR" b="0" dirty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$intersection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,  Courier New"/>
              </a:rPr>
              <a:t># "test1","test6"</a:t>
            </a:r>
            <a:endParaRPr lang="en-US" altLang="ko-KR" b="0" dirty="0">
              <a:solidFill>
                <a:srgbClr val="D4D4D4"/>
              </a:solidFill>
              <a:effectLst/>
              <a:latin typeface="Consolas,  Courier New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</a:br>
            <a:r>
              <a:rPr lang="en-US" altLang="ko-KR" b="0" dirty="0">
                <a:solidFill>
                  <a:srgbClr val="6A9955"/>
                </a:solidFill>
                <a:effectLst/>
                <a:latin typeface="Consolas,  Courier New"/>
              </a:rPr>
              <a:t>#hashtable (equivalent to dictionary in Python)</a:t>
            </a:r>
            <a:endParaRPr lang="en-US" altLang="ko-KR" b="0" dirty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,  Courier New"/>
              </a:rPr>
              <a:t># About Hash Tables - https://docs.microsoft.com/en-us/powershell/module/microsoft.powershell.core/about/about_hash_tables?view=powershell-7</a:t>
            </a:r>
            <a:endParaRPr lang="en-US" altLang="ko-KR" b="0" dirty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,  Courier New"/>
              </a:rPr>
              <a:t>dicA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=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,  Courier New"/>
              </a:rPr>
              <a:t>@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{}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,  Courier New"/>
              </a:rPr>
              <a:t>dicA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,  Courier New"/>
              </a:rPr>
              <a:t>'first'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]=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,  Courier New"/>
              </a:rPr>
              <a:t>1</a:t>
            </a:r>
            <a:endParaRPr lang="en-US" altLang="ko-KR" b="0" dirty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,  Courier New"/>
              </a:rPr>
              <a:t>dicA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,  Courier New"/>
              </a:rPr>
              <a:t>'second'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]=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,  Courier New"/>
              </a:rPr>
              <a:t>2</a:t>
            </a:r>
            <a:endParaRPr lang="en-US" altLang="ko-KR" b="0" dirty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,  Courier New"/>
              </a:rPr>
              <a:t>dicA</a:t>
            </a:r>
            <a:endParaRPr lang="en-US" altLang="ko-KR" b="0" dirty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,  Courier New"/>
              </a:rPr>
              <a:t>dicB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=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,  Courier New"/>
              </a:rPr>
              <a:t>@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{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,  Courier New"/>
              </a:rPr>
              <a:t>'third'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=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,  Courier New"/>
              </a:rPr>
              <a:t>3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;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,  Courier New"/>
              </a:rPr>
              <a:t>'fourth'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=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,  Courier New"/>
              </a:rPr>
              <a:t>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}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,  Courier New"/>
              </a:rPr>
              <a:t>dicB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,  Courier New"/>
              </a:rPr>
              <a:t>'third'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]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,  Courier New"/>
              </a:rPr>
              <a:t># 3</a:t>
            </a:r>
            <a:endParaRPr lang="en-US" altLang="ko-KR" b="0" dirty="0">
              <a:solidFill>
                <a:srgbClr val="D4D4D4"/>
              </a:solidFill>
              <a:effectLst/>
              <a:latin typeface="Consolas,  Courier New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2FFFD-EB0C-4CFB-815A-C2EF55D6C94A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775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Exchange Online PowerShell</a:t>
            </a:r>
            <a:r>
              <a:rPr lang="ko-KR" altLang="en-US" b="0" dirty="0">
                <a:solidFill>
                  <a:srgbClr val="9CDCFE"/>
                </a:solidFill>
                <a:effectLst/>
                <a:latin typeface="Consolas,  Courier New"/>
              </a:rPr>
              <a:t>에 접속하여 사용자 속성 수정</a:t>
            </a:r>
            <a:endParaRPr lang="en-US" altLang="ko-KR" b="0" dirty="0">
              <a:solidFill>
                <a:srgbClr val="9CDCFE"/>
              </a:solidFill>
              <a:effectLst/>
              <a:latin typeface="Consolas,  Courier New"/>
            </a:endParaRPr>
          </a:p>
          <a:p>
            <a:endParaRPr lang="en-US" altLang="ko-KR" b="0" dirty="0">
              <a:solidFill>
                <a:srgbClr val="9CDCFE"/>
              </a:solidFill>
              <a:effectLst/>
              <a:latin typeface="Consolas,  Courier New"/>
            </a:endParaRP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,  Courier New"/>
              </a:rPr>
              <a:t>csvpath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=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,  Courier New"/>
              </a:rPr>
              <a:t>'~/snuh.csv'</a:t>
            </a:r>
            <a:endParaRPr lang="en-US" altLang="ko-KR" b="0" dirty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$csv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=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,  Courier New"/>
              </a:rPr>
              <a:t>Import-Csv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,  Courier New"/>
              </a:rPr>
              <a:t>csvpath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-Encoding UTF8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</a:br>
            <a:r>
              <a:rPr lang="en-US" altLang="ko-KR" b="0" dirty="0">
                <a:solidFill>
                  <a:srgbClr val="6A9955"/>
                </a:solidFill>
                <a:effectLst/>
                <a:latin typeface="Consolas,  Courier New"/>
              </a:rPr>
              <a:t>#connect service</a:t>
            </a:r>
            <a:endParaRPr lang="en-US" altLang="ko-KR" b="0" dirty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,  Courier New"/>
              </a:rPr>
              <a:t>UserCredential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=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,  Courier New"/>
              </a:rPr>
              <a:t>Get-Credential</a:t>
            </a:r>
            <a:endParaRPr lang="en-US" altLang="ko-KR" b="0" dirty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$Session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=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,  Courier New"/>
              </a:rPr>
              <a:t>New-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,  Courier New"/>
              </a:rPr>
              <a:t>PSSession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-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,  Courier New"/>
              </a:rPr>
              <a:t>ConfigurationName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,  Courier New"/>
              </a:rPr>
              <a:t>Microsoft.Exchange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-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,  Courier New"/>
              </a:rPr>
              <a:t>ConnectionUri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https://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,  Courier New"/>
              </a:rPr>
              <a:t>outlook.office365.com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/powershell-liveid/ -Credential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,  Courier New"/>
              </a:rPr>
              <a:t>UserCredential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-Authentication Basic -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,  Courier New"/>
              </a:rPr>
              <a:t>AllowRedirection</a:t>
            </a:r>
            <a:endParaRPr lang="en-US" altLang="ko-KR" b="0" dirty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b="0" dirty="0">
                <a:solidFill>
                  <a:srgbClr val="DCDCAA"/>
                </a:solidFill>
                <a:effectLst/>
                <a:latin typeface="Consolas,  Courier New"/>
              </a:rPr>
              <a:t>Import-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,  Courier New"/>
              </a:rPr>
              <a:t>PSSession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$Session</a:t>
            </a:r>
            <a:endParaRPr lang="en-US" altLang="ko-KR" b="0" dirty="0">
              <a:solidFill>
                <a:srgbClr val="D4D4D4"/>
              </a:solidFill>
              <a:effectLst/>
              <a:latin typeface="Consolas,  Courier New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</a:br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$csv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|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,  Courier New"/>
              </a:rPr>
              <a:t>%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{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,  Courier New"/>
              </a:rPr>
              <a:t>Set-User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-Identity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$_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,  Courier New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,  Courier New"/>
              </a:rPr>
              <a:t>userprincipalname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-Manager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$_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,  Courier New"/>
              </a:rPr>
              <a:t>.manager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-Title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$_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,  Courier New"/>
              </a:rPr>
              <a:t>.title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-Department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$_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,  Courier New"/>
              </a:rPr>
              <a:t>.department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-Phone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$_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,  Courier New"/>
              </a:rPr>
              <a:t>.Phone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-Office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$_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,  Courier New"/>
              </a:rPr>
              <a:t>.office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</a:br>
            <a:b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</a:br>
            <a:b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</a:br>
            <a:endParaRPr lang="en-US" altLang="ko-KR" b="0" dirty="0">
              <a:solidFill>
                <a:srgbClr val="D4D4D4"/>
              </a:solidFill>
              <a:effectLst/>
              <a:latin typeface="Consolas,  Courier New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2FFFD-EB0C-4CFB-815A-C2EF55D6C94A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100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Exchange Online / Office 365 PowerShell</a:t>
            </a:r>
            <a:r>
              <a:rPr lang="ko-KR" altLang="en-US" b="0" dirty="0">
                <a:solidFill>
                  <a:srgbClr val="9CDCFE"/>
                </a:solidFill>
                <a:effectLst/>
                <a:latin typeface="Consolas,  Courier New"/>
              </a:rPr>
              <a:t>에 접속하여 사용자 속성 수정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 (</a:t>
            </a:r>
            <a:r>
              <a:rPr lang="ko-KR" altLang="en-US" b="0" dirty="0">
                <a:solidFill>
                  <a:srgbClr val="9CDCFE"/>
                </a:solidFill>
                <a:effectLst/>
                <a:latin typeface="Consolas,  Courier New"/>
              </a:rPr>
              <a:t>하나의 창에서 두 서비스에 동시 접속 가능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)</a:t>
            </a:r>
          </a:p>
          <a:p>
            <a:endParaRPr lang="en-US" altLang="ko-KR" b="0" dirty="0">
              <a:solidFill>
                <a:srgbClr val="9CDCFE"/>
              </a:solidFill>
              <a:effectLst/>
              <a:latin typeface="Consolas,  Courier New"/>
            </a:endParaRPr>
          </a:p>
          <a:p>
            <a:endParaRPr lang="en-US" altLang="ko-KR" b="0" dirty="0">
              <a:solidFill>
                <a:srgbClr val="9CDCFE"/>
              </a:solidFill>
              <a:effectLst/>
              <a:latin typeface="Consolas,  Courier New"/>
            </a:endParaRP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,  Courier New"/>
              </a:rPr>
              <a:t>csvpath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=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,  Courier New"/>
              </a:rPr>
              <a:t>'~/snuh.csv'</a:t>
            </a:r>
            <a:endParaRPr lang="en-US" altLang="ko-KR" b="0" dirty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$csv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=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,  Courier New"/>
              </a:rPr>
              <a:t>Import-Csv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,  Courier New"/>
              </a:rPr>
              <a:t>csvpath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-Encoding UTF8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</a:br>
            <a:r>
              <a:rPr lang="en-US" altLang="ko-KR" b="0" dirty="0">
                <a:solidFill>
                  <a:srgbClr val="6A9955"/>
                </a:solidFill>
                <a:effectLst/>
                <a:latin typeface="Consolas,  Courier New"/>
              </a:rPr>
              <a:t>#Create credential for Office 365 Admin</a:t>
            </a:r>
            <a:endParaRPr lang="en-US" altLang="ko-KR" b="0" dirty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$username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=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,  Courier New"/>
              </a:rPr>
              <a:t>"admin@snuh.org"</a:t>
            </a:r>
            <a:endParaRPr lang="en-US" altLang="ko-KR" b="0" dirty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,  Courier New"/>
              </a:rPr>
              <a:t>pwdPlanText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=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,  Courier New"/>
              </a:rPr>
              <a:t>"password"</a:t>
            </a:r>
            <a:endParaRPr lang="en-US" altLang="ko-KR" b="0" dirty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,  Courier New"/>
              </a:rPr>
              <a:t>secStringPassword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= 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,  Courier New"/>
              </a:rPr>
              <a:t>ConvertTo-SecureString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-String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,  Courier New"/>
              </a:rPr>
              <a:t>pwdPlanText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-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,  Courier New"/>
              </a:rPr>
              <a:t>AsPlainText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-Force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,  Courier New"/>
              </a:rPr>
              <a:t>UserCredential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=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,  Courier New"/>
              </a:rPr>
              <a:t>New-Object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,  Courier New"/>
              </a:rPr>
              <a:t>System.Management.Automation.PSCredential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$username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,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,  Courier New"/>
              </a:rPr>
              <a:t>secStringPassword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)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</a:br>
            <a:r>
              <a:rPr lang="en-US" altLang="ko-KR" b="0" dirty="0">
                <a:solidFill>
                  <a:srgbClr val="6A9955"/>
                </a:solidFill>
                <a:effectLst/>
                <a:latin typeface="Consolas,  Courier New"/>
              </a:rPr>
              <a:t>#Connect Exchange Online PowerShell</a:t>
            </a:r>
            <a:endParaRPr lang="en-US" altLang="ko-KR" b="0" dirty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,  Courier New"/>
              </a:rPr>
              <a:t>UserCredential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=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,  Courier New"/>
              </a:rPr>
              <a:t>Get-Credential</a:t>
            </a:r>
            <a:endParaRPr lang="en-US" altLang="ko-KR" b="0" dirty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$Session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=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,  Courier New"/>
              </a:rPr>
              <a:t>New-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,  Courier New"/>
              </a:rPr>
              <a:t>PSSession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-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,  Courier New"/>
              </a:rPr>
              <a:t>ConfigurationName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,  Courier New"/>
              </a:rPr>
              <a:t>Microsoft.Exchange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-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,  Courier New"/>
              </a:rPr>
              <a:t>ConnectionUri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https://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,  Courier New"/>
              </a:rPr>
              <a:t>outlook.office365.com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/powershell-liveid/ -Credential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,  Courier New"/>
              </a:rPr>
              <a:t>UserCredential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-Authentication Basic -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,  Courier New"/>
              </a:rPr>
              <a:t>AllowRedirection</a:t>
            </a:r>
            <a:endParaRPr lang="en-US" altLang="ko-KR" b="0" dirty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b="0" dirty="0">
                <a:solidFill>
                  <a:srgbClr val="DCDCAA"/>
                </a:solidFill>
                <a:effectLst/>
                <a:latin typeface="Consolas,  Courier New"/>
              </a:rPr>
              <a:t>Import-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,  Courier New"/>
              </a:rPr>
              <a:t>PSSession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$Session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-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,  Courier New"/>
              </a:rPr>
              <a:t>DisableNameChecking</a:t>
            </a:r>
            <a:endParaRPr lang="en-US" altLang="ko-KR" b="0" dirty="0">
              <a:solidFill>
                <a:srgbClr val="D4D4D4"/>
              </a:solidFill>
              <a:effectLst/>
              <a:latin typeface="Consolas,  Courier New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</a:br>
            <a:r>
              <a:rPr lang="en-US" altLang="ko-KR" b="0" dirty="0">
                <a:solidFill>
                  <a:srgbClr val="6A9955"/>
                </a:solidFill>
                <a:effectLst/>
                <a:latin typeface="Consolas,  Courier New"/>
              </a:rPr>
              <a:t>#Connect Office 365 PowerShell</a:t>
            </a:r>
            <a:endParaRPr lang="en-US" altLang="ko-KR" b="0" dirty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b="0" dirty="0">
                <a:solidFill>
                  <a:srgbClr val="DCDCAA"/>
                </a:solidFill>
                <a:effectLst/>
                <a:latin typeface="Consolas,  Courier New"/>
              </a:rPr>
              <a:t>Connect-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,  Courier New"/>
              </a:rPr>
              <a:t>MsolService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-Credential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,  Courier New"/>
              </a:rPr>
              <a:t>UserCredential</a:t>
            </a:r>
            <a:endParaRPr lang="en-US" altLang="ko-KR" b="0" dirty="0">
              <a:solidFill>
                <a:srgbClr val="D4D4D4"/>
              </a:solidFill>
              <a:effectLst/>
              <a:latin typeface="Consolas,  Courier New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</a:br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$csv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|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,  Courier New"/>
              </a:rPr>
              <a:t>%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{ 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  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,  Courier New"/>
              </a:rPr>
              <a:t>#Set-Msoluser -&gt; modify Department, Office, title, </a:t>
            </a:r>
            <a:r>
              <a:rPr lang="en-US" altLang="ko-KR" b="0" dirty="0" err="1">
                <a:solidFill>
                  <a:srgbClr val="6A9955"/>
                </a:solidFill>
                <a:effectLst/>
                <a:latin typeface="Consolas,  Courier New"/>
              </a:rPr>
              <a:t>PhoneNumber</a:t>
            </a:r>
            <a:endParaRPr lang="en-US" altLang="ko-KR" b="0" dirty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  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,  Courier New"/>
              </a:rPr>
              <a:t>Set-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,  Courier New"/>
              </a:rPr>
              <a:t>MsolUser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-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,  Courier New"/>
              </a:rPr>
              <a:t>UserPrincipalName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$_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,  Courier New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,  Courier New"/>
              </a:rPr>
              <a:t>userprincipalname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-Department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$_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,  Courier New"/>
              </a:rPr>
              <a:t>.department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-Title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$_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,  Courier New"/>
              </a:rPr>
              <a:t>.title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-Office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$_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,  Courier New"/>
              </a:rPr>
              <a:t>.office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-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,  Courier New"/>
              </a:rPr>
              <a:t>PhoneNumber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$_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,  Courier New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,  Courier New"/>
              </a:rPr>
              <a:t>phonenumber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  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,  Courier New"/>
              </a:rPr>
              <a:t>#Set-User -&gt; Modify Manager</a:t>
            </a:r>
            <a:endParaRPr lang="en-US" altLang="ko-KR" b="0" dirty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  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,  Courier New"/>
              </a:rPr>
              <a:t>Set-User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-Identity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$_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,  Courier New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,  Courier New"/>
              </a:rPr>
              <a:t>userprincipalname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 -Manager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,  Courier New"/>
              </a:rPr>
              <a:t>$_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,  Courier New"/>
              </a:rPr>
              <a:t>.manager</a:t>
            </a:r>
            <a:endParaRPr lang="en-US" altLang="ko-KR" b="0" dirty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,  Courier New"/>
              </a:rPr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2FFFD-EB0C-4CFB-815A-C2EF55D6C94A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258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D3CAF-2034-4D48-9334-88E2E5343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18" y="2028135"/>
            <a:ext cx="5675082" cy="1481827"/>
          </a:xfrm>
          <a:solidFill>
            <a:srgbClr val="0078D4"/>
          </a:solidFill>
        </p:spPr>
        <p:txBody>
          <a:bodyPr anchor="b"/>
          <a:lstStyle>
            <a:lvl1pPr algn="ctr">
              <a:defRPr sz="3200">
                <a:ln w="15875"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D9B8D8-D35F-44F6-84E5-919CFF3FF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18" y="3509962"/>
            <a:ext cx="5675082" cy="1027623"/>
          </a:xfrm>
          <a:solidFill>
            <a:srgbClr val="0078D4"/>
          </a:solidFill>
        </p:spPr>
        <p:txBody>
          <a:bodyPr>
            <a:normAutofit/>
          </a:bodyPr>
          <a:lstStyle>
            <a:lvl1pPr marL="0" indent="0" algn="ctr">
              <a:buNone/>
              <a:defRPr sz="1100">
                <a:ln w="15875"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57907-1F1D-4A4F-8942-09AED57C3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1A36-BD2D-4978-88A9-CE9670276588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541F6-68A8-44DF-8909-3DD37BC46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279AD-DCFA-4BD6-95B7-B1A231553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0F67-0B0D-40CD-8D5D-07BED7EE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608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3E799-5BE3-4E75-9EEF-8252365BD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08" y="816706"/>
            <a:ext cx="10369092" cy="516715"/>
          </a:xfrm>
        </p:spPr>
        <p:txBody>
          <a:bodyPr>
            <a:normAutofit/>
          </a:bodyPr>
          <a:lstStyle>
            <a:lvl1pPr>
              <a:defRPr sz="3200" b="0">
                <a:ln w="22225">
                  <a:solidFill>
                    <a:srgbClr val="0078D4">
                      <a:alpha val="70000"/>
                    </a:srgbClr>
                  </a:solidFill>
                </a:ln>
                <a:solidFill>
                  <a:srgbClr val="0078D4"/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2C029-9274-4ECB-A3BB-44A1684B1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906" y="3400705"/>
            <a:ext cx="2619103" cy="28415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D42CD-8B98-40F9-A144-1979622A4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1A36-BD2D-4978-88A9-CE9670276588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9CBC3-6457-4784-8AE5-777F789DE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A7001-FA19-4CB2-B353-475137412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0F67-0B0D-40CD-8D5D-07BED7EE6FC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38A4BD-DC3A-4F96-9F1E-DE89B604A39D}"/>
              </a:ext>
            </a:extLst>
          </p:cNvPr>
          <p:cNvSpPr/>
          <p:nvPr userDrawn="1"/>
        </p:nvSpPr>
        <p:spPr>
          <a:xfrm>
            <a:off x="0" y="2"/>
            <a:ext cx="12192000" cy="779770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3200" b="1" dirty="0">
                <a:ln w="19050">
                  <a:solidFill>
                    <a:schemeClr val="bg1">
                      <a:alpha val="50000"/>
                    </a:schemeClr>
                  </a:solidFill>
                </a:ln>
              </a:rPr>
              <a:t> Exchange Online </a:t>
            </a:r>
            <a:endParaRPr lang="ko-KR" altLang="en-US" sz="3200" b="1" dirty="0">
              <a:ln w="19050">
                <a:solidFill>
                  <a:schemeClr val="bg1">
                    <a:alpha val="50000"/>
                  </a:schemeClr>
                </a:solidFill>
              </a:ln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C8F70CC-AD1C-43AB-A931-A317B64019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6507" y="1375447"/>
            <a:ext cx="10369091" cy="277812"/>
          </a:xfrm>
        </p:spPr>
        <p:txBody>
          <a:bodyPr>
            <a:noAutofit/>
          </a:bodyPr>
          <a:lstStyle>
            <a:lvl1pPr marL="0" indent="0"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lang="en-US" altLang="ko-KR" sz="1300" b="0" kern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0" indent="0"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lang="en-US" altLang="ko-KR" sz="1300" b="0" kern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0" indent="0"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lang="en-US" altLang="ko-KR" sz="1300" b="0" kern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0" indent="0"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lang="en-US" altLang="ko-KR" sz="1300" b="0" kern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0" indent="0"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lang="ko-KR" altLang="en-US" sz="1300" b="0" kern="12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010CEDE-9C50-4E29-9FB1-40ECF39A35E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245982" y="3400951"/>
            <a:ext cx="2619103" cy="28415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ko-KR" alt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C21C476-CC30-454D-9C69-11BCA2350D7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86058" y="3400705"/>
            <a:ext cx="2619103" cy="28415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ko-KR" alt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015154E-2A23-45B6-9A1F-F50F051123B7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05906" y="1937028"/>
            <a:ext cx="2619103" cy="137790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n w="12700">
                  <a:solidFill>
                    <a:schemeClr val="tx1">
                      <a:alpha val="50000"/>
                    </a:schemeClr>
                  </a:solidFill>
                </a:ln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91975C4-1C8C-4ADA-A6BE-EE30793FCBF4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3245982" y="1937274"/>
            <a:ext cx="2619103" cy="137790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n w="12700">
                  <a:solidFill>
                    <a:schemeClr val="tx1">
                      <a:alpha val="50000"/>
                    </a:schemeClr>
                  </a:solidFill>
                </a:ln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82D0D13-E4AE-45BF-9256-88FFF9C6AA06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6186058" y="1937028"/>
            <a:ext cx="2619103" cy="137790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n w="12700">
                  <a:solidFill>
                    <a:schemeClr val="tx1">
                      <a:alpha val="50000"/>
                    </a:schemeClr>
                  </a:solidFill>
                </a:ln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496AE57-2CC5-4AD2-A6C9-0193F13D8725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9126134" y="3400705"/>
            <a:ext cx="2619103" cy="28415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ko-KR" alt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51C4DE8-F580-4286-968F-13BF4D448435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9126134" y="1937028"/>
            <a:ext cx="2619103" cy="137790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n w="12700">
                  <a:solidFill>
                    <a:schemeClr val="tx1">
                      <a:alpha val="50000"/>
                    </a:schemeClr>
                  </a:solidFill>
                </a:ln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8076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2C029-9274-4ECB-A3BB-44A1684B122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8" y="1602555"/>
            <a:ext cx="4921577" cy="2036190"/>
          </a:xfrm>
        </p:spPr>
        <p:txBody>
          <a:bodyPr lIns="180000" tIns="108000" rIns="180000" bIns="108000">
            <a:normAutofit/>
          </a:bodyPr>
          <a:lstStyle>
            <a:lvl1pPr marL="0" indent="0">
              <a:buNone/>
              <a:defRPr sz="1400" spc="100" baseline="0">
                <a:ln w="12700">
                  <a:solidFill>
                    <a:schemeClr val="accent3">
                      <a:shade val="50000"/>
                      <a:alpha val="50000"/>
                    </a:schemeClr>
                  </a:solidFill>
                </a:ln>
              </a:defRPr>
            </a:lvl1pPr>
          </a:lstStyle>
          <a:p>
            <a:pPr lvl="0"/>
            <a:r>
              <a:rPr lang="en-US" altLang="ko-KR" sz="1400" dirty="0"/>
              <a:t>body</a:t>
            </a:r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38A4BD-DC3A-4F96-9F1E-DE89B604A39D}"/>
              </a:ext>
            </a:extLst>
          </p:cNvPr>
          <p:cNvSpPr/>
          <p:nvPr userDrawn="1"/>
        </p:nvSpPr>
        <p:spPr>
          <a:xfrm>
            <a:off x="0" y="2"/>
            <a:ext cx="12192000" cy="779770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3200" b="1" dirty="0">
                <a:ln w="19050">
                  <a:solidFill>
                    <a:schemeClr val="bg1">
                      <a:alpha val="50000"/>
                    </a:schemeClr>
                  </a:solidFill>
                </a:ln>
              </a:rPr>
              <a:t> Exchange Online </a:t>
            </a:r>
            <a:endParaRPr lang="ko-KR" altLang="en-US" sz="3200" b="1" dirty="0">
              <a:ln w="19050">
                <a:solidFill>
                  <a:schemeClr val="bg1">
                    <a:alpha val="50000"/>
                  </a:schemeClr>
                </a:solidFill>
              </a:ln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4CBDA20-5B54-4442-8DE9-B4218402249C}"/>
              </a:ext>
            </a:extLst>
          </p:cNvPr>
          <p:cNvCxnSpPr>
            <a:cxnSpLocks/>
          </p:cNvCxnSpPr>
          <p:nvPr userDrawn="1"/>
        </p:nvCxnSpPr>
        <p:spPr>
          <a:xfrm>
            <a:off x="6096001" y="1112363"/>
            <a:ext cx="0" cy="5240428"/>
          </a:xfrm>
          <a:prstGeom prst="line">
            <a:avLst/>
          </a:prstGeom>
          <a:ln>
            <a:solidFill>
              <a:srgbClr val="0078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3041351-C7BA-4231-AC37-4C8991DDA3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195" y="959161"/>
            <a:ext cx="4921577" cy="56798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ko-KR" altLang="en-US" sz="2800" b="0" dirty="0">
                <a:ln w="22225">
                  <a:solidFill>
                    <a:srgbClr val="0078D4">
                      <a:alpha val="70000"/>
                    </a:srgbClr>
                  </a:solidFill>
                </a:ln>
                <a:solidFill>
                  <a:srgbClr val="0078D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E6C11F08-A62C-4801-B2E4-4B1349AB9CF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32223" y="959161"/>
            <a:ext cx="4921577" cy="56798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ko-KR" altLang="en-US" sz="2800" b="0" dirty="0">
                <a:ln w="22225">
                  <a:solidFill>
                    <a:srgbClr val="0078D4">
                      <a:alpha val="70000"/>
                    </a:srgbClr>
                  </a:solidFill>
                </a:ln>
                <a:solidFill>
                  <a:srgbClr val="0078D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F37D857-1FE1-4DC0-95DF-5FED77C735F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6432222" y="1602832"/>
            <a:ext cx="4921577" cy="2036190"/>
          </a:xfrm>
        </p:spPr>
        <p:txBody>
          <a:bodyPr lIns="180000" tIns="108000" rIns="180000" bIns="108000">
            <a:normAutofit/>
          </a:bodyPr>
          <a:lstStyle>
            <a:lvl1pPr marL="0" indent="0">
              <a:buNone/>
              <a:defRPr sz="1400" spc="100" baseline="0">
                <a:ln w="12700">
                  <a:solidFill>
                    <a:schemeClr val="accent3">
                      <a:shade val="50000"/>
                      <a:alpha val="50000"/>
                    </a:schemeClr>
                  </a:solidFill>
                </a:ln>
              </a:defRPr>
            </a:lvl1pPr>
          </a:lstStyle>
          <a:p>
            <a:pPr lvl="0"/>
            <a:r>
              <a:rPr lang="en-US" altLang="ko-KR" sz="1400" dirty="0"/>
              <a:t>body</a:t>
            </a:r>
            <a:endParaRPr lang="ko-KR" alt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5934971-8649-436F-A771-4B4FBF5567B0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838198" y="3673207"/>
            <a:ext cx="4921577" cy="267958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altLang="ko-KR" sz="1400" dirty="0"/>
              <a:t>body</a:t>
            </a:r>
            <a:endParaRPr lang="ko-KR" altLang="en-US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1E9AED50-4750-44C4-A668-4051F03E3553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432221" y="3672930"/>
            <a:ext cx="4921577" cy="267986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altLang="ko-KR" sz="1400" dirty="0"/>
              <a:t>body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D828E1E-098A-4AF1-BC50-B6EF9BD2F85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8203" y="6400800"/>
            <a:ext cx="4921569" cy="243840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comment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B138D30-46E9-4CDA-901E-D0C3A02E6B0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2220" y="6400800"/>
            <a:ext cx="4921577" cy="243840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comment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5403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BBB14-47FA-4BA6-835F-44677597B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" y="3040063"/>
            <a:ext cx="5518150" cy="1522412"/>
          </a:xfrm>
          <a:solidFill>
            <a:srgbClr val="0078D7"/>
          </a:solidFill>
        </p:spPr>
        <p:txBody>
          <a:bodyPr anchor="b"/>
          <a:lstStyle>
            <a:lvl1pPr>
              <a:defRPr sz="6000" b="1">
                <a:ln w="19050"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AAB55-5899-441C-833A-018AF1D23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50" y="4589463"/>
            <a:ext cx="5518150" cy="719137"/>
          </a:xfrm>
          <a:solidFill>
            <a:srgbClr val="0078D7"/>
          </a:solidFill>
        </p:spPr>
        <p:txBody>
          <a:bodyPr/>
          <a:lstStyle>
            <a:lvl1pPr marL="0" indent="0">
              <a:buNone/>
              <a:defRPr sz="2400" b="1">
                <a:ln w="15875"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E468D-4F5A-43B5-ABFE-1887B6972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1A36-BD2D-4978-88A9-CE9670276588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79A11-2D20-4F17-B34C-CD225F294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B8D8F-4CDA-45EE-B594-10616375E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0F67-0B0D-40CD-8D5D-07BED7EE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80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8D9C-CBD0-4111-88AA-EFD840427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63F74-3DB6-4782-8C2D-5C411E6D5F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79AC0C-E6F2-4CEE-ACD4-3BAA446A9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2073C-88CC-487B-996C-0427D1BB4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1A36-BD2D-4978-88A9-CE9670276588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968DA-A1A9-49B7-A61E-9C8035751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749F8-77E9-4FEA-ADFB-1F1DD650F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0F67-0B0D-40CD-8D5D-07BED7EE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168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3A1C-00CD-4D74-BA7D-121DCAFBB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A8905-9560-48F5-829C-E91814671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14E97-D174-436C-94C3-F77E3C5AE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7F3632-EB95-4548-A9FA-821947058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805E9E-8506-4805-8797-FDCD141F94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3B65B2-817D-4F00-9FE2-BD3970C78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1A36-BD2D-4978-88A9-CE9670276588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8DEF4-43CD-4D2E-8942-D6D3140C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9D372F-ABA6-4D2E-8F6B-B2E132B8E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0F67-0B0D-40CD-8D5D-07BED7EE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270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66DF3-96D8-4D2D-8AD7-551FD3001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15FCA6-F192-48D9-B0C3-8C54FAA7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1A36-BD2D-4978-88A9-CE9670276588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C38D71-52AD-41BC-ABE0-EBDE1651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736D83-DCED-415A-8AFD-C1D1B23C1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0F67-0B0D-40CD-8D5D-07BED7EE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5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274F14-5899-47C8-9ADB-0AE9EEA01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1A36-BD2D-4978-88A9-CE9670276588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CA29C3-87C9-4A83-AF01-D55C43D3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0B2C0-7C75-432E-B1B6-071DB6D3B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0F67-0B0D-40CD-8D5D-07BED7EE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966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274F14-5899-47C8-9ADB-0AE9EEA01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1A36-BD2D-4978-88A9-CE9670276588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CA29C3-87C9-4A83-AF01-D55C43D3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0B2C0-7C75-432E-B1B6-071DB6D3B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0F67-0B0D-40CD-8D5D-07BED7EE6FC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5C1B86-BA64-40E8-8A2A-D82FE6AC8B0E}"/>
              </a:ext>
            </a:extLst>
          </p:cNvPr>
          <p:cNvSpPr/>
          <p:nvPr userDrawn="1"/>
        </p:nvSpPr>
        <p:spPr>
          <a:xfrm>
            <a:off x="0" y="1"/>
            <a:ext cx="12192000" cy="933253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3200" b="1" dirty="0"/>
              <a:t> </a:t>
            </a:r>
            <a:r>
              <a:rPr lang="en-US" altLang="ko-KR" sz="3200" b="1" dirty="0">
                <a:ln w="19050">
                  <a:solidFill>
                    <a:schemeClr val="bg1">
                      <a:alpha val="50000"/>
                    </a:schemeClr>
                  </a:solidFill>
                </a:ln>
              </a:rPr>
              <a:t>Exchange Online</a:t>
            </a:r>
            <a:r>
              <a:rPr lang="en-US" altLang="ko-KR" sz="3200" b="1" dirty="0"/>
              <a:t> 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7657563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F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274F14-5899-47C8-9ADB-0AE9EEA01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1A36-BD2D-4978-88A9-CE9670276588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CA29C3-87C9-4A83-AF01-D55C43D3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0B2C0-7C75-432E-B1B6-071DB6D3B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0F67-0B0D-40CD-8D5D-07BED7EE6FC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828D62E-5145-4516-B206-AE0D05351A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12192000" cy="914400"/>
          </a:xfr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ko-KR" altLang="en-US" sz="3200" b="1" dirty="0">
                <a:ln w="19050"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lt1"/>
                </a:solidFill>
              </a:defRPr>
            </a:lvl1pPr>
          </a:lstStyle>
          <a:p>
            <a:pPr marL="0" lvl="0"/>
            <a:r>
              <a:rPr lang="en-US" altLang="ko-KR" sz="2800" b="1" dirty="0">
                <a:ln w="19050">
                  <a:solidFill>
                    <a:schemeClr val="bg1">
                      <a:alpha val="50000"/>
                    </a:schemeClr>
                  </a:solidFill>
                </a:ln>
              </a:rPr>
              <a:t>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94558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74F72-430C-492C-AE24-B1DCB6264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7D1E2-474E-42D2-9468-690F3BEF3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B3ACE-792D-43F5-8797-484BA2636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BE144-0577-42AD-B859-FEDA40F4D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1A36-BD2D-4978-88A9-CE9670276588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5846B-BB9B-45EE-93C8-6554A2DEE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08DC7-19BB-455A-942F-1C0A08DD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0F67-0B0D-40CD-8D5D-07BED7EE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71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3E799-5BE3-4E75-9EEF-8252365BD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2C029-9274-4ECB-A3BB-44A1684B1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D42CD-8B98-40F9-A144-1979622A4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1A36-BD2D-4978-88A9-CE9670276588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9CBC3-6457-4784-8AE5-777F789DE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A7001-FA19-4CB2-B353-475137412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0F67-0B0D-40CD-8D5D-07BED7EE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7826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AE2EC-BCC2-413D-89F0-043F586A6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903D90-4F34-48FC-861F-F9BDA1A2E2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936BFD-3282-483F-AAAC-6B592CF5A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DE010-D542-48F1-87FA-97536403F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1A36-BD2D-4978-88A9-CE9670276588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3B700-280C-41EB-82BE-A74BD4BB5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3AFD8-D217-4C7C-9ED1-A627363FD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0F67-0B0D-40CD-8D5D-07BED7EE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3186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0B065-08C9-4A5B-A840-7771995A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D0961F-5638-4D59-9CCC-A06F5B110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F6BDA-7627-44E5-B773-E72904DE3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1A36-BD2D-4978-88A9-CE9670276588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F5DCF-D97E-4485-8E46-77A338CF0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F612F-7EE1-4E5B-B2BB-526DB6C05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0F67-0B0D-40CD-8D5D-07BED7EE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8819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C547DF-24B7-44F8-A24C-691C032B73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5EFEEE-A564-4B2A-86C1-A2671F953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402F7-AC10-4B85-B4EE-9BDEB9310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1A36-BD2D-4978-88A9-CE9670276588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E3336-18A5-4D6E-A4C2-25B6EFACD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93415-FAF0-458C-8917-6F1EC7EB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0F67-0B0D-40CD-8D5D-07BED7EE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30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3E799-5BE3-4E75-9EEF-8252365BD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08" y="816706"/>
            <a:ext cx="10369092" cy="516715"/>
          </a:xfrm>
        </p:spPr>
        <p:txBody>
          <a:bodyPr>
            <a:normAutofit/>
          </a:bodyPr>
          <a:lstStyle>
            <a:lvl1pPr>
              <a:defRPr sz="3200" b="0">
                <a:ln w="22225">
                  <a:solidFill>
                    <a:srgbClr val="0078D4">
                      <a:alpha val="70000"/>
                    </a:srgbClr>
                  </a:solidFill>
                </a:ln>
                <a:solidFill>
                  <a:srgbClr val="0078D4"/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2C029-9274-4ECB-A3BB-44A1684B1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7907"/>
            <a:ext cx="10515600" cy="4169055"/>
          </a:xfrm>
        </p:spPr>
        <p:txBody>
          <a:bodyPr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D42CD-8B98-40F9-A144-1979622A4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1A36-BD2D-4978-88A9-CE9670276588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9CBC3-6457-4784-8AE5-777F789DE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A7001-FA19-4CB2-B353-475137412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0F67-0B0D-40CD-8D5D-07BED7EE6FC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38A4BD-DC3A-4F96-9F1E-DE89B604A39D}"/>
              </a:ext>
            </a:extLst>
          </p:cNvPr>
          <p:cNvSpPr/>
          <p:nvPr userDrawn="1"/>
        </p:nvSpPr>
        <p:spPr>
          <a:xfrm>
            <a:off x="0" y="2"/>
            <a:ext cx="12192000" cy="779770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3200" b="1" dirty="0">
                <a:ln w="19050">
                  <a:solidFill>
                    <a:schemeClr val="bg1">
                      <a:alpha val="50000"/>
                    </a:schemeClr>
                  </a:solidFill>
                </a:ln>
              </a:rPr>
              <a:t> Exchange Online </a:t>
            </a:r>
            <a:endParaRPr lang="ko-KR" altLang="en-US" sz="3200" b="1" dirty="0">
              <a:ln w="19050">
                <a:solidFill>
                  <a:schemeClr val="bg1">
                    <a:alpha val="50000"/>
                  </a:schemeClr>
                </a:solidFill>
              </a:ln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C8F70CC-AD1C-43AB-A931-A317B64019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6507" y="1375447"/>
            <a:ext cx="10369091" cy="277812"/>
          </a:xfrm>
        </p:spPr>
        <p:txBody>
          <a:bodyPr>
            <a:noAutofit/>
          </a:bodyPr>
          <a:lstStyle>
            <a:lvl1pPr marL="0" indent="0"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lang="en-US" altLang="ko-KR" sz="1300" b="0" kern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0" indent="0"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lang="en-US" altLang="ko-KR" sz="1300" b="0" kern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0" indent="0"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lang="en-US" altLang="ko-KR" sz="1300" b="0" kern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0" indent="0"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lang="en-US" altLang="ko-KR" sz="1300" b="0" kern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0" indent="0"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lang="ko-KR" altLang="en-US" sz="1300" b="0" kern="12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566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3E799-5BE3-4E75-9EEF-8252365BD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08" y="816706"/>
            <a:ext cx="10369092" cy="516715"/>
          </a:xfrm>
        </p:spPr>
        <p:txBody>
          <a:bodyPr>
            <a:normAutofit/>
          </a:bodyPr>
          <a:lstStyle>
            <a:lvl1pPr>
              <a:defRPr sz="3200" b="0">
                <a:ln w="22225">
                  <a:solidFill>
                    <a:srgbClr val="0078D4">
                      <a:alpha val="70000"/>
                    </a:srgbClr>
                  </a:solidFill>
                </a:ln>
                <a:solidFill>
                  <a:srgbClr val="0078D4"/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2C029-9274-4ECB-A3BB-44A1684B1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9497" y="3428998"/>
            <a:ext cx="2619103" cy="28415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D42CD-8B98-40F9-A144-1979622A4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1A36-BD2D-4978-88A9-CE9670276588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9CBC3-6457-4784-8AE5-777F789DE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A7001-FA19-4CB2-B353-475137412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0F67-0B0D-40CD-8D5D-07BED7EE6FC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38A4BD-DC3A-4F96-9F1E-DE89B604A39D}"/>
              </a:ext>
            </a:extLst>
          </p:cNvPr>
          <p:cNvSpPr/>
          <p:nvPr userDrawn="1"/>
        </p:nvSpPr>
        <p:spPr>
          <a:xfrm>
            <a:off x="0" y="2"/>
            <a:ext cx="12192000" cy="779770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3200" b="1" dirty="0">
                <a:ln w="19050">
                  <a:solidFill>
                    <a:schemeClr val="bg1">
                      <a:alpha val="50000"/>
                    </a:schemeClr>
                  </a:solidFill>
                </a:ln>
              </a:rPr>
              <a:t> Exchange Online </a:t>
            </a:r>
            <a:endParaRPr lang="ko-KR" altLang="en-US" sz="3200" b="1" dirty="0">
              <a:ln w="19050">
                <a:solidFill>
                  <a:schemeClr val="bg1">
                    <a:alpha val="50000"/>
                  </a:schemeClr>
                </a:solidFill>
              </a:ln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C8F70CC-AD1C-43AB-A931-A317B64019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6507" y="1375447"/>
            <a:ext cx="10369091" cy="277812"/>
          </a:xfrm>
        </p:spPr>
        <p:txBody>
          <a:bodyPr>
            <a:noAutofit/>
          </a:bodyPr>
          <a:lstStyle>
            <a:lvl1pPr marL="0" indent="0"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lang="en-US" altLang="ko-KR" sz="1300" b="0" kern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0" indent="0"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lang="en-US" altLang="ko-KR" sz="1300" b="0" kern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0" indent="0"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lang="en-US" altLang="ko-KR" sz="1300" b="0" kern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0" indent="0"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lang="en-US" altLang="ko-KR" sz="1300" b="0" kern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0" indent="0"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lang="ko-KR" altLang="en-US" sz="1300" b="0" kern="12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010CEDE-9C50-4E29-9FB1-40ECF39A35E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786449" y="3428999"/>
            <a:ext cx="5659878" cy="28415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ko-KR" alt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015154E-2A23-45B6-9A1F-F50F051123B7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1419497" y="2324552"/>
            <a:ext cx="2619103" cy="1018674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n w="12700"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91975C4-1C8C-4ADA-A6BE-EE30793FCBF4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786449" y="2324552"/>
            <a:ext cx="5659878" cy="10186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n w="12700"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649A0C-A00D-4DEC-89C9-930159B28E9C}"/>
              </a:ext>
            </a:extLst>
          </p:cNvPr>
          <p:cNvSpPr/>
          <p:nvPr userDrawn="1"/>
        </p:nvSpPr>
        <p:spPr>
          <a:xfrm>
            <a:off x="1348509" y="1884218"/>
            <a:ext cx="2743200" cy="4472132"/>
          </a:xfrm>
          <a:prstGeom prst="rect">
            <a:avLst/>
          </a:pr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E2FDEA7-24E4-4108-9285-9A3279B90249}"/>
              </a:ext>
            </a:extLst>
          </p:cNvPr>
          <p:cNvSpPr/>
          <p:nvPr userDrawn="1"/>
        </p:nvSpPr>
        <p:spPr>
          <a:xfrm>
            <a:off x="4724400" y="1884218"/>
            <a:ext cx="5791198" cy="4472132"/>
          </a:xfrm>
          <a:prstGeom prst="rect">
            <a:avLst/>
          </a:pr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09B3AEF-4277-4912-AF4B-BDE555649832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1419497" y="1959427"/>
            <a:ext cx="2619103" cy="365125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ln w="12700">
                  <a:solidFill>
                    <a:schemeClr val="tx1">
                      <a:alpha val="50000"/>
                    </a:schemeClr>
                  </a:solidFill>
                </a:ln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1A87E27-BF3D-420F-A597-9A023B4BDD36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4786449" y="1959427"/>
            <a:ext cx="5659878" cy="365125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ln w="12700">
                  <a:solidFill>
                    <a:schemeClr val="tx1">
                      <a:alpha val="50000"/>
                    </a:schemeClr>
                  </a:solidFill>
                </a:ln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651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tep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3E799-5BE3-4E75-9EEF-8252365BD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08" y="816706"/>
            <a:ext cx="10369092" cy="516715"/>
          </a:xfrm>
        </p:spPr>
        <p:txBody>
          <a:bodyPr>
            <a:normAutofit/>
          </a:bodyPr>
          <a:lstStyle>
            <a:lvl1pPr>
              <a:defRPr sz="3200" b="0">
                <a:ln w="22225">
                  <a:solidFill>
                    <a:srgbClr val="0078D4">
                      <a:alpha val="70000"/>
                    </a:srgbClr>
                  </a:solidFill>
                </a:ln>
                <a:solidFill>
                  <a:srgbClr val="0078D4"/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2C029-9274-4ECB-A3BB-44A1684B1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9497" y="3428998"/>
            <a:ext cx="4325521" cy="28415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D42CD-8B98-40F9-A144-1979622A4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1A36-BD2D-4978-88A9-CE9670276588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9CBC3-6457-4784-8AE5-777F789DE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A7001-FA19-4CB2-B353-475137412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0F67-0B0D-40CD-8D5D-07BED7EE6FC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38A4BD-DC3A-4F96-9F1E-DE89B604A39D}"/>
              </a:ext>
            </a:extLst>
          </p:cNvPr>
          <p:cNvSpPr/>
          <p:nvPr userDrawn="1"/>
        </p:nvSpPr>
        <p:spPr>
          <a:xfrm>
            <a:off x="0" y="2"/>
            <a:ext cx="12192000" cy="779770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3200" b="1" dirty="0">
                <a:ln w="19050">
                  <a:solidFill>
                    <a:schemeClr val="bg1">
                      <a:alpha val="50000"/>
                    </a:schemeClr>
                  </a:solidFill>
                </a:ln>
              </a:rPr>
              <a:t> Exchange Online </a:t>
            </a:r>
            <a:endParaRPr lang="ko-KR" altLang="en-US" sz="3200" b="1" dirty="0">
              <a:ln w="19050">
                <a:solidFill>
                  <a:schemeClr val="bg1">
                    <a:alpha val="50000"/>
                  </a:schemeClr>
                </a:solidFill>
              </a:ln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C8F70CC-AD1C-43AB-A931-A317B64019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6507" y="1375447"/>
            <a:ext cx="10369091" cy="277812"/>
          </a:xfrm>
        </p:spPr>
        <p:txBody>
          <a:bodyPr>
            <a:noAutofit/>
          </a:bodyPr>
          <a:lstStyle>
            <a:lvl1pPr marL="0" indent="0"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lang="en-US" altLang="ko-KR" sz="1300" b="0" kern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0" indent="0"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lang="en-US" altLang="ko-KR" sz="1300" b="0" kern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0" indent="0"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lang="en-US" altLang="ko-KR" sz="1300" b="0" kern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0" indent="0"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lang="en-US" altLang="ko-KR" sz="1300" b="0" kern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0" indent="0"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lang="ko-KR" altLang="en-US" sz="1300" b="0" kern="12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010CEDE-9C50-4E29-9FB1-40ECF39A35E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994399" y="3428999"/>
            <a:ext cx="4451927" cy="28415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ko-KR" alt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015154E-2A23-45B6-9A1F-F50F051123B7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1419497" y="2324552"/>
            <a:ext cx="4325521" cy="1018674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n w="12700"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91975C4-1C8C-4ADA-A6BE-EE30793FCBF4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5994399" y="2324552"/>
            <a:ext cx="4451927" cy="10186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n w="12700"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649A0C-A00D-4DEC-89C9-930159B28E9C}"/>
              </a:ext>
            </a:extLst>
          </p:cNvPr>
          <p:cNvSpPr/>
          <p:nvPr userDrawn="1"/>
        </p:nvSpPr>
        <p:spPr>
          <a:xfrm>
            <a:off x="1348508" y="1884218"/>
            <a:ext cx="4475019" cy="4472132"/>
          </a:xfrm>
          <a:prstGeom prst="rect">
            <a:avLst/>
          </a:pr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E2FDEA7-24E4-4108-9285-9A3279B90249}"/>
              </a:ext>
            </a:extLst>
          </p:cNvPr>
          <p:cNvSpPr/>
          <p:nvPr userDrawn="1"/>
        </p:nvSpPr>
        <p:spPr>
          <a:xfrm>
            <a:off x="5892800" y="1884218"/>
            <a:ext cx="4622798" cy="4472132"/>
          </a:xfrm>
          <a:prstGeom prst="rect">
            <a:avLst/>
          </a:pr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09B3AEF-4277-4912-AF4B-BDE555649832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1419497" y="1959427"/>
            <a:ext cx="4325521" cy="365125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ln w="12700">
                  <a:solidFill>
                    <a:schemeClr val="tx1">
                      <a:alpha val="50000"/>
                    </a:schemeClr>
                  </a:solidFill>
                </a:ln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1A87E27-BF3D-420F-A597-9A023B4BDD36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5994399" y="1959427"/>
            <a:ext cx="4451927" cy="365125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ln w="12700">
                  <a:solidFill>
                    <a:schemeClr val="tx1">
                      <a:alpha val="50000"/>
                    </a:schemeClr>
                  </a:solidFill>
                </a:ln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2160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3E799-5BE3-4E75-9EEF-8252365BD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08" y="816706"/>
            <a:ext cx="10369092" cy="516715"/>
          </a:xfrm>
        </p:spPr>
        <p:txBody>
          <a:bodyPr>
            <a:normAutofit/>
          </a:bodyPr>
          <a:lstStyle>
            <a:lvl1pPr>
              <a:defRPr sz="3200" b="0">
                <a:ln w="22225">
                  <a:solidFill>
                    <a:srgbClr val="0078D4">
                      <a:alpha val="70000"/>
                    </a:srgbClr>
                  </a:solidFill>
                </a:ln>
                <a:solidFill>
                  <a:srgbClr val="0078D4"/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2C029-9274-4ECB-A3BB-44A1684B1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3990" y="2410324"/>
            <a:ext cx="2851157" cy="386025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D42CD-8B98-40F9-A144-1979622A4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1A36-BD2D-4978-88A9-CE9670276588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9CBC3-6457-4784-8AE5-777F789DE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A7001-FA19-4CB2-B353-475137412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0F67-0B0D-40CD-8D5D-07BED7EE6FC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38A4BD-DC3A-4F96-9F1E-DE89B604A39D}"/>
              </a:ext>
            </a:extLst>
          </p:cNvPr>
          <p:cNvSpPr/>
          <p:nvPr userDrawn="1"/>
        </p:nvSpPr>
        <p:spPr>
          <a:xfrm>
            <a:off x="0" y="2"/>
            <a:ext cx="12192000" cy="779770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3200" b="1" dirty="0">
                <a:ln w="19050">
                  <a:solidFill>
                    <a:schemeClr val="bg1">
                      <a:alpha val="50000"/>
                    </a:schemeClr>
                  </a:solidFill>
                </a:ln>
              </a:rPr>
              <a:t> Exchange Online </a:t>
            </a:r>
            <a:endParaRPr lang="ko-KR" altLang="en-US" sz="3200" b="1" dirty="0">
              <a:ln w="19050">
                <a:solidFill>
                  <a:schemeClr val="bg1">
                    <a:alpha val="50000"/>
                  </a:schemeClr>
                </a:solidFill>
              </a:ln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C8F70CC-AD1C-43AB-A931-A317B64019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6507" y="1375447"/>
            <a:ext cx="10369091" cy="277812"/>
          </a:xfrm>
        </p:spPr>
        <p:txBody>
          <a:bodyPr>
            <a:noAutofit/>
          </a:bodyPr>
          <a:lstStyle>
            <a:lvl1pPr marL="0" indent="0"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lang="en-US" altLang="ko-KR" sz="1300" b="0" kern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0" indent="0"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lang="en-US" altLang="ko-KR" sz="1300" b="0" kern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0" indent="0"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lang="en-US" altLang="ko-KR" sz="1300" b="0" kern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0" indent="0"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lang="en-US" altLang="ko-KR" sz="1300" b="0" kern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0" indent="0"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lang="ko-KR" altLang="en-US" sz="1300" b="0" kern="12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010CEDE-9C50-4E29-9FB1-40ECF39A35E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511849" y="2410325"/>
            <a:ext cx="2934477" cy="386025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649A0C-A00D-4DEC-89C9-930159B28E9C}"/>
              </a:ext>
            </a:extLst>
          </p:cNvPr>
          <p:cNvSpPr/>
          <p:nvPr userDrawn="1"/>
        </p:nvSpPr>
        <p:spPr>
          <a:xfrm>
            <a:off x="4326549" y="1884218"/>
            <a:ext cx="3047107" cy="4472132"/>
          </a:xfrm>
          <a:prstGeom prst="rect">
            <a:avLst/>
          </a:pr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D5E7F9C-1801-4BEB-8FD1-EC54521264CC}"/>
              </a:ext>
            </a:extLst>
          </p:cNvPr>
          <p:cNvSpPr/>
          <p:nvPr userDrawn="1"/>
        </p:nvSpPr>
        <p:spPr>
          <a:xfrm>
            <a:off x="7455533" y="1884218"/>
            <a:ext cx="3047107" cy="4472132"/>
          </a:xfrm>
          <a:prstGeom prst="rect">
            <a:avLst/>
          </a:pr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F3C329D-3DC0-4F49-9B34-1E288B8B5F0C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964959" y="1959428"/>
            <a:ext cx="3178694" cy="431115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z="1400" dirty="0">
                <a:ln w="12700"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>
              <a:buNone/>
            </a:pP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2C39916-1B8A-4866-8C13-DD892450883A}"/>
              </a:ext>
            </a:extLst>
          </p:cNvPr>
          <p:cNvSpPr/>
          <p:nvPr userDrawn="1"/>
        </p:nvSpPr>
        <p:spPr>
          <a:xfrm>
            <a:off x="847518" y="1884218"/>
            <a:ext cx="3397154" cy="4472132"/>
          </a:xfrm>
          <a:prstGeom prst="rect">
            <a:avLst/>
          </a:pr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CFFC7A-FA58-42B8-8CF9-5EF43EE2E1E5}"/>
              </a:ext>
            </a:extLst>
          </p:cNvPr>
          <p:cNvSpPr txBox="1"/>
          <p:nvPr userDrawn="1"/>
        </p:nvSpPr>
        <p:spPr>
          <a:xfrm>
            <a:off x="4443989" y="1959428"/>
            <a:ext cx="2851157" cy="3651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>
                <a:ln w="12700">
                  <a:solidFill>
                    <a:schemeClr val="tx1">
                      <a:alpha val="50000"/>
                    </a:schemeClr>
                  </a:solidFill>
                </a:ln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altLang="ko-KR" dirty="0"/>
              <a:t>Android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A95AA6-740E-4149-9CD5-DF9AC33B96AA}"/>
              </a:ext>
            </a:extLst>
          </p:cNvPr>
          <p:cNvSpPr txBox="1"/>
          <p:nvPr userDrawn="1"/>
        </p:nvSpPr>
        <p:spPr>
          <a:xfrm>
            <a:off x="7553507" y="1959428"/>
            <a:ext cx="2851157" cy="3651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>
                <a:ln w="12700">
                  <a:solidFill>
                    <a:schemeClr val="tx1">
                      <a:alpha val="50000"/>
                    </a:schemeClr>
                  </a:solidFill>
                </a:ln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altLang="ko-KR" dirty="0"/>
              <a:t>iOS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895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3E799-5BE3-4E75-9EEF-8252365BD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08" y="816706"/>
            <a:ext cx="10369092" cy="516715"/>
          </a:xfrm>
        </p:spPr>
        <p:txBody>
          <a:bodyPr>
            <a:normAutofit/>
          </a:bodyPr>
          <a:lstStyle>
            <a:lvl1pPr>
              <a:defRPr sz="3200" b="0">
                <a:ln w="22225">
                  <a:solidFill>
                    <a:srgbClr val="0078D4">
                      <a:alpha val="70000"/>
                    </a:srgbClr>
                  </a:solidFill>
                </a:ln>
                <a:solidFill>
                  <a:srgbClr val="0078D4"/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2C029-9274-4ECB-A3BB-44A1684B1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91" y="2402989"/>
            <a:ext cx="2851157" cy="386025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D42CD-8B98-40F9-A144-1979622A4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1A36-BD2D-4978-88A9-CE9670276588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9CBC3-6457-4784-8AE5-777F789DE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A7001-FA19-4CB2-B353-475137412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0F67-0B0D-40CD-8D5D-07BED7EE6FC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38A4BD-DC3A-4F96-9F1E-DE89B604A39D}"/>
              </a:ext>
            </a:extLst>
          </p:cNvPr>
          <p:cNvSpPr/>
          <p:nvPr userDrawn="1"/>
        </p:nvSpPr>
        <p:spPr>
          <a:xfrm>
            <a:off x="0" y="2"/>
            <a:ext cx="12192000" cy="779770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3200" b="1" dirty="0">
                <a:ln w="19050">
                  <a:solidFill>
                    <a:schemeClr val="bg1">
                      <a:alpha val="50000"/>
                    </a:schemeClr>
                  </a:solidFill>
                </a:ln>
              </a:rPr>
              <a:t> Exchange Online </a:t>
            </a:r>
            <a:endParaRPr lang="ko-KR" altLang="en-US" sz="3200" b="1" dirty="0">
              <a:ln w="19050">
                <a:solidFill>
                  <a:schemeClr val="bg1">
                    <a:alpha val="50000"/>
                  </a:schemeClr>
                </a:solidFill>
              </a:ln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C8F70CC-AD1C-43AB-A931-A317B64019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6507" y="1375447"/>
            <a:ext cx="10369091" cy="277812"/>
          </a:xfrm>
        </p:spPr>
        <p:txBody>
          <a:bodyPr>
            <a:noAutofit/>
          </a:bodyPr>
          <a:lstStyle>
            <a:lvl1pPr marL="0" indent="0"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lang="en-US" altLang="ko-KR" sz="1300" b="0" kern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0" indent="0"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lang="en-US" altLang="ko-KR" sz="1300" b="0" kern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0" indent="0"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lang="en-US" altLang="ko-KR" sz="1300" b="0" kern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0" indent="0"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lang="en-US" altLang="ko-KR" sz="1300" b="0" kern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0" indent="0"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lang="ko-KR" altLang="en-US" sz="1300" b="0" kern="12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010CEDE-9C50-4E29-9FB1-40ECF39A35E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511849" y="2410325"/>
            <a:ext cx="2934477" cy="386025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649A0C-A00D-4DEC-89C9-930159B28E9C}"/>
              </a:ext>
            </a:extLst>
          </p:cNvPr>
          <p:cNvSpPr/>
          <p:nvPr userDrawn="1"/>
        </p:nvSpPr>
        <p:spPr>
          <a:xfrm>
            <a:off x="822150" y="1876883"/>
            <a:ext cx="3047107" cy="4472132"/>
          </a:xfrm>
          <a:prstGeom prst="rect">
            <a:avLst/>
          </a:pr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D5E7F9C-1801-4BEB-8FD1-EC54521264CC}"/>
              </a:ext>
            </a:extLst>
          </p:cNvPr>
          <p:cNvSpPr/>
          <p:nvPr userDrawn="1"/>
        </p:nvSpPr>
        <p:spPr>
          <a:xfrm>
            <a:off x="7455533" y="1884218"/>
            <a:ext cx="3047107" cy="4472132"/>
          </a:xfrm>
          <a:prstGeom prst="rect">
            <a:avLst/>
          </a:pr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F3C329D-3DC0-4F49-9B34-1E288B8B5F0C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4076463" y="1959428"/>
            <a:ext cx="3178694" cy="431115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z="1400" dirty="0">
                <a:ln w="12700"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>
              <a:buNone/>
            </a:pP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2C39916-1B8A-4866-8C13-DD892450883A}"/>
              </a:ext>
            </a:extLst>
          </p:cNvPr>
          <p:cNvSpPr/>
          <p:nvPr userDrawn="1"/>
        </p:nvSpPr>
        <p:spPr>
          <a:xfrm>
            <a:off x="3967233" y="1884218"/>
            <a:ext cx="3397154" cy="4472132"/>
          </a:xfrm>
          <a:prstGeom prst="rect">
            <a:avLst/>
          </a:pr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CFFC7A-FA58-42B8-8CF9-5EF43EE2E1E5}"/>
              </a:ext>
            </a:extLst>
          </p:cNvPr>
          <p:cNvSpPr txBox="1"/>
          <p:nvPr userDrawn="1"/>
        </p:nvSpPr>
        <p:spPr>
          <a:xfrm>
            <a:off x="939590" y="1952093"/>
            <a:ext cx="2851157" cy="3651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>
                <a:ln w="12700">
                  <a:solidFill>
                    <a:schemeClr val="tx1">
                      <a:alpha val="50000"/>
                    </a:schemeClr>
                  </a:solidFill>
                </a:ln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altLang="ko-KR" dirty="0"/>
              <a:t>Android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A95AA6-740E-4149-9CD5-DF9AC33B96AA}"/>
              </a:ext>
            </a:extLst>
          </p:cNvPr>
          <p:cNvSpPr txBox="1"/>
          <p:nvPr userDrawn="1"/>
        </p:nvSpPr>
        <p:spPr>
          <a:xfrm>
            <a:off x="7553507" y="1959428"/>
            <a:ext cx="2851157" cy="3651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>
                <a:ln w="12700">
                  <a:solidFill>
                    <a:schemeClr val="tx1">
                      <a:alpha val="50000"/>
                    </a:schemeClr>
                  </a:solidFill>
                </a:ln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altLang="ko-KR" dirty="0"/>
              <a:t>iOS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304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bi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3E799-5BE3-4E75-9EEF-8252365BD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08" y="816706"/>
            <a:ext cx="10369092" cy="516715"/>
          </a:xfrm>
        </p:spPr>
        <p:txBody>
          <a:bodyPr>
            <a:normAutofit/>
          </a:bodyPr>
          <a:lstStyle>
            <a:lvl1pPr>
              <a:defRPr sz="3200" b="0">
                <a:ln w="22225">
                  <a:solidFill>
                    <a:srgbClr val="0078D4">
                      <a:alpha val="70000"/>
                    </a:srgbClr>
                  </a:solidFill>
                </a:ln>
                <a:solidFill>
                  <a:srgbClr val="0078D4"/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2C029-9274-4ECB-A3BB-44A1684B1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91" y="2402989"/>
            <a:ext cx="2851157" cy="386025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D42CD-8B98-40F9-A144-1979622A4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1A36-BD2D-4978-88A9-CE9670276588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9CBC3-6457-4784-8AE5-777F789DE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A7001-FA19-4CB2-B353-475137412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0F67-0B0D-40CD-8D5D-07BED7EE6FC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38A4BD-DC3A-4F96-9F1E-DE89B604A39D}"/>
              </a:ext>
            </a:extLst>
          </p:cNvPr>
          <p:cNvSpPr/>
          <p:nvPr userDrawn="1"/>
        </p:nvSpPr>
        <p:spPr>
          <a:xfrm>
            <a:off x="0" y="2"/>
            <a:ext cx="12192000" cy="779770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3200" b="1" dirty="0">
                <a:ln w="19050">
                  <a:solidFill>
                    <a:schemeClr val="bg1">
                      <a:alpha val="50000"/>
                    </a:schemeClr>
                  </a:solidFill>
                </a:ln>
              </a:rPr>
              <a:t> Exchange Online </a:t>
            </a:r>
            <a:endParaRPr lang="ko-KR" altLang="en-US" sz="3200" b="1" dirty="0">
              <a:ln w="19050">
                <a:solidFill>
                  <a:schemeClr val="bg1">
                    <a:alpha val="50000"/>
                  </a:schemeClr>
                </a:solidFill>
              </a:ln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C8F70CC-AD1C-43AB-A931-A317B64019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6507" y="1375447"/>
            <a:ext cx="10369091" cy="277812"/>
          </a:xfrm>
        </p:spPr>
        <p:txBody>
          <a:bodyPr>
            <a:noAutofit/>
          </a:bodyPr>
          <a:lstStyle>
            <a:lvl1pPr marL="0" indent="0"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lang="en-US" altLang="ko-KR" sz="1300" b="0" kern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0" indent="0"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lang="en-US" altLang="ko-KR" sz="1300" b="0" kern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0" indent="0"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lang="en-US" altLang="ko-KR" sz="1300" b="0" kern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0" indent="0"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lang="en-US" altLang="ko-KR" sz="1300" b="0" kern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0" indent="0"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lang="ko-KR" altLang="en-US" sz="1300" b="0" kern="12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010CEDE-9C50-4E29-9FB1-40ECF39A35E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511849" y="2410325"/>
            <a:ext cx="2934477" cy="386025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649A0C-A00D-4DEC-89C9-930159B28E9C}"/>
              </a:ext>
            </a:extLst>
          </p:cNvPr>
          <p:cNvSpPr/>
          <p:nvPr userDrawn="1"/>
        </p:nvSpPr>
        <p:spPr>
          <a:xfrm>
            <a:off x="822150" y="1876883"/>
            <a:ext cx="3047107" cy="4472132"/>
          </a:xfrm>
          <a:prstGeom prst="rect">
            <a:avLst/>
          </a:pr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D5E7F9C-1801-4BEB-8FD1-EC54521264CC}"/>
              </a:ext>
            </a:extLst>
          </p:cNvPr>
          <p:cNvSpPr/>
          <p:nvPr userDrawn="1"/>
        </p:nvSpPr>
        <p:spPr>
          <a:xfrm>
            <a:off x="7455533" y="1884218"/>
            <a:ext cx="3047107" cy="4472132"/>
          </a:xfrm>
          <a:prstGeom prst="rect">
            <a:avLst/>
          </a:pr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F3C329D-3DC0-4F49-9B34-1E288B8B5F0C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4076463" y="1959428"/>
            <a:ext cx="3178694" cy="431115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z="1400" dirty="0">
                <a:ln w="12700"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>
              <a:buNone/>
            </a:pP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CFFC7A-FA58-42B8-8CF9-5EF43EE2E1E5}"/>
              </a:ext>
            </a:extLst>
          </p:cNvPr>
          <p:cNvSpPr txBox="1"/>
          <p:nvPr userDrawn="1"/>
        </p:nvSpPr>
        <p:spPr>
          <a:xfrm>
            <a:off x="939590" y="1952093"/>
            <a:ext cx="2851157" cy="3651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>
                <a:ln w="12700">
                  <a:solidFill>
                    <a:schemeClr val="tx1">
                      <a:alpha val="50000"/>
                    </a:schemeClr>
                  </a:solidFill>
                </a:ln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altLang="ko-KR" dirty="0"/>
              <a:t>Android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A95AA6-740E-4149-9CD5-DF9AC33B96AA}"/>
              </a:ext>
            </a:extLst>
          </p:cNvPr>
          <p:cNvSpPr txBox="1"/>
          <p:nvPr userDrawn="1"/>
        </p:nvSpPr>
        <p:spPr>
          <a:xfrm>
            <a:off x="7553507" y="1959428"/>
            <a:ext cx="2851157" cy="3651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>
                <a:ln w="12700">
                  <a:solidFill>
                    <a:schemeClr val="tx1">
                      <a:alpha val="50000"/>
                    </a:schemeClr>
                  </a:solidFill>
                </a:ln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altLang="ko-KR" dirty="0"/>
              <a:t>iOS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1924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3E799-5BE3-4E75-9EEF-8252365BD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08" y="816706"/>
            <a:ext cx="10369092" cy="516715"/>
          </a:xfrm>
        </p:spPr>
        <p:txBody>
          <a:bodyPr>
            <a:normAutofit/>
          </a:bodyPr>
          <a:lstStyle>
            <a:lvl1pPr>
              <a:defRPr sz="3200" b="0">
                <a:ln w="22225">
                  <a:solidFill>
                    <a:srgbClr val="0078D4">
                      <a:alpha val="70000"/>
                    </a:srgbClr>
                  </a:solidFill>
                </a:ln>
                <a:solidFill>
                  <a:srgbClr val="0078D4"/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2C029-9274-4ECB-A3BB-44A1684B1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9497" y="3428998"/>
            <a:ext cx="2619103" cy="28415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D42CD-8B98-40F9-A144-1979622A4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1A36-BD2D-4978-88A9-CE9670276588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9CBC3-6457-4784-8AE5-777F789DE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A7001-FA19-4CB2-B353-475137412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0F67-0B0D-40CD-8D5D-07BED7EE6FC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38A4BD-DC3A-4F96-9F1E-DE89B604A39D}"/>
              </a:ext>
            </a:extLst>
          </p:cNvPr>
          <p:cNvSpPr/>
          <p:nvPr userDrawn="1"/>
        </p:nvSpPr>
        <p:spPr>
          <a:xfrm>
            <a:off x="0" y="2"/>
            <a:ext cx="12192000" cy="779770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3200" b="1" dirty="0">
                <a:ln w="19050">
                  <a:solidFill>
                    <a:schemeClr val="bg1">
                      <a:alpha val="50000"/>
                    </a:schemeClr>
                  </a:solidFill>
                </a:ln>
              </a:rPr>
              <a:t> Exchange Online </a:t>
            </a:r>
            <a:endParaRPr lang="ko-KR" altLang="en-US" sz="3200" b="1" dirty="0">
              <a:ln w="19050">
                <a:solidFill>
                  <a:schemeClr val="bg1">
                    <a:alpha val="50000"/>
                  </a:schemeClr>
                </a:solidFill>
              </a:ln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C8F70CC-AD1C-43AB-A931-A317B64019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6507" y="1375447"/>
            <a:ext cx="10369091" cy="277812"/>
          </a:xfrm>
        </p:spPr>
        <p:txBody>
          <a:bodyPr>
            <a:noAutofit/>
          </a:bodyPr>
          <a:lstStyle>
            <a:lvl1pPr marL="0" indent="0"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lang="en-US" altLang="ko-KR" sz="1300" b="0" kern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0" indent="0"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lang="en-US" altLang="ko-KR" sz="1300" b="0" kern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0" indent="0"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lang="en-US" altLang="ko-KR" sz="1300" b="0" kern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0" indent="0"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lang="en-US" altLang="ko-KR" sz="1300" b="0" kern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0" indent="0"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lang="ko-KR" altLang="en-US" sz="1300" b="0" kern="12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010CEDE-9C50-4E29-9FB1-40ECF39A35E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786449" y="3428999"/>
            <a:ext cx="2619103" cy="28415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ko-KR" alt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C21C476-CC30-454D-9C69-11BCA2350D7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153400" y="3428998"/>
            <a:ext cx="2619103" cy="28415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ko-KR" alt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015154E-2A23-45B6-9A1F-F50F051123B7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1419497" y="2324552"/>
            <a:ext cx="2619103" cy="1018674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n w="12700"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91975C4-1C8C-4ADA-A6BE-EE30793FCBF4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786449" y="2324552"/>
            <a:ext cx="2619103" cy="10186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n w="12700"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82D0D13-E4AE-45BF-9256-88FFF9C6AA06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8153400" y="2324552"/>
            <a:ext cx="2619103" cy="1018674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n w="12700"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649A0C-A00D-4DEC-89C9-930159B28E9C}"/>
              </a:ext>
            </a:extLst>
          </p:cNvPr>
          <p:cNvSpPr/>
          <p:nvPr userDrawn="1"/>
        </p:nvSpPr>
        <p:spPr>
          <a:xfrm>
            <a:off x="1348509" y="1884218"/>
            <a:ext cx="2743200" cy="4472132"/>
          </a:xfrm>
          <a:prstGeom prst="rect">
            <a:avLst/>
          </a:pr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E2FDEA7-24E4-4108-9285-9A3279B90249}"/>
              </a:ext>
            </a:extLst>
          </p:cNvPr>
          <p:cNvSpPr/>
          <p:nvPr userDrawn="1"/>
        </p:nvSpPr>
        <p:spPr>
          <a:xfrm>
            <a:off x="4724400" y="1884218"/>
            <a:ext cx="2743200" cy="4472132"/>
          </a:xfrm>
          <a:prstGeom prst="rect">
            <a:avLst/>
          </a:pr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ADC7801-1145-4BCF-9CF3-30BBDA0CEA09}"/>
              </a:ext>
            </a:extLst>
          </p:cNvPr>
          <p:cNvSpPr/>
          <p:nvPr userDrawn="1"/>
        </p:nvSpPr>
        <p:spPr>
          <a:xfrm>
            <a:off x="8100291" y="1884218"/>
            <a:ext cx="2743200" cy="4472132"/>
          </a:xfrm>
          <a:prstGeom prst="rect">
            <a:avLst/>
          </a:pr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09B3AEF-4277-4912-AF4B-BDE555649832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1419497" y="1959427"/>
            <a:ext cx="2619103" cy="365125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ln w="12700">
                  <a:solidFill>
                    <a:schemeClr val="tx1">
                      <a:alpha val="50000"/>
                    </a:schemeClr>
                  </a:solidFill>
                </a:ln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1A87E27-BF3D-420F-A597-9A023B4BDD36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4786449" y="1959427"/>
            <a:ext cx="2619103" cy="365125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ln w="12700">
                  <a:solidFill>
                    <a:schemeClr val="tx1">
                      <a:alpha val="50000"/>
                    </a:schemeClr>
                  </a:solidFill>
                </a:ln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E1FBE-E652-4FFD-A1D8-58C2189B1214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8153400" y="1959427"/>
            <a:ext cx="2619103" cy="365125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ln w="12700">
                  <a:solidFill>
                    <a:schemeClr val="tx1">
                      <a:alpha val="50000"/>
                    </a:schemeClr>
                  </a:solidFill>
                </a:ln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374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6B24B0-22BB-4075-A54C-7CB587BD6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58B61-8B42-494D-BC55-2304119B3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A6ABE-B55D-4173-BFD4-433D927B4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51A36-BD2D-4978-88A9-CE9670276588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5BFD1-2331-4229-9699-3E83E0923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B4A18-FBB2-400D-8DC9-3A46CB5DE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E0F67-0B0D-40CD-8D5D-07BED7EE6FC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088B43FC-78CD-4443-9757-766C931795BA}"/>
              </a:ext>
            </a:extLst>
          </p:cNvPr>
          <p:cNvSpPr txBox="1">
            <a:spLocks/>
          </p:cNvSpPr>
          <p:nvPr userDrawn="1"/>
        </p:nvSpPr>
        <p:spPr>
          <a:xfrm>
            <a:off x="-1476606" y="2979762"/>
            <a:ext cx="1371600" cy="853440"/>
          </a:xfrm>
          <a:prstGeom prst="rect">
            <a:avLst/>
          </a:prstGeom>
          <a:solidFill>
            <a:srgbClr val="0078D4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ln w="22225">
                  <a:solidFill>
                    <a:srgbClr val="0078D4">
                      <a:alpha val="70000"/>
                    </a:srgbClr>
                  </a:solidFill>
                </a:ln>
                <a:solidFill>
                  <a:srgbClr val="0078D4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4">
            <a:extLst>
              <a:ext uri="{FF2B5EF4-FFF2-40B4-BE49-F238E27FC236}">
                <a16:creationId xmlns:a16="http://schemas.microsoft.com/office/drawing/2014/main" id="{94637CA3-F3DD-4D60-A488-B7F2D8EED760}"/>
              </a:ext>
            </a:extLst>
          </p:cNvPr>
          <p:cNvSpPr txBox="1">
            <a:spLocks/>
          </p:cNvSpPr>
          <p:nvPr userDrawn="1"/>
        </p:nvSpPr>
        <p:spPr>
          <a:xfrm>
            <a:off x="-1469555" y="3833202"/>
            <a:ext cx="1371600" cy="85344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ln w="22225">
                  <a:solidFill>
                    <a:srgbClr val="0078D4">
                      <a:alpha val="70000"/>
                    </a:srgbClr>
                  </a:solidFill>
                </a:ln>
                <a:solidFill>
                  <a:srgbClr val="0078D4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9" name="제목 4">
            <a:extLst>
              <a:ext uri="{FF2B5EF4-FFF2-40B4-BE49-F238E27FC236}">
                <a16:creationId xmlns:a16="http://schemas.microsoft.com/office/drawing/2014/main" id="{EED89047-962C-4B2A-9B53-97991ADCB4A5}"/>
              </a:ext>
            </a:extLst>
          </p:cNvPr>
          <p:cNvSpPr txBox="1">
            <a:spLocks/>
          </p:cNvSpPr>
          <p:nvPr userDrawn="1"/>
        </p:nvSpPr>
        <p:spPr>
          <a:xfrm>
            <a:off x="-1476606" y="2126322"/>
            <a:ext cx="1371600" cy="853440"/>
          </a:xfrm>
          <a:prstGeom prst="rect">
            <a:avLst/>
          </a:prstGeom>
          <a:solidFill>
            <a:srgbClr val="D9D9D9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ln w="22225">
                  <a:solidFill>
                    <a:srgbClr val="0078D4">
                      <a:alpha val="70000"/>
                    </a:srgbClr>
                  </a:solidFill>
                </a:ln>
                <a:solidFill>
                  <a:srgbClr val="0078D4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238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63" r:id="rId9"/>
    <p:sldLayoutId id="2147483664" r:id="rId10"/>
    <p:sldLayoutId id="2147483662" r:id="rId11"/>
    <p:sldLayoutId id="2147483651" r:id="rId12"/>
    <p:sldLayoutId id="2147483652" r:id="rId13"/>
    <p:sldLayoutId id="2147483653" r:id="rId14"/>
    <p:sldLayoutId id="2147483654" r:id="rId15"/>
    <p:sldLayoutId id="2147483655" r:id="rId16"/>
    <p:sldLayoutId id="2147483661" r:id="rId17"/>
    <p:sldLayoutId id="2147483683" r:id="rId18"/>
    <p:sldLayoutId id="2147483656" r:id="rId19"/>
    <p:sldLayoutId id="2147483657" r:id="rId20"/>
    <p:sldLayoutId id="2147483658" r:id="rId21"/>
    <p:sldLayoutId id="2147483659" r:id="rId2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ko-kr/powershell/scripting/developer/cmdlet/cmdlet-overview?view=powershell-7" TargetMode="Externa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ko-kr/powershell/scripting/developer/cmdlet/cmdlet-overview?view=powershell-7" TargetMode="Externa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ocs.microsoft.com/en-us/powershell/module/microsoft.powershell.management/set-content?view=powershell-7" TargetMode="Externa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ocs.microsoft.com/ko-kr/office365/enterprise/powershell/connect-to-office-365-powershell" TargetMode="Externa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docs.microsoft.com/ko-kr/powershell/exchange/connect-to-exchange-online-powershell?view=exchange-ps" TargetMode="Externa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docs.microsoft.com/en-us/powershell/module/exchange/get-user?view=exchange-p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shell/module/microsoft.powershell.utility/format-list?view=powershell-7" TargetMode="External"/><Relationship Id="rId2" Type="http://schemas.openxmlformats.org/officeDocument/2006/relationships/hyperlink" Target="https://docs.microsoft.com/en-us/powershell/module/msonline/set-msoluser?view=azureadps-1.0" TargetMode="Externa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docs.microsoft.com/ko-kr/powershell/module/exchange/set-user?view=exchange-ps" TargetMode="Externa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docs.microsoft.com/ko-kr/powershell/module/exchange/set-user?view=exchange-ps" TargetMode="Externa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shell/module/microsoft.powershell.utility/format-table?view=powershell-7" TargetMode="External"/><Relationship Id="rId2" Type="http://schemas.openxmlformats.org/officeDocument/2006/relationships/hyperlink" Target="https://docs.microsoft.com/en-us/powershell/module/microsoft.powershell.utility/import-csv?view=powershell-7" TargetMode="Externa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docs.microsoft.com/en-us/powershell/module/microsoft.powershell.utility/import-csv?view=powershell-7" TargetMode="Externa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docs.microsoft.com/en-us/powershell/module/microsoft.powershell.core/where-object?view=powershell-7" TargetMode="Externa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docs.microsoft.com/en-us/powershell/module/msonline/set-msoluser?view=azureadps-1.0" TargetMode="Externa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docs.microsoft.com/en-us/powershell/module/msonline/set-msoluser?view=azureadps-1.0" TargetMode="Externa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ko-kr/office365/enterprise/powershell/assign-licenses-to-user-accounts-with-office-365-powershell" TargetMode="External"/><Relationship Id="rId3" Type="http://schemas.openxmlformats.org/officeDocument/2006/relationships/hyperlink" Target="https://docs.microsoft.com/en-us/powershell/module/msonline/new-msoluser?view=azureadps-1.0" TargetMode="External"/><Relationship Id="rId7" Type="http://schemas.openxmlformats.org/officeDocument/2006/relationships/hyperlink" Target="https://docs.microsoft.com/en-us/powershell/module/msonline/set-msoluserlicense?view=azureadps-1.0" TargetMode="External"/><Relationship Id="rId12" Type="http://schemas.openxmlformats.org/officeDocument/2006/relationships/hyperlink" Target="https://docs.microsoft.com/en-us/powershell/module/msonline/set-msoluserpassword?view=azureadps-1.0" TargetMode="External"/><Relationship Id="rId2" Type="http://schemas.openxmlformats.org/officeDocument/2006/relationships/hyperlink" Target="https://docs.microsoft.com/en-us/powershell/module/msonline/?view=azureadps-1.0#msonline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docs.microsoft.com/ko-kr/office365/enterprise/powershell/delete-and-restore-user-accounts-with-office-365-powershell" TargetMode="External"/><Relationship Id="rId11" Type="http://schemas.openxmlformats.org/officeDocument/2006/relationships/hyperlink" Target="https://docs.microsoft.com/en-us/powershell/module/msonline/set-msoluserprincipalname?view=azureadps-1.0" TargetMode="External"/><Relationship Id="rId5" Type="http://schemas.openxmlformats.org/officeDocument/2006/relationships/hyperlink" Target="https://docs.microsoft.com/en-us/powershell/module/msonline/remove-msoluser?view=azureadps-1.0" TargetMode="External"/><Relationship Id="rId10" Type="http://schemas.openxmlformats.org/officeDocument/2006/relationships/hyperlink" Target="https://docs.microsoft.com/ko-kr/office365/enterprise/powershell/view-licenses-and-services-with-office-365-powershell" TargetMode="External"/><Relationship Id="rId4" Type="http://schemas.openxmlformats.org/officeDocument/2006/relationships/hyperlink" Target="https://docs.microsoft.com/ko-kr/office365/enterprise/powershell/create-user-accounts-with-office-365-powershell" TargetMode="External"/><Relationship Id="rId9" Type="http://schemas.openxmlformats.org/officeDocument/2006/relationships/hyperlink" Target="https://docs.microsoft.com/ko-kr/office365/enterprise/powershell/view-account-license-and-service-details-with-office-365-powershel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ko-kr/powershell/scripting/developer/cmdlet/cmdlet-overview?view=powershell-7" TargetMode="Externa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CD882BD-4607-4CF8-AD06-47B50F4E41A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07462DE5-C2EA-4EC2-9BE3-BB19E5B9B4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532" y="1247085"/>
            <a:ext cx="5675082" cy="1481827"/>
          </a:xfrm>
        </p:spPr>
        <p:txBody>
          <a:bodyPr/>
          <a:lstStyle/>
          <a:p>
            <a:r>
              <a:rPr lang="en-US" altLang="ko-KR" b="1" dirty="0"/>
              <a:t>PowerShell Basic</a:t>
            </a:r>
            <a:endParaRPr lang="ko-KR" altLang="en-US" b="1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7286ED67-A9B5-41D3-B333-9DB71A30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532" y="2728912"/>
            <a:ext cx="5675082" cy="1027623"/>
          </a:xfrm>
        </p:spPr>
        <p:txBody>
          <a:bodyPr anchor="ctr">
            <a:normAutofit/>
          </a:bodyPr>
          <a:lstStyle/>
          <a:p>
            <a:r>
              <a:rPr lang="en-US" altLang="ko-KR" sz="1200" b="1" dirty="0"/>
              <a:t>2020 / 8 / 6</a:t>
            </a:r>
          </a:p>
          <a:p>
            <a:r>
              <a:rPr lang="ko-KR" altLang="en-US" sz="1200" b="1" dirty="0"/>
              <a:t>조상호</a:t>
            </a:r>
          </a:p>
        </p:txBody>
      </p:sp>
    </p:spTree>
    <p:extLst>
      <p:ext uri="{BB962C8B-B14F-4D97-AF65-F5344CB8AC3E}">
        <p14:creationId xmlns:p14="http://schemas.microsoft.com/office/powerpoint/2010/main" val="279826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03F839D-1C6F-4A4B-9D69-D53D4A2736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PowerShell Cmdlet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A35F44-803B-4FB7-A56B-5C8DAD0CD227}"/>
              </a:ext>
            </a:extLst>
          </p:cNvPr>
          <p:cNvSpPr txBox="1"/>
          <p:nvPr/>
        </p:nvSpPr>
        <p:spPr>
          <a:xfrm>
            <a:off x="557452" y="2551285"/>
            <a:ext cx="10250910" cy="175543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>
            <a:defPPr>
              <a:defRPr lang="ko-KR"/>
            </a:defPPr>
            <a:lvl1pPr>
              <a:defRPr sz="4400" b="1">
                <a:ln>
                  <a:solidFill>
                    <a:srgbClr val="0078D4"/>
                  </a:solidFill>
                </a:ln>
                <a:solidFill>
                  <a:srgbClr val="0078D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altLang="ko-KR" sz="4000" dirty="0"/>
              <a:t>Set-Content –Path “SNU.csv” –Value “test”	</a:t>
            </a:r>
            <a:endParaRPr lang="ko-KR" alt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0CB512-9077-4C1E-BCB0-59B61F6107FF}"/>
              </a:ext>
            </a:extLst>
          </p:cNvPr>
          <p:cNvSpPr txBox="1"/>
          <p:nvPr/>
        </p:nvSpPr>
        <p:spPr>
          <a:xfrm>
            <a:off x="-101034" y="1687764"/>
            <a:ext cx="1316973" cy="38264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r"/>
            <a:r>
              <a:rPr lang="ko-KR" altLang="en-US" sz="140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동사</a:t>
            </a:r>
            <a:endParaRPr lang="ko-KR" altLang="en-US" sz="140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3208985-87A9-4FF8-BFD6-3FA83C6423AB}"/>
              </a:ext>
            </a:extLst>
          </p:cNvPr>
          <p:cNvCxnSpPr>
            <a:cxnSpLocks/>
          </p:cNvCxnSpPr>
          <p:nvPr/>
        </p:nvCxnSpPr>
        <p:spPr>
          <a:xfrm>
            <a:off x="918401" y="2070411"/>
            <a:ext cx="0" cy="1092510"/>
          </a:xfrm>
          <a:prstGeom prst="straightConnector1">
            <a:avLst/>
          </a:prstGeom>
          <a:ln w="34925">
            <a:solidFill>
              <a:srgbClr val="C923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00F9FB8-ACCD-429C-BD8C-A890A1BD5972}"/>
              </a:ext>
            </a:extLst>
          </p:cNvPr>
          <p:cNvSpPr txBox="1"/>
          <p:nvPr/>
        </p:nvSpPr>
        <p:spPr>
          <a:xfrm>
            <a:off x="1937837" y="1712807"/>
            <a:ext cx="1316973" cy="38264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r"/>
            <a:r>
              <a:rPr lang="ko-KR" altLang="en-US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명사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EDE4672-1C97-495D-B908-4A6C68B6CB0D}"/>
              </a:ext>
            </a:extLst>
          </p:cNvPr>
          <p:cNvCxnSpPr>
            <a:cxnSpLocks/>
          </p:cNvCxnSpPr>
          <p:nvPr/>
        </p:nvCxnSpPr>
        <p:spPr>
          <a:xfrm>
            <a:off x="2983823" y="2242598"/>
            <a:ext cx="0" cy="885611"/>
          </a:xfrm>
          <a:prstGeom prst="straightConnector1">
            <a:avLst/>
          </a:prstGeom>
          <a:ln w="34925">
            <a:solidFill>
              <a:srgbClr val="C923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09F5CEF-03FB-485E-9768-3F693BDA2F99}"/>
              </a:ext>
            </a:extLst>
          </p:cNvPr>
          <p:cNvSpPr txBox="1"/>
          <p:nvPr/>
        </p:nvSpPr>
        <p:spPr>
          <a:xfrm>
            <a:off x="4053877" y="5873770"/>
            <a:ext cx="1316973" cy="38264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목적어 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ko-KR" altLang="en-US" sz="140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412A8C1-12CA-46E8-9012-FF167ACC8EAD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712364" y="3898232"/>
            <a:ext cx="1014662" cy="1975538"/>
          </a:xfrm>
          <a:prstGeom prst="straightConnector1">
            <a:avLst/>
          </a:prstGeom>
          <a:ln w="34925">
            <a:solidFill>
              <a:srgbClr val="C923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82FD843-A2B8-4470-A414-1E3677C58A43}"/>
              </a:ext>
            </a:extLst>
          </p:cNvPr>
          <p:cNvSpPr txBox="1"/>
          <p:nvPr/>
        </p:nvSpPr>
        <p:spPr>
          <a:xfrm>
            <a:off x="8716119" y="5871809"/>
            <a:ext cx="1316973" cy="38264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목적어 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ko-KR" altLang="en-US" sz="140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A96E7FD-529C-4479-A23C-08A9F10AD9F7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9374606" y="3896271"/>
            <a:ext cx="1014662" cy="1975538"/>
          </a:xfrm>
          <a:prstGeom prst="straightConnector1">
            <a:avLst/>
          </a:prstGeom>
          <a:ln w="34925">
            <a:solidFill>
              <a:srgbClr val="C923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4E51AD6-EFD5-4922-B933-3FBAFB36E52E}"/>
              </a:ext>
            </a:extLst>
          </p:cNvPr>
          <p:cNvSpPr txBox="1"/>
          <p:nvPr/>
        </p:nvSpPr>
        <p:spPr>
          <a:xfrm>
            <a:off x="0" y="6488575"/>
            <a:ext cx="1585461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9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altLang="ko-KR" dirty="0"/>
              <a:t>Cmdlet </a:t>
            </a:r>
            <a:r>
              <a:rPr lang="en-US" altLang="ko-KR"/>
              <a:t>Overview -</a:t>
            </a:r>
            <a:r>
              <a:rPr lang="en-US" altLang="ko-KR" dirty="0">
                <a:hlinkClick r:id="rId2"/>
              </a:rPr>
              <a:t>https://docs.microsoft.com</a:t>
            </a:r>
            <a:r>
              <a:rPr lang="en-US" altLang="ko-KR">
                <a:hlinkClick r:id="rId2"/>
              </a:rPr>
              <a:t>/ko-kr/powershell</a:t>
            </a:r>
            <a:r>
              <a:rPr lang="en-US" altLang="ko-KR" dirty="0">
                <a:hlinkClick r:id="rId2"/>
              </a:rPr>
              <a:t>/scripting/developer/</a:t>
            </a:r>
            <a:r>
              <a:rPr lang="en-US" altLang="ko-KR">
                <a:hlinkClick r:id="rId2"/>
              </a:rPr>
              <a:t>cmdlet/</a:t>
            </a:r>
            <a:r>
              <a:rPr lang="en-US" altLang="ko-KR" dirty="0" err="1">
                <a:hlinkClick r:id="rId2"/>
              </a:rPr>
              <a:t>cmdlet-overview</a:t>
            </a:r>
            <a:r>
              <a:rPr lang="en-US" altLang="ko-KR" err="1">
                <a:hlinkClick r:id="rId2"/>
              </a:rPr>
              <a:t>?</a:t>
            </a:r>
            <a:r>
              <a:rPr lang="en-US" altLang="ko-KR">
                <a:hlinkClick r:id="rId2"/>
              </a:rPr>
              <a:t>view=powershell-7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81594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03F839D-1C6F-4A4B-9D69-D53D4A2736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PowerShell Cmdlet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A35F44-803B-4FB7-A56B-5C8DAD0CD227}"/>
              </a:ext>
            </a:extLst>
          </p:cNvPr>
          <p:cNvSpPr txBox="1"/>
          <p:nvPr/>
        </p:nvSpPr>
        <p:spPr>
          <a:xfrm>
            <a:off x="713984" y="2551285"/>
            <a:ext cx="10250910" cy="175543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2400" b="1" dirty="0">
                <a:ln>
                  <a:solidFill>
                    <a:srgbClr val="0078D4"/>
                  </a:solidFill>
                </a:ln>
                <a:solidFill>
                  <a:srgbClr val="0078D4"/>
                </a:solidFill>
                <a:latin typeface="Consolas" panose="020B0609020204030204" pitchFamily="49" charset="0"/>
              </a:rPr>
              <a:t>Set-User –Identity </a:t>
            </a:r>
            <a:r>
              <a:rPr lang="en-US" altLang="ko-KR" sz="2400" b="1" dirty="0" err="1">
                <a:ln>
                  <a:solidFill>
                    <a:srgbClr val="0078D4"/>
                  </a:solidFill>
                </a:ln>
                <a:solidFill>
                  <a:srgbClr val="0078D4"/>
                </a:solidFill>
                <a:latin typeface="Consolas" panose="020B0609020204030204" pitchFamily="49" charset="0"/>
              </a:rPr>
              <a:t>fist@zencloud.xyz</a:t>
            </a:r>
            <a:r>
              <a:rPr lang="en-US" altLang="ko-KR" sz="2400" b="1" dirty="0">
                <a:ln>
                  <a:solidFill>
                    <a:srgbClr val="0078D4"/>
                  </a:solidFill>
                </a:ln>
                <a:solidFill>
                  <a:srgbClr val="0078D4"/>
                </a:solidFill>
                <a:latin typeface="Consolas" panose="020B0609020204030204" pitchFamily="49" charset="0"/>
              </a:rPr>
              <a:t> –Manager </a:t>
            </a:r>
            <a:r>
              <a:rPr lang="en-US" altLang="ko-KR" sz="2400" b="1" dirty="0" err="1">
                <a:ln>
                  <a:solidFill>
                    <a:srgbClr val="0078D4"/>
                  </a:solidFill>
                </a:ln>
                <a:solidFill>
                  <a:srgbClr val="0078D4"/>
                </a:solidFill>
                <a:latin typeface="Consolas" panose="020B0609020204030204" pitchFamily="49" charset="0"/>
              </a:rPr>
              <a:t>jumo@zencloud.xyz</a:t>
            </a:r>
            <a:r>
              <a:rPr lang="en-US" altLang="ko-KR" sz="24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	</a:t>
            </a:r>
            <a:endParaRPr lang="ko-KR" altLang="en-US" sz="2400" b="1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E51AD6-EFD5-4922-B933-3FBAFB36E52E}"/>
              </a:ext>
            </a:extLst>
          </p:cNvPr>
          <p:cNvSpPr txBox="1"/>
          <p:nvPr/>
        </p:nvSpPr>
        <p:spPr>
          <a:xfrm>
            <a:off x="0" y="6488575"/>
            <a:ext cx="1585461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9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altLang="ko-KR" dirty="0"/>
              <a:t>Cmdlet </a:t>
            </a:r>
            <a:r>
              <a:rPr lang="en-US" altLang="ko-KR"/>
              <a:t>Overview -</a:t>
            </a:r>
            <a:r>
              <a:rPr lang="en-US" altLang="ko-KR" dirty="0">
                <a:hlinkClick r:id="rId2"/>
              </a:rPr>
              <a:t>https://docs.microsoft.com</a:t>
            </a:r>
            <a:r>
              <a:rPr lang="en-US" altLang="ko-KR">
                <a:hlinkClick r:id="rId2"/>
              </a:rPr>
              <a:t>/ko-kr/powershell</a:t>
            </a:r>
            <a:r>
              <a:rPr lang="en-US" altLang="ko-KR" dirty="0">
                <a:hlinkClick r:id="rId2"/>
              </a:rPr>
              <a:t>/scripting/developer/</a:t>
            </a:r>
            <a:r>
              <a:rPr lang="en-US" altLang="ko-KR">
                <a:hlinkClick r:id="rId2"/>
              </a:rPr>
              <a:t>cmdlet/</a:t>
            </a:r>
            <a:r>
              <a:rPr lang="en-US" altLang="ko-KR" dirty="0" err="1">
                <a:hlinkClick r:id="rId2"/>
              </a:rPr>
              <a:t>cmdlet-overview</a:t>
            </a:r>
            <a:r>
              <a:rPr lang="en-US" altLang="ko-KR" err="1">
                <a:hlinkClick r:id="rId2"/>
              </a:rPr>
              <a:t>?</a:t>
            </a:r>
            <a:r>
              <a:rPr lang="en-US" altLang="ko-KR">
                <a:hlinkClick r:id="rId2"/>
              </a:rPr>
              <a:t>view=powershell-7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5585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03F839D-1C6F-4A4B-9D69-D53D4A2736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PowerShell Cmdlet – Man page</a:t>
            </a:r>
            <a:endParaRPr lang="ko-KR" altLang="en-US" dirty="0"/>
          </a:p>
        </p:txBody>
      </p:sp>
      <p:pic>
        <p:nvPicPr>
          <p:cNvPr id="4" name="그림 3">
            <a:hlinkClick r:id="rId2"/>
            <a:extLst>
              <a:ext uri="{FF2B5EF4-FFF2-40B4-BE49-F238E27FC236}">
                <a16:creationId xmlns:a16="http://schemas.microsoft.com/office/drawing/2014/main" id="{FAF014E2-B6DE-495E-AF7B-ED093D930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136" y="1022684"/>
            <a:ext cx="8161727" cy="51820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E86E16-1C04-4949-A85B-AB598B2CAE0E}"/>
              </a:ext>
            </a:extLst>
          </p:cNvPr>
          <p:cNvSpPr txBox="1"/>
          <p:nvPr/>
        </p:nvSpPr>
        <p:spPr>
          <a:xfrm>
            <a:off x="0" y="6488575"/>
            <a:ext cx="1585461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9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altLang="ko-KR" dirty="0"/>
              <a:t>Set-Content </a:t>
            </a:r>
            <a:r>
              <a:rPr lang="en-US" altLang="ko-KR"/>
              <a:t>- </a:t>
            </a:r>
            <a:r>
              <a:rPr lang="en-US" altLang="ko-KR" dirty="0">
                <a:hlinkClick r:id="rId2"/>
              </a:rPr>
              <a:t>https://docs.microsoft.com/en-us/powershell/module/microsoft.powershell.management/set-content?view</a:t>
            </a:r>
            <a:r>
              <a:rPr lang="en-US" altLang="ko-KR">
                <a:hlinkClick r:id="rId2"/>
              </a:rPr>
              <a:t>=powershell-7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32653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03F839D-1C6F-4A4B-9D69-D53D4A2736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PowerShell </a:t>
            </a:r>
            <a:r>
              <a:rPr lang="ko-KR" altLang="en-US" dirty="0"/>
              <a:t>연결 </a:t>
            </a:r>
            <a:r>
              <a:rPr lang="en-US" altLang="ko-KR" dirty="0"/>
              <a:t>– Office</a:t>
            </a:r>
            <a:r>
              <a:rPr lang="ko-KR" altLang="en-US" dirty="0"/>
              <a:t> </a:t>
            </a:r>
            <a:r>
              <a:rPr lang="en-US" altLang="ko-KR" dirty="0"/>
              <a:t>365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870036-F7F4-4297-968D-2631849CA20E}"/>
              </a:ext>
            </a:extLst>
          </p:cNvPr>
          <p:cNvSpPr txBox="1"/>
          <p:nvPr/>
        </p:nvSpPr>
        <p:spPr>
          <a:xfrm>
            <a:off x="0" y="6488575"/>
            <a:ext cx="1585461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9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altLang="ko-KR" dirty="0"/>
              <a:t>Connect to Microsoft 365 with PowerShell </a:t>
            </a:r>
            <a:r>
              <a:rPr lang="en-US" altLang="ko-KR"/>
              <a:t>- </a:t>
            </a:r>
            <a:r>
              <a:rPr lang="en-US" altLang="ko-KR" dirty="0">
                <a:hlinkClick r:id="rId2"/>
              </a:rPr>
              <a:t>https://docs.microsoft.com/ko-kr/office365/enterprise/powershell</a:t>
            </a:r>
            <a:r>
              <a:rPr lang="en-US" altLang="ko-KR">
                <a:hlinkClick r:id="rId2"/>
              </a:rPr>
              <a:t>/connect-to-office-365-powershell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C8EBEB-D185-459E-AEAA-2ED5D97EC614}"/>
              </a:ext>
            </a:extLst>
          </p:cNvPr>
          <p:cNvSpPr txBox="1"/>
          <p:nvPr/>
        </p:nvSpPr>
        <p:spPr>
          <a:xfrm>
            <a:off x="297450" y="1236925"/>
            <a:ext cx="6425852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l"/>
            <a:r>
              <a:rPr lang="ko-KR" altLang="en-US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관리자 권한 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PowerShell </a:t>
            </a:r>
            <a:r>
              <a:rPr lang="ko-KR" altLang="en-US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실행</a:t>
            </a:r>
            <a:endParaRPr lang="en-US" altLang="ko-KR" sz="140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Install-Module </a:t>
            </a:r>
            <a:r>
              <a:rPr lang="en-US" altLang="ko-KR" sz="1400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MSOnline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#</a:t>
            </a:r>
            <a:r>
              <a:rPr lang="ko-KR" altLang="en-US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최초 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회 모듈 설치</a:t>
            </a:r>
            <a:endParaRPr lang="en-US" altLang="ko-KR" sz="140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Connect-</a:t>
            </a:r>
            <a:r>
              <a:rPr lang="en-US" altLang="ko-KR" sz="1400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MsolSerivce</a:t>
            </a:r>
            <a:endParaRPr lang="ko-KR" altLang="en-US" sz="140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6146" name="Picture 9">
            <a:extLst>
              <a:ext uri="{FF2B5EF4-FFF2-40B4-BE49-F238E27FC236}">
                <a16:creationId xmlns:a16="http://schemas.microsoft.com/office/drawing/2014/main" id="{348ECEC6-5185-4F5E-AD0F-10049270C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486" y="2496857"/>
            <a:ext cx="3003550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0E3EF643-EA26-4141-AD7F-FA826EE785E4}"/>
              </a:ext>
            </a:extLst>
          </p:cNvPr>
          <p:cNvGrpSpPr/>
          <p:nvPr/>
        </p:nvGrpSpPr>
        <p:grpSpPr>
          <a:xfrm>
            <a:off x="5429374" y="3498569"/>
            <a:ext cx="4995863" cy="1562100"/>
            <a:chOff x="3760983" y="3277362"/>
            <a:chExt cx="4995863" cy="1562100"/>
          </a:xfrm>
        </p:grpSpPr>
        <p:pic>
          <p:nvPicPr>
            <p:cNvPr id="6147" name="Picture 10">
              <a:extLst>
                <a:ext uri="{FF2B5EF4-FFF2-40B4-BE49-F238E27FC236}">
                  <a16:creationId xmlns:a16="http://schemas.microsoft.com/office/drawing/2014/main" id="{E0AA968A-859B-49D0-83BD-33106CC6C86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49"/>
            <a:stretch/>
          </p:blipFill>
          <p:spPr bwMode="auto">
            <a:xfrm>
              <a:off x="3760983" y="3277362"/>
              <a:ext cx="4995862" cy="156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8" name="Picture 11">
              <a:extLst>
                <a:ext uri="{FF2B5EF4-FFF2-40B4-BE49-F238E27FC236}">
                  <a16:creationId xmlns:a16="http://schemas.microsoft.com/office/drawing/2014/main" id="{82CE0876-9396-4627-8119-32F969E64D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277" b="25485"/>
            <a:stretch/>
          </p:blipFill>
          <p:spPr bwMode="auto">
            <a:xfrm>
              <a:off x="3760984" y="3794935"/>
              <a:ext cx="4995862" cy="1044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3470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03F839D-1C6F-4A4B-9D69-D53D4A2736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PowerShell </a:t>
            </a:r>
            <a:r>
              <a:rPr lang="ko-KR" altLang="en-US" dirty="0"/>
              <a:t>연결 </a:t>
            </a:r>
            <a:r>
              <a:rPr lang="en-US" altLang="ko-KR" dirty="0"/>
              <a:t>– Exchange Online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870036-F7F4-4297-968D-2631849CA20E}"/>
              </a:ext>
            </a:extLst>
          </p:cNvPr>
          <p:cNvSpPr txBox="1"/>
          <p:nvPr/>
        </p:nvSpPr>
        <p:spPr>
          <a:xfrm>
            <a:off x="0" y="6488575"/>
            <a:ext cx="1585461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9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altLang="ko-KR" dirty="0"/>
              <a:t>Connect to Exchange Online PowerShell with Basic authentication </a:t>
            </a:r>
            <a:r>
              <a:rPr lang="en-US" altLang="ko-KR"/>
              <a:t>- </a:t>
            </a:r>
            <a:r>
              <a:rPr lang="en-US" altLang="ko-KR" dirty="0">
                <a:hlinkClick r:id="rId2"/>
              </a:rPr>
              <a:t>https://docs.microsoft.com/ko-kr/powershell/exchange/connect-to-exchange-online-powershell?view</a:t>
            </a:r>
            <a:r>
              <a:rPr lang="en-US" altLang="ko-KR">
                <a:hlinkClick r:id="rId2"/>
              </a:rPr>
              <a:t>=exchange-ps</a:t>
            </a:r>
            <a:r>
              <a:rPr lang="en-US" altLang="ko-KR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C8EBEB-D185-459E-AEAA-2ED5D97EC614}"/>
              </a:ext>
            </a:extLst>
          </p:cNvPr>
          <p:cNvSpPr txBox="1"/>
          <p:nvPr/>
        </p:nvSpPr>
        <p:spPr>
          <a:xfrm>
            <a:off x="297448" y="1119693"/>
            <a:ext cx="11722099" cy="15737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l"/>
            <a:r>
              <a:rPr lang="ko-KR" altLang="en-US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관리자 권한 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PowerShell </a:t>
            </a:r>
            <a:r>
              <a:rPr lang="ko-KR" altLang="en-US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실행</a:t>
            </a:r>
            <a:endParaRPr lang="en-US" altLang="ko-KR" sz="140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Set-</a:t>
            </a:r>
            <a:r>
              <a:rPr lang="en-US" altLang="ko-KR" sz="1400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ExecutionPolicy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-</a:t>
            </a:r>
            <a:r>
              <a:rPr lang="en-US" altLang="ko-KR" sz="1400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ExecutionPolicy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RemoteSigned</a:t>
            </a:r>
            <a:endParaRPr lang="en-US" altLang="ko-KR" sz="140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400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UserCredential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= Get-Credential</a:t>
            </a:r>
          </a:p>
          <a:p>
            <a:pPr algn="l"/>
            <a:r>
              <a:rPr lang="en-US" altLang="ko-KR" sz="1400" i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$Session = New-</a:t>
            </a:r>
            <a:r>
              <a:rPr lang="en-US" altLang="ko-KR" sz="1400" i="1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PSSession</a:t>
            </a:r>
            <a:r>
              <a:rPr lang="en-US" altLang="ko-KR" sz="1400" i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-</a:t>
            </a:r>
            <a:r>
              <a:rPr lang="en-US" altLang="ko-KR" sz="1400" i="1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ConfigurationName</a:t>
            </a:r>
            <a:r>
              <a:rPr lang="en-US" altLang="ko-KR" sz="1400" i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i="1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Microsoft.Exchange</a:t>
            </a:r>
            <a:r>
              <a:rPr lang="en-US" altLang="ko-KR" sz="1400" i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-</a:t>
            </a:r>
            <a:r>
              <a:rPr lang="en-US" altLang="ko-KR" sz="1400" i="1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ConnectionUri</a:t>
            </a:r>
            <a:r>
              <a:rPr lang="en-US" altLang="ko-KR" sz="1400" i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altLang="ko-KR" sz="1400" i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https://outlook.office365.com/powershell-liveid/ -Credential $</a:t>
            </a:r>
            <a:r>
              <a:rPr lang="en-US" altLang="ko-KR" sz="1400" i="1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UserCredential</a:t>
            </a:r>
            <a:r>
              <a:rPr lang="en-US" altLang="ko-KR" sz="1400" i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-Authentication Basic -</a:t>
            </a:r>
            <a:r>
              <a:rPr lang="en-US" altLang="ko-KR" sz="1400" i="1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AllowRedirection</a:t>
            </a:r>
            <a:endParaRPr lang="en-US" altLang="ko-KR" sz="1400" i="1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Import-</a:t>
            </a:r>
            <a:r>
              <a:rPr lang="en-US" altLang="ko-KR" sz="1400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PSSession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$Session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042B1E-01B1-44E3-ACBF-4826548EF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48" y="2693425"/>
            <a:ext cx="10469436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398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E6DC9E9-4C7E-4B19-A37C-1890F42B2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58457"/>
            <a:ext cx="12198757" cy="2366796"/>
          </a:xfrm>
          <a:prstGeom prst="rect">
            <a:avLst/>
          </a:prstGeom>
        </p:spPr>
      </p:pic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03F839D-1C6F-4A4B-9D69-D53D4A2736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필드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4F1989-ED5C-4171-9BCC-13790D8D1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536" y="1910787"/>
            <a:ext cx="5133359" cy="42508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EB39C8-8E5D-40AF-879F-9FD4228B77F2}"/>
              </a:ext>
            </a:extLst>
          </p:cNvPr>
          <p:cNvSpPr txBox="1"/>
          <p:nvPr/>
        </p:nvSpPr>
        <p:spPr>
          <a:xfrm>
            <a:off x="108284" y="6538775"/>
            <a:ext cx="108404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9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altLang="ko-KR"/>
              <a:t>Get-MsolUser </a:t>
            </a:r>
            <a:r>
              <a:rPr lang="en-US" altLang="ko-KR" dirty="0"/>
              <a:t>- https://docs.microsoft.com/en-us/powershell/module/msonline/get-msoluser?view=azureadps-1.0</a:t>
            </a:r>
          </a:p>
        </p:txBody>
      </p:sp>
    </p:spTree>
    <p:extLst>
      <p:ext uri="{BB962C8B-B14F-4D97-AF65-F5344CB8AC3E}">
        <p14:creationId xmlns:p14="http://schemas.microsoft.com/office/powerpoint/2010/main" val="2597274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F0AB74F-31F2-4CF7-9629-861784EA4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9882"/>
            <a:ext cx="12192000" cy="1684470"/>
          </a:xfrm>
          <a:prstGeom prst="rect">
            <a:avLst/>
          </a:prstGeom>
        </p:spPr>
      </p:pic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03F839D-1C6F-4A4B-9D69-D53D4A2736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필드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4F1989-ED5C-4171-9BCC-13790D8D1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442" y="2071822"/>
            <a:ext cx="5133359" cy="42508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EB39C8-8E5D-40AF-879F-9FD4228B77F2}"/>
              </a:ext>
            </a:extLst>
          </p:cNvPr>
          <p:cNvSpPr txBox="1"/>
          <p:nvPr/>
        </p:nvSpPr>
        <p:spPr>
          <a:xfrm>
            <a:off x="108284" y="6538775"/>
            <a:ext cx="678581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9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altLang="ko-KR"/>
              <a:t>Get-User - </a:t>
            </a:r>
            <a:r>
              <a:rPr lang="en-US" altLang="ko-KR" dirty="0">
                <a:hlinkClick r:id="rId4"/>
              </a:rPr>
              <a:t>https://docs.microsoft.com/en-us/powershell/module/exchange/get-user</a:t>
            </a:r>
            <a:r>
              <a:rPr lang="en-US" altLang="ko-KR">
                <a:hlinkClick r:id="rId4"/>
              </a:rPr>
              <a:t>?view=exchange-ps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03096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03F839D-1C6F-4A4B-9D69-D53D4A2736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필드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D590C7-BB4C-4D83-939C-30D937F9B3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824"/>
          <a:stretch/>
        </p:blipFill>
        <p:spPr>
          <a:xfrm>
            <a:off x="0" y="1303455"/>
            <a:ext cx="12192000" cy="192210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C4C45A9-9A05-43AC-BC1D-C3B099D35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161" y="2318336"/>
            <a:ext cx="9149868" cy="381855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5B49C30-4AF6-474F-9579-ECD5E5AC723C}"/>
              </a:ext>
            </a:extLst>
          </p:cNvPr>
          <p:cNvSpPr txBox="1"/>
          <p:nvPr/>
        </p:nvSpPr>
        <p:spPr>
          <a:xfrm>
            <a:off x="108284" y="6538775"/>
            <a:ext cx="678581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9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altLang="ko-KR"/>
              <a:t>Get-User - </a:t>
            </a:r>
            <a:r>
              <a:rPr lang="en-US" altLang="ko-KR" dirty="0"/>
              <a:t>https://docs.microsoft.com/en-us/powershell/module/exchange/get-user</a:t>
            </a:r>
            <a:r>
              <a:rPr lang="en-US" altLang="ko-KR"/>
              <a:t>?view=exchange-ps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0965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03F839D-1C6F-4A4B-9D69-D53D4A2736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속성 변경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870036-F7F4-4297-968D-2631849CA20E}"/>
              </a:ext>
            </a:extLst>
          </p:cNvPr>
          <p:cNvSpPr txBox="1"/>
          <p:nvPr/>
        </p:nvSpPr>
        <p:spPr>
          <a:xfrm>
            <a:off x="0" y="6488575"/>
            <a:ext cx="158546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9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altLang="ko-KR" dirty="0"/>
              <a:t>Set-</a:t>
            </a:r>
            <a:r>
              <a:rPr lang="en-US" altLang="ko-KR" dirty="0" err="1"/>
              <a:t>MsolUser</a:t>
            </a:r>
            <a:r>
              <a:rPr lang="en-US" altLang="ko-KR" dirty="0"/>
              <a:t> - </a:t>
            </a:r>
            <a:r>
              <a:rPr lang="en-US" altLang="ko-KR" dirty="0">
                <a:hlinkClick r:id="rId2"/>
              </a:rPr>
              <a:t>https://docs.microsoft.com/en-us/powershell/module/msonline/set-msoluser?view=azureadps-1.0</a:t>
            </a:r>
            <a:endParaRPr lang="en-US" altLang="ko-KR" dirty="0"/>
          </a:p>
          <a:p>
            <a:r>
              <a:rPr lang="en-US" altLang="ko-KR" dirty="0"/>
              <a:t>Format-List - </a:t>
            </a:r>
            <a:r>
              <a:rPr lang="en-US" altLang="ko-KR" dirty="0">
                <a:hlinkClick r:id="rId3"/>
              </a:rPr>
              <a:t>https://docs.microsoft.com/en-us/powershell/module/microsoft.powershell.utility/format-list?view=powershell-7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C8EBEB-D185-459E-AEAA-2ED5D97EC614}"/>
              </a:ext>
            </a:extLst>
          </p:cNvPr>
          <p:cNvSpPr txBox="1"/>
          <p:nvPr/>
        </p:nvSpPr>
        <p:spPr>
          <a:xfrm>
            <a:off x="297448" y="1432515"/>
            <a:ext cx="11350203" cy="15737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l"/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Set-</a:t>
            </a:r>
            <a:r>
              <a:rPr lang="en-US" altLang="ko-KR" sz="1400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MsolUser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-</a:t>
            </a:r>
            <a:r>
              <a:rPr lang="en-US" altLang="ko-KR" sz="1400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UserPrincipalName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fist@zencloud.xyz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–Title  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대리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" -Department "</a:t>
            </a:r>
            <a:r>
              <a:rPr lang="en-US" altLang="ko-KR" sz="1400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MapleStory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" -</a:t>
            </a:r>
            <a:r>
              <a:rPr lang="en-US" altLang="ko-KR" sz="1400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PhoneNumber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"+82 70 1111 2222" -Office "Perion"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98734E5-F067-4816-B646-CF0F2132F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504" y="2688052"/>
            <a:ext cx="11430991" cy="318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952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03F839D-1C6F-4A4B-9D69-D53D4A2736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속성 변경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870036-F7F4-4297-968D-2631849CA20E}"/>
              </a:ext>
            </a:extLst>
          </p:cNvPr>
          <p:cNvSpPr txBox="1"/>
          <p:nvPr/>
        </p:nvSpPr>
        <p:spPr>
          <a:xfrm>
            <a:off x="0" y="6488575"/>
            <a:ext cx="1585461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9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altLang="ko-KR"/>
              <a:t>Set-User - </a:t>
            </a:r>
            <a:r>
              <a:rPr lang="en-US" altLang="ko-KR" dirty="0">
                <a:hlinkClick r:id="rId2"/>
              </a:rPr>
              <a:t>https://docs.microsoft.com/ko-kr/powershell/module/exchange</a:t>
            </a:r>
            <a:r>
              <a:rPr lang="en-US" altLang="ko-KR">
                <a:hlinkClick r:id="rId2"/>
              </a:rPr>
              <a:t>/set-user?view=exchange-ps</a:t>
            </a:r>
            <a:r>
              <a:rPr lang="en-US" altLang="ko-KR"/>
              <a:t> 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C8EBEB-D185-459E-AEAA-2ED5D97EC614}"/>
              </a:ext>
            </a:extLst>
          </p:cNvPr>
          <p:cNvSpPr txBox="1"/>
          <p:nvPr/>
        </p:nvSpPr>
        <p:spPr>
          <a:xfrm>
            <a:off x="297448" y="1432515"/>
            <a:ext cx="11350203" cy="15737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l"/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Set-User -Identity </a:t>
            </a:r>
            <a:r>
              <a:rPr lang="en-US" altLang="ko-KR" sz="1400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fist@zencloud.xyz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-Manager </a:t>
            </a:r>
            <a:r>
              <a:rPr lang="en-US" altLang="ko-KR" sz="1400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Cassandra@zencloud.xyz</a:t>
            </a:r>
            <a:endParaRPr lang="en-US" altLang="ko-KR" sz="140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AE48287-35B8-4EC1-A1B6-BA57EAB31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06247"/>
            <a:ext cx="12192000" cy="234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645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03F839D-1C6F-4A4B-9D69-D53D4A2736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요약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674864D-EA54-4D8D-9798-D878D95E0910}"/>
              </a:ext>
            </a:extLst>
          </p:cNvPr>
          <p:cNvGrpSpPr/>
          <p:nvPr/>
        </p:nvGrpSpPr>
        <p:grpSpPr>
          <a:xfrm>
            <a:off x="561969" y="2987373"/>
            <a:ext cx="7185020" cy="1590651"/>
            <a:chOff x="501631" y="2156247"/>
            <a:chExt cx="7185020" cy="1590651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48A19C8C-5887-4CAE-9DC1-56609E885C9E}"/>
                </a:ext>
              </a:extLst>
            </p:cNvPr>
            <p:cNvGrpSpPr/>
            <p:nvPr/>
          </p:nvGrpSpPr>
          <p:grpSpPr>
            <a:xfrm>
              <a:off x="501631" y="2552843"/>
              <a:ext cx="714605" cy="797459"/>
              <a:chOff x="1400633" y="3429000"/>
              <a:chExt cx="624540" cy="696951"/>
            </a:xfrm>
          </p:grpSpPr>
          <p:sp>
            <p:nvSpPr>
              <p:cNvPr id="9" name="자유형: 도형 8">
                <a:extLst>
                  <a:ext uri="{FF2B5EF4-FFF2-40B4-BE49-F238E27FC236}">
                    <a16:creationId xmlns:a16="http://schemas.microsoft.com/office/drawing/2014/main" id="{FC31F755-CDA0-41FD-A2D1-743313625CE8}"/>
                  </a:ext>
                </a:extLst>
              </p:cNvPr>
              <p:cNvSpPr/>
              <p:nvPr/>
            </p:nvSpPr>
            <p:spPr>
              <a:xfrm>
                <a:off x="1400633" y="3615471"/>
                <a:ext cx="392368" cy="415773"/>
              </a:xfrm>
              <a:custGeom>
                <a:avLst/>
                <a:gdLst>
                  <a:gd name="connsiteX0" fmla="*/ 958851 w 1924052"/>
                  <a:gd name="connsiteY0" fmla="*/ 2 h 2038822"/>
                  <a:gd name="connsiteX1" fmla="*/ 1 w 1924052"/>
                  <a:gd name="connsiteY1" fmla="*/ 1695452 h 2038822"/>
                  <a:gd name="connsiteX2" fmla="*/ 965201 w 1924052"/>
                  <a:gd name="connsiteY2" fmla="*/ 2038352 h 2038822"/>
                  <a:gd name="connsiteX3" fmla="*/ 1924051 w 1924052"/>
                  <a:gd name="connsiteY3" fmla="*/ 1708152 h 2038822"/>
                  <a:gd name="connsiteX4" fmla="*/ 958851 w 1924052"/>
                  <a:gd name="connsiteY4" fmla="*/ 2 h 2038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4052" h="2038822">
                    <a:moveTo>
                      <a:pt x="958851" y="2"/>
                    </a:moveTo>
                    <a:cubicBezTo>
                      <a:pt x="638176" y="-2115"/>
                      <a:pt x="-1057" y="1355727"/>
                      <a:pt x="1" y="1695452"/>
                    </a:cubicBezTo>
                    <a:cubicBezTo>
                      <a:pt x="1059" y="2035177"/>
                      <a:pt x="644526" y="2036235"/>
                      <a:pt x="965201" y="2038352"/>
                    </a:cubicBezTo>
                    <a:cubicBezTo>
                      <a:pt x="1285876" y="2040469"/>
                      <a:pt x="1922993" y="2048935"/>
                      <a:pt x="1924051" y="1708152"/>
                    </a:cubicBezTo>
                    <a:cubicBezTo>
                      <a:pt x="1925109" y="1367369"/>
                      <a:pt x="1279526" y="2119"/>
                      <a:pt x="958851" y="2"/>
                    </a:cubicBezTo>
                    <a:close/>
                  </a:path>
                </a:pathLst>
              </a:custGeom>
              <a:solidFill>
                <a:srgbClr val="0078D4"/>
              </a:solidFill>
              <a:ln w="127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137374 w 275659"/>
                          <a:gd name="connsiteY0" fmla="*/ 0 h 292102"/>
                          <a:gd name="connsiteX1" fmla="*/ 0 w 275659"/>
                          <a:gd name="connsiteY1" fmla="*/ 242907 h 292102"/>
                          <a:gd name="connsiteX2" fmla="*/ 138284 w 275659"/>
                          <a:gd name="connsiteY2" fmla="*/ 292034 h 292102"/>
                          <a:gd name="connsiteX3" fmla="*/ 275658 w 275659"/>
                          <a:gd name="connsiteY3" fmla="*/ 244726 h 292102"/>
                          <a:gd name="connsiteX4" fmla="*/ 137374 w 275659"/>
                          <a:gd name="connsiteY4" fmla="*/ 0 h 2921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75659" h="292102" fill="none" extrusionOk="0">
                            <a:moveTo>
                              <a:pt x="137374" y="0"/>
                            </a:moveTo>
                            <a:cubicBezTo>
                              <a:pt x="104895" y="1293"/>
                              <a:pt x="5970" y="181636"/>
                              <a:pt x="0" y="242907"/>
                            </a:cubicBezTo>
                            <a:cubicBezTo>
                              <a:pt x="-5281" y="290747"/>
                              <a:pt x="86814" y="296934"/>
                              <a:pt x="138284" y="292034"/>
                            </a:cubicBezTo>
                            <a:cubicBezTo>
                              <a:pt x="183029" y="280914"/>
                              <a:pt x="266985" y="305393"/>
                              <a:pt x="275658" y="244726"/>
                            </a:cubicBezTo>
                            <a:cubicBezTo>
                              <a:pt x="286355" y="201805"/>
                              <a:pt x="190954" y="2139"/>
                              <a:pt x="137374" y="0"/>
                            </a:cubicBezTo>
                            <a:close/>
                          </a:path>
                          <a:path w="275659" h="292102" stroke="0" extrusionOk="0">
                            <a:moveTo>
                              <a:pt x="137374" y="0"/>
                            </a:moveTo>
                            <a:cubicBezTo>
                              <a:pt x="86743" y="-3195"/>
                              <a:pt x="-6312" y="196546"/>
                              <a:pt x="0" y="242907"/>
                            </a:cubicBezTo>
                            <a:cubicBezTo>
                              <a:pt x="10130" y="293680"/>
                              <a:pt x="80295" y="292114"/>
                              <a:pt x="138284" y="292034"/>
                            </a:cubicBezTo>
                            <a:cubicBezTo>
                              <a:pt x="181145" y="295347"/>
                              <a:pt x="272949" y="307687"/>
                              <a:pt x="275658" y="244726"/>
                            </a:cubicBezTo>
                            <a:cubicBezTo>
                              <a:pt x="265760" y="190404"/>
                              <a:pt x="193446" y="5143"/>
                              <a:pt x="137374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41D76E7E-E21A-49D7-9FD6-77D1C68AFCAE}"/>
                  </a:ext>
                </a:extLst>
              </p:cNvPr>
              <p:cNvSpPr/>
              <p:nvPr/>
            </p:nvSpPr>
            <p:spPr>
              <a:xfrm>
                <a:off x="1410345" y="3429000"/>
                <a:ext cx="372943" cy="372943"/>
              </a:xfrm>
              <a:prstGeom prst="ellipse">
                <a:avLst/>
              </a:prstGeom>
              <a:solidFill>
                <a:srgbClr val="0078D4"/>
              </a:solidFill>
              <a:ln w="12700">
                <a:solidFill>
                  <a:schemeClr val="bg1"/>
                </a:solidFill>
                <a:extLst>
                  <a:ext uri="{C807C97D-BFC1-408E-A445-0C87EB9F89A2}">
                    <ask:lineSketchStyleProps xmlns:ask="http://schemas.microsoft.com/office/drawing/2018/sketchyshapes" sd="981765707">
                      <a:custGeom>
                        <a:avLst/>
                        <a:gdLst>
                          <a:gd name="connsiteX0" fmla="*/ 0 w 262012"/>
                          <a:gd name="connsiteY0" fmla="*/ 131006 h 262012"/>
                          <a:gd name="connsiteX1" fmla="*/ 131006 w 262012"/>
                          <a:gd name="connsiteY1" fmla="*/ 0 h 262012"/>
                          <a:gd name="connsiteX2" fmla="*/ 262012 w 262012"/>
                          <a:gd name="connsiteY2" fmla="*/ 131006 h 262012"/>
                          <a:gd name="connsiteX3" fmla="*/ 131006 w 262012"/>
                          <a:gd name="connsiteY3" fmla="*/ 262012 h 262012"/>
                          <a:gd name="connsiteX4" fmla="*/ 0 w 262012"/>
                          <a:gd name="connsiteY4" fmla="*/ 131006 h 26201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62012" h="262012" fill="none" extrusionOk="0">
                            <a:moveTo>
                              <a:pt x="0" y="131006"/>
                            </a:moveTo>
                            <a:cubicBezTo>
                              <a:pt x="3088" y="55718"/>
                              <a:pt x="61247" y="171"/>
                              <a:pt x="131006" y="0"/>
                            </a:cubicBezTo>
                            <a:cubicBezTo>
                              <a:pt x="208402" y="8619"/>
                              <a:pt x="243832" y="58262"/>
                              <a:pt x="262012" y="131006"/>
                            </a:cubicBezTo>
                            <a:cubicBezTo>
                              <a:pt x="275527" y="205319"/>
                              <a:pt x="190554" y="256168"/>
                              <a:pt x="131006" y="262012"/>
                            </a:cubicBezTo>
                            <a:cubicBezTo>
                              <a:pt x="48698" y="264983"/>
                              <a:pt x="11153" y="188240"/>
                              <a:pt x="0" y="131006"/>
                            </a:cubicBezTo>
                            <a:close/>
                          </a:path>
                          <a:path w="262012" h="262012" stroke="0" extrusionOk="0">
                            <a:moveTo>
                              <a:pt x="0" y="131006"/>
                            </a:moveTo>
                            <a:cubicBezTo>
                              <a:pt x="-6537" y="70122"/>
                              <a:pt x="43392" y="-6302"/>
                              <a:pt x="131006" y="0"/>
                            </a:cubicBezTo>
                            <a:cubicBezTo>
                              <a:pt x="217990" y="-2160"/>
                              <a:pt x="258358" y="65308"/>
                              <a:pt x="262012" y="131006"/>
                            </a:cubicBezTo>
                            <a:cubicBezTo>
                              <a:pt x="242403" y="209913"/>
                              <a:pt x="197396" y="269063"/>
                              <a:pt x="131006" y="262012"/>
                            </a:cubicBezTo>
                            <a:cubicBezTo>
                              <a:pt x="71370" y="253782"/>
                              <a:pt x="-21071" y="208192"/>
                              <a:pt x="0" y="131006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6D203E47-0C2E-407A-AE53-3679E020AA83}"/>
                  </a:ext>
                </a:extLst>
              </p:cNvPr>
              <p:cNvGrpSpPr/>
              <p:nvPr/>
            </p:nvGrpSpPr>
            <p:grpSpPr>
              <a:xfrm>
                <a:off x="1652230" y="3616939"/>
                <a:ext cx="372943" cy="509012"/>
                <a:chOff x="2380893" y="3522232"/>
                <a:chExt cx="372943" cy="509012"/>
              </a:xfrm>
            </p:grpSpPr>
            <p:sp>
              <p:nvSpPr>
                <p:cNvPr id="11" name="타원 10">
                  <a:extLst>
                    <a:ext uri="{FF2B5EF4-FFF2-40B4-BE49-F238E27FC236}">
                      <a16:creationId xmlns:a16="http://schemas.microsoft.com/office/drawing/2014/main" id="{3B3201A7-50B0-4858-B8F8-3B03B720DEB0}"/>
                    </a:ext>
                  </a:extLst>
                </p:cNvPr>
                <p:cNvSpPr/>
                <p:nvPr/>
              </p:nvSpPr>
              <p:spPr>
                <a:xfrm>
                  <a:off x="2380893" y="3801943"/>
                  <a:ext cx="372943" cy="229301"/>
                </a:xfrm>
                <a:prstGeom prst="ellipse">
                  <a:avLst/>
                </a:prstGeom>
                <a:solidFill>
                  <a:srgbClr val="0078D4"/>
                </a:solidFill>
                <a:ln w="12700">
                  <a:solidFill>
                    <a:schemeClr val="bg1"/>
                  </a:solidFill>
                  <a:extLst>
                    <a:ext uri="{C807C97D-BFC1-408E-A445-0C87EB9F89A2}">
                      <ask:lineSketchStyleProps xmlns:ask="http://schemas.microsoft.com/office/drawing/2018/sketchyshapes" sd="981765707">
                        <a:custGeom>
                          <a:avLst/>
                          <a:gdLst>
                            <a:gd name="connsiteX0" fmla="*/ 0 w 262012"/>
                            <a:gd name="connsiteY0" fmla="*/ 131006 h 262012"/>
                            <a:gd name="connsiteX1" fmla="*/ 131006 w 262012"/>
                            <a:gd name="connsiteY1" fmla="*/ 0 h 262012"/>
                            <a:gd name="connsiteX2" fmla="*/ 262012 w 262012"/>
                            <a:gd name="connsiteY2" fmla="*/ 131006 h 262012"/>
                            <a:gd name="connsiteX3" fmla="*/ 131006 w 262012"/>
                            <a:gd name="connsiteY3" fmla="*/ 262012 h 262012"/>
                            <a:gd name="connsiteX4" fmla="*/ 0 w 262012"/>
                            <a:gd name="connsiteY4" fmla="*/ 131006 h 2620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262012" h="262012" fill="none" extrusionOk="0">
                              <a:moveTo>
                                <a:pt x="0" y="131006"/>
                              </a:moveTo>
                              <a:cubicBezTo>
                                <a:pt x="3088" y="55718"/>
                                <a:pt x="61247" y="171"/>
                                <a:pt x="131006" y="0"/>
                              </a:cubicBezTo>
                              <a:cubicBezTo>
                                <a:pt x="208402" y="8619"/>
                                <a:pt x="243832" y="58262"/>
                                <a:pt x="262012" y="131006"/>
                              </a:cubicBezTo>
                              <a:cubicBezTo>
                                <a:pt x="275527" y="205319"/>
                                <a:pt x="190554" y="256168"/>
                                <a:pt x="131006" y="262012"/>
                              </a:cubicBezTo>
                              <a:cubicBezTo>
                                <a:pt x="48698" y="264983"/>
                                <a:pt x="11153" y="188240"/>
                                <a:pt x="0" y="131006"/>
                              </a:cubicBezTo>
                              <a:close/>
                            </a:path>
                            <a:path w="262012" h="262012" stroke="0" extrusionOk="0">
                              <a:moveTo>
                                <a:pt x="0" y="131006"/>
                              </a:moveTo>
                              <a:cubicBezTo>
                                <a:pt x="-6537" y="70122"/>
                                <a:pt x="43392" y="-6302"/>
                                <a:pt x="131006" y="0"/>
                              </a:cubicBezTo>
                              <a:cubicBezTo>
                                <a:pt x="217990" y="-2160"/>
                                <a:pt x="258358" y="65308"/>
                                <a:pt x="262012" y="131006"/>
                              </a:cubicBezTo>
                              <a:cubicBezTo>
                                <a:pt x="242403" y="209913"/>
                                <a:pt x="197396" y="269063"/>
                                <a:pt x="131006" y="262012"/>
                              </a:cubicBezTo>
                              <a:cubicBezTo>
                                <a:pt x="71370" y="253782"/>
                                <a:pt x="-21071" y="208192"/>
                                <a:pt x="0" y="131006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03DECC69-0BFF-40FB-B681-B701BBA58A4C}"/>
                    </a:ext>
                  </a:extLst>
                </p:cNvPr>
                <p:cNvSpPr/>
                <p:nvPr/>
              </p:nvSpPr>
              <p:spPr>
                <a:xfrm>
                  <a:off x="2380893" y="3708706"/>
                  <a:ext cx="372943" cy="229301"/>
                </a:xfrm>
                <a:prstGeom prst="ellipse">
                  <a:avLst/>
                </a:prstGeom>
                <a:solidFill>
                  <a:srgbClr val="0078D4"/>
                </a:solidFill>
                <a:ln w="12700">
                  <a:solidFill>
                    <a:schemeClr val="bg1"/>
                  </a:solidFill>
                  <a:extLst>
                    <a:ext uri="{C807C97D-BFC1-408E-A445-0C87EB9F89A2}">
                      <ask:lineSketchStyleProps xmlns:ask="http://schemas.microsoft.com/office/drawing/2018/sketchyshapes" sd="981765707">
                        <a:custGeom>
                          <a:avLst/>
                          <a:gdLst>
                            <a:gd name="connsiteX0" fmla="*/ 0 w 262012"/>
                            <a:gd name="connsiteY0" fmla="*/ 131006 h 262012"/>
                            <a:gd name="connsiteX1" fmla="*/ 131006 w 262012"/>
                            <a:gd name="connsiteY1" fmla="*/ 0 h 262012"/>
                            <a:gd name="connsiteX2" fmla="*/ 262012 w 262012"/>
                            <a:gd name="connsiteY2" fmla="*/ 131006 h 262012"/>
                            <a:gd name="connsiteX3" fmla="*/ 131006 w 262012"/>
                            <a:gd name="connsiteY3" fmla="*/ 262012 h 262012"/>
                            <a:gd name="connsiteX4" fmla="*/ 0 w 262012"/>
                            <a:gd name="connsiteY4" fmla="*/ 131006 h 2620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262012" h="262012" fill="none" extrusionOk="0">
                              <a:moveTo>
                                <a:pt x="0" y="131006"/>
                              </a:moveTo>
                              <a:cubicBezTo>
                                <a:pt x="3088" y="55718"/>
                                <a:pt x="61247" y="171"/>
                                <a:pt x="131006" y="0"/>
                              </a:cubicBezTo>
                              <a:cubicBezTo>
                                <a:pt x="208402" y="8619"/>
                                <a:pt x="243832" y="58262"/>
                                <a:pt x="262012" y="131006"/>
                              </a:cubicBezTo>
                              <a:cubicBezTo>
                                <a:pt x="275527" y="205319"/>
                                <a:pt x="190554" y="256168"/>
                                <a:pt x="131006" y="262012"/>
                              </a:cubicBezTo>
                              <a:cubicBezTo>
                                <a:pt x="48698" y="264983"/>
                                <a:pt x="11153" y="188240"/>
                                <a:pt x="0" y="131006"/>
                              </a:cubicBezTo>
                              <a:close/>
                            </a:path>
                            <a:path w="262012" h="262012" stroke="0" extrusionOk="0">
                              <a:moveTo>
                                <a:pt x="0" y="131006"/>
                              </a:moveTo>
                              <a:cubicBezTo>
                                <a:pt x="-6537" y="70122"/>
                                <a:pt x="43392" y="-6302"/>
                                <a:pt x="131006" y="0"/>
                              </a:cubicBezTo>
                              <a:cubicBezTo>
                                <a:pt x="217990" y="-2160"/>
                                <a:pt x="258358" y="65308"/>
                                <a:pt x="262012" y="131006"/>
                              </a:cubicBezTo>
                              <a:cubicBezTo>
                                <a:pt x="242403" y="209913"/>
                                <a:pt x="197396" y="269063"/>
                                <a:pt x="131006" y="262012"/>
                              </a:cubicBezTo>
                              <a:cubicBezTo>
                                <a:pt x="71370" y="253782"/>
                                <a:pt x="-21071" y="208192"/>
                                <a:pt x="0" y="131006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82B9D32E-6C5C-4D41-8F55-BF3ADE2B8E50}"/>
                    </a:ext>
                  </a:extLst>
                </p:cNvPr>
                <p:cNvSpPr/>
                <p:nvPr/>
              </p:nvSpPr>
              <p:spPr>
                <a:xfrm>
                  <a:off x="2380893" y="3615469"/>
                  <a:ext cx="372943" cy="229301"/>
                </a:xfrm>
                <a:prstGeom prst="ellipse">
                  <a:avLst/>
                </a:prstGeom>
                <a:solidFill>
                  <a:srgbClr val="0078D4"/>
                </a:solidFill>
                <a:ln w="12700">
                  <a:solidFill>
                    <a:schemeClr val="bg1"/>
                  </a:solidFill>
                  <a:extLst>
                    <a:ext uri="{C807C97D-BFC1-408E-A445-0C87EB9F89A2}">
                      <ask:lineSketchStyleProps xmlns:ask="http://schemas.microsoft.com/office/drawing/2018/sketchyshapes" sd="981765707">
                        <a:custGeom>
                          <a:avLst/>
                          <a:gdLst>
                            <a:gd name="connsiteX0" fmla="*/ 0 w 262012"/>
                            <a:gd name="connsiteY0" fmla="*/ 131006 h 262012"/>
                            <a:gd name="connsiteX1" fmla="*/ 131006 w 262012"/>
                            <a:gd name="connsiteY1" fmla="*/ 0 h 262012"/>
                            <a:gd name="connsiteX2" fmla="*/ 262012 w 262012"/>
                            <a:gd name="connsiteY2" fmla="*/ 131006 h 262012"/>
                            <a:gd name="connsiteX3" fmla="*/ 131006 w 262012"/>
                            <a:gd name="connsiteY3" fmla="*/ 262012 h 262012"/>
                            <a:gd name="connsiteX4" fmla="*/ 0 w 262012"/>
                            <a:gd name="connsiteY4" fmla="*/ 131006 h 2620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262012" h="262012" fill="none" extrusionOk="0">
                              <a:moveTo>
                                <a:pt x="0" y="131006"/>
                              </a:moveTo>
                              <a:cubicBezTo>
                                <a:pt x="3088" y="55718"/>
                                <a:pt x="61247" y="171"/>
                                <a:pt x="131006" y="0"/>
                              </a:cubicBezTo>
                              <a:cubicBezTo>
                                <a:pt x="208402" y="8619"/>
                                <a:pt x="243832" y="58262"/>
                                <a:pt x="262012" y="131006"/>
                              </a:cubicBezTo>
                              <a:cubicBezTo>
                                <a:pt x="275527" y="205319"/>
                                <a:pt x="190554" y="256168"/>
                                <a:pt x="131006" y="262012"/>
                              </a:cubicBezTo>
                              <a:cubicBezTo>
                                <a:pt x="48698" y="264983"/>
                                <a:pt x="11153" y="188240"/>
                                <a:pt x="0" y="131006"/>
                              </a:cubicBezTo>
                              <a:close/>
                            </a:path>
                            <a:path w="262012" h="262012" stroke="0" extrusionOk="0">
                              <a:moveTo>
                                <a:pt x="0" y="131006"/>
                              </a:moveTo>
                              <a:cubicBezTo>
                                <a:pt x="-6537" y="70122"/>
                                <a:pt x="43392" y="-6302"/>
                                <a:pt x="131006" y="0"/>
                              </a:cubicBezTo>
                              <a:cubicBezTo>
                                <a:pt x="217990" y="-2160"/>
                                <a:pt x="258358" y="65308"/>
                                <a:pt x="262012" y="131006"/>
                              </a:cubicBezTo>
                              <a:cubicBezTo>
                                <a:pt x="242403" y="209913"/>
                                <a:pt x="197396" y="269063"/>
                                <a:pt x="131006" y="262012"/>
                              </a:cubicBezTo>
                              <a:cubicBezTo>
                                <a:pt x="71370" y="253782"/>
                                <a:pt x="-21071" y="208192"/>
                                <a:pt x="0" y="131006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04872A81-A35C-420C-B4E3-0275B70E4B6F}"/>
                    </a:ext>
                  </a:extLst>
                </p:cNvPr>
                <p:cNvSpPr/>
                <p:nvPr/>
              </p:nvSpPr>
              <p:spPr>
                <a:xfrm>
                  <a:off x="2380893" y="3522232"/>
                  <a:ext cx="372943" cy="229301"/>
                </a:xfrm>
                <a:prstGeom prst="ellipse">
                  <a:avLst/>
                </a:prstGeom>
                <a:solidFill>
                  <a:srgbClr val="0078D4"/>
                </a:solidFill>
                <a:ln w="12700">
                  <a:solidFill>
                    <a:schemeClr val="bg1"/>
                  </a:solidFill>
                  <a:extLst>
                    <a:ext uri="{C807C97D-BFC1-408E-A445-0C87EB9F89A2}">
                      <ask:lineSketchStyleProps xmlns:ask="http://schemas.microsoft.com/office/drawing/2018/sketchyshapes" sd="981765707">
                        <a:custGeom>
                          <a:avLst/>
                          <a:gdLst>
                            <a:gd name="connsiteX0" fmla="*/ 0 w 262012"/>
                            <a:gd name="connsiteY0" fmla="*/ 131006 h 262012"/>
                            <a:gd name="connsiteX1" fmla="*/ 131006 w 262012"/>
                            <a:gd name="connsiteY1" fmla="*/ 0 h 262012"/>
                            <a:gd name="connsiteX2" fmla="*/ 262012 w 262012"/>
                            <a:gd name="connsiteY2" fmla="*/ 131006 h 262012"/>
                            <a:gd name="connsiteX3" fmla="*/ 131006 w 262012"/>
                            <a:gd name="connsiteY3" fmla="*/ 262012 h 262012"/>
                            <a:gd name="connsiteX4" fmla="*/ 0 w 262012"/>
                            <a:gd name="connsiteY4" fmla="*/ 131006 h 2620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262012" h="262012" fill="none" extrusionOk="0">
                              <a:moveTo>
                                <a:pt x="0" y="131006"/>
                              </a:moveTo>
                              <a:cubicBezTo>
                                <a:pt x="3088" y="55718"/>
                                <a:pt x="61247" y="171"/>
                                <a:pt x="131006" y="0"/>
                              </a:cubicBezTo>
                              <a:cubicBezTo>
                                <a:pt x="208402" y="8619"/>
                                <a:pt x="243832" y="58262"/>
                                <a:pt x="262012" y="131006"/>
                              </a:cubicBezTo>
                              <a:cubicBezTo>
                                <a:pt x="275527" y="205319"/>
                                <a:pt x="190554" y="256168"/>
                                <a:pt x="131006" y="262012"/>
                              </a:cubicBezTo>
                              <a:cubicBezTo>
                                <a:pt x="48698" y="264983"/>
                                <a:pt x="11153" y="188240"/>
                                <a:pt x="0" y="131006"/>
                              </a:cubicBezTo>
                              <a:close/>
                            </a:path>
                            <a:path w="262012" h="262012" stroke="0" extrusionOk="0">
                              <a:moveTo>
                                <a:pt x="0" y="131006"/>
                              </a:moveTo>
                              <a:cubicBezTo>
                                <a:pt x="-6537" y="70122"/>
                                <a:pt x="43392" y="-6302"/>
                                <a:pt x="131006" y="0"/>
                              </a:cubicBezTo>
                              <a:cubicBezTo>
                                <a:pt x="217990" y="-2160"/>
                                <a:pt x="258358" y="65308"/>
                                <a:pt x="262012" y="131006"/>
                              </a:cubicBezTo>
                              <a:cubicBezTo>
                                <a:pt x="242403" y="209913"/>
                                <a:pt x="197396" y="269063"/>
                                <a:pt x="131006" y="262012"/>
                              </a:cubicBezTo>
                              <a:cubicBezTo>
                                <a:pt x="71370" y="253782"/>
                                <a:pt x="-21071" y="208192"/>
                                <a:pt x="0" y="131006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pic>
          <p:nvPicPr>
            <p:cNvPr id="1026" name="Picture 2" descr="자습서 - 기본 Active Directory 온-프레미스 및 Azure AD 환경 ...">
              <a:extLst>
                <a:ext uri="{FF2B5EF4-FFF2-40B4-BE49-F238E27FC236}">
                  <a16:creationId xmlns:a16="http://schemas.microsoft.com/office/drawing/2014/main" id="{68B03F34-A4EF-41AA-9B62-118892C62E7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94" t="14594" r="322" b="20294"/>
            <a:stretch/>
          </p:blipFill>
          <p:spPr bwMode="auto">
            <a:xfrm>
              <a:off x="3773943" y="2450002"/>
              <a:ext cx="1590650" cy="11666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9F090612-5A7C-4A8E-A39F-E0F62F7AED89}"/>
                </a:ext>
              </a:extLst>
            </p:cNvPr>
            <p:cNvSpPr/>
            <p:nvPr/>
          </p:nvSpPr>
          <p:spPr>
            <a:xfrm>
              <a:off x="1410603" y="2628413"/>
              <a:ext cx="601331" cy="646318"/>
            </a:xfrm>
            <a:prstGeom prst="rightArrow">
              <a:avLst/>
            </a:prstGeom>
            <a:solidFill>
              <a:srgbClr val="0078D4"/>
            </a:solidFill>
            <a:ln w="12700"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981765707">
                    <a:custGeom>
                      <a:avLst/>
                      <a:gdLst>
                        <a:gd name="connsiteX0" fmla="*/ 0 w 262012"/>
                        <a:gd name="connsiteY0" fmla="*/ 131006 h 262012"/>
                        <a:gd name="connsiteX1" fmla="*/ 131006 w 262012"/>
                        <a:gd name="connsiteY1" fmla="*/ 0 h 262012"/>
                        <a:gd name="connsiteX2" fmla="*/ 262012 w 262012"/>
                        <a:gd name="connsiteY2" fmla="*/ 131006 h 262012"/>
                        <a:gd name="connsiteX3" fmla="*/ 131006 w 262012"/>
                        <a:gd name="connsiteY3" fmla="*/ 262012 h 262012"/>
                        <a:gd name="connsiteX4" fmla="*/ 0 w 262012"/>
                        <a:gd name="connsiteY4" fmla="*/ 131006 h 2620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62012" h="262012" fill="none" extrusionOk="0">
                          <a:moveTo>
                            <a:pt x="0" y="131006"/>
                          </a:moveTo>
                          <a:cubicBezTo>
                            <a:pt x="3088" y="55718"/>
                            <a:pt x="61247" y="171"/>
                            <a:pt x="131006" y="0"/>
                          </a:cubicBezTo>
                          <a:cubicBezTo>
                            <a:pt x="208402" y="8619"/>
                            <a:pt x="243832" y="58262"/>
                            <a:pt x="262012" y="131006"/>
                          </a:cubicBezTo>
                          <a:cubicBezTo>
                            <a:pt x="275527" y="205319"/>
                            <a:pt x="190554" y="256168"/>
                            <a:pt x="131006" y="262012"/>
                          </a:cubicBezTo>
                          <a:cubicBezTo>
                            <a:pt x="48698" y="264983"/>
                            <a:pt x="11153" y="188240"/>
                            <a:pt x="0" y="131006"/>
                          </a:cubicBezTo>
                          <a:close/>
                        </a:path>
                        <a:path w="262012" h="262012" stroke="0" extrusionOk="0">
                          <a:moveTo>
                            <a:pt x="0" y="131006"/>
                          </a:moveTo>
                          <a:cubicBezTo>
                            <a:pt x="-6537" y="70122"/>
                            <a:pt x="43392" y="-6302"/>
                            <a:pt x="131006" y="0"/>
                          </a:cubicBezTo>
                          <a:cubicBezTo>
                            <a:pt x="217990" y="-2160"/>
                            <a:pt x="258358" y="65308"/>
                            <a:pt x="262012" y="131006"/>
                          </a:cubicBezTo>
                          <a:cubicBezTo>
                            <a:pt x="242403" y="209913"/>
                            <a:pt x="197396" y="269063"/>
                            <a:pt x="131006" y="262012"/>
                          </a:cubicBezTo>
                          <a:cubicBezTo>
                            <a:pt x="71370" y="253782"/>
                            <a:pt x="-21071" y="208192"/>
                            <a:pt x="0" y="131006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8" name="Picture 4" descr="Microsoft Teams - Google Play 앱">
              <a:extLst>
                <a:ext uri="{FF2B5EF4-FFF2-40B4-BE49-F238E27FC236}">
                  <a16:creationId xmlns:a16="http://schemas.microsoft.com/office/drawing/2014/main" id="{F98C823D-55CC-4CBA-93B5-92D462669B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2156247"/>
              <a:ext cx="1590651" cy="1590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화살표: 오른쪽 19">
              <a:extLst>
                <a:ext uri="{FF2B5EF4-FFF2-40B4-BE49-F238E27FC236}">
                  <a16:creationId xmlns:a16="http://schemas.microsoft.com/office/drawing/2014/main" id="{6D1334A5-175C-4F11-BC38-3B50FA20B2A4}"/>
                </a:ext>
              </a:extLst>
            </p:cNvPr>
            <p:cNvSpPr/>
            <p:nvPr/>
          </p:nvSpPr>
          <p:spPr>
            <a:xfrm>
              <a:off x="5511352" y="2628413"/>
              <a:ext cx="601331" cy="646318"/>
            </a:xfrm>
            <a:prstGeom prst="rightArrow">
              <a:avLst/>
            </a:prstGeom>
            <a:solidFill>
              <a:srgbClr val="0078D4"/>
            </a:solidFill>
            <a:ln w="12700"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981765707">
                    <a:custGeom>
                      <a:avLst/>
                      <a:gdLst>
                        <a:gd name="connsiteX0" fmla="*/ 0 w 262012"/>
                        <a:gd name="connsiteY0" fmla="*/ 131006 h 262012"/>
                        <a:gd name="connsiteX1" fmla="*/ 131006 w 262012"/>
                        <a:gd name="connsiteY1" fmla="*/ 0 h 262012"/>
                        <a:gd name="connsiteX2" fmla="*/ 262012 w 262012"/>
                        <a:gd name="connsiteY2" fmla="*/ 131006 h 262012"/>
                        <a:gd name="connsiteX3" fmla="*/ 131006 w 262012"/>
                        <a:gd name="connsiteY3" fmla="*/ 262012 h 262012"/>
                        <a:gd name="connsiteX4" fmla="*/ 0 w 262012"/>
                        <a:gd name="connsiteY4" fmla="*/ 131006 h 2620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62012" h="262012" fill="none" extrusionOk="0">
                          <a:moveTo>
                            <a:pt x="0" y="131006"/>
                          </a:moveTo>
                          <a:cubicBezTo>
                            <a:pt x="3088" y="55718"/>
                            <a:pt x="61247" y="171"/>
                            <a:pt x="131006" y="0"/>
                          </a:cubicBezTo>
                          <a:cubicBezTo>
                            <a:pt x="208402" y="8619"/>
                            <a:pt x="243832" y="58262"/>
                            <a:pt x="262012" y="131006"/>
                          </a:cubicBezTo>
                          <a:cubicBezTo>
                            <a:pt x="275527" y="205319"/>
                            <a:pt x="190554" y="256168"/>
                            <a:pt x="131006" y="262012"/>
                          </a:cubicBezTo>
                          <a:cubicBezTo>
                            <a:pt x="48698" y="264983"/>
                            <a:pt x="11153" y="188240"/>
                            <a:pt x="0" y="131006"/>
                          </a:cubicBezTo>
                          <a:close/>
                        </a:path>
                        <a:path w="262012" h="262012" stroke="0" extrusionOk="0">
                          <a:moveTo>
                            <a:pt x="0" y="131006"/>
                          </a:moveTo>
                          <a:cubicBezTo>
                            <a:pt x="-6537" y="70122"/>
                            <a:pt x="43392" y="-6302"/>
                            <a:pt x="131006" y="0"/>
                          </a:cubicBezTo>
                          <a:cubicBezTo>
                            <a:pt x="217990" y="-2160"/>
                            <a:pt x="258358" y="65308"/>
                            <a:pt x="262012" y="131006"/>
                          </a:cubicBezTo>
                          <a:cubicBezTo>
                            <a:pt x="242403" y="209913"/>
                            <a:pt x="197396" y="269063"/>
                            <a:pt x="131006" y="262012"/>
                          </a:cubicBezTo>
                          <a:cubicBezTo>
                            <a:pt x="71370" y="253782"/>
                            <a:pt x="-21071" y="208192"/>
                            <a:pt x="0" y="131006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화살표: 오른쪽 25">
              <a:extLst>
                <a:ext uri="{FF2B5EF4-FFF2-40B4-BE49-F238E27FC236}">
                  <a16:creationId xmlns:a16="http://schemas.microsoft.com/office/drawing/2014/main" id="{469D627F-62B2-4732-896F-1AAC4828CA26}"/>
                </a:ext>
              </a:extLst>
            </p:cNvPr>
            <p:cNvSpPr/>
            <p:nvPr/>
          </p:nvSpPr>
          <p:spPr>
            <a:xfrm>
              <a:off x="2978245" y="2656409"/>
              <a:ext cx="778313" cy="646318"/>
            </a:xfrm>
            <a:prstGeom prst="rightArrow">
              <a:avLst/>
            </a:prstGeom>
            <a:solidFill>
              <a:srgbClr val="0078D4"/>
            </a:solidFill>
            <a:ln w="12700"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981765707">
                    <a:custGeom>
                      <a:avLst/>
                      <a:gdLst>
                        <a:gd name="connsiteX0" fmla="*/ 0 w 262012"/>
                        <a:gd name="connsiteY0" fmla="*/ 131006 h 262012"/>
                        <a:gd name="connsiteX1" fmla="*/ 131006 w 262012"/>
                        <a:gd name="connsiteY1" fmla="*/ 0 h 262012"/>
                        <a:gd name="connsiteX2" fmla="*/ 262012 w 262012"/>
                        <a:gd name="connsiteY2" fmla="*/ 131006 h 262012"/>
                        <a:gd name="connsiteX3" fmla="*/ 131006 w 262012"/>
                        <a:gd name="connsiteY3" fmla="*/ 262012 h 262012"/>
                        <a:gd name="connsiteX4" fmla="*/ 0 w 262012"/>
                        <a:gd name="connsiteY4" fmla="*/ 131006 h 2620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62012" h="262012" fill="none" extrusionOk="0">
                          <a:moveTo>
                            <a:pt x="0" y="131006"/>
                          </a:moveTo>
                          <a:cubicBezTo>
                            <a:pt x="3088" y="55718"/>
                            <a:pt x="61247" y="171"/>
                            <a:pt x="131006" y="0"/>
                          </a:cubicBezTo>
                          <a:cubicBezTo>
                            <a:pt x="208402" y="8619"/>
                            <a:pt x="243832" y="58262"/>
                            <a:pt x="262012" y="131006"/>
                          </a:cubicBezTo>
                          <a:cubicBezTo>
                            <a:pt x="275527" y="205319"/>
                            <a:pt x="190554" y="256168"/>
                            <a:pt x="131006" y="262012"/>
                          </a:cubicBezTo>
                          <a:cubicBezTo>
                            <a:pt x="48698" y="264983"/>
                            <a:pt x="11153" y="188240"/>
                            <a:pt x="0" y="131006"/>
                          </a:cubicBezTo>
                          <a:close/>
                        </a:path>
                        <a:path w="262012" h="262012" stroke="0" extrusionOk="0">
                          <a:moveTo>
                            <a:pt x="0" y="131006"/>
                          </a:moveTo>
                          <a:cubicBezTo>
                            <a:pt x="-6537" y="70122"/>
                            <a:pt x="43392" y="-6302"/>
                            <a:pt x="131006" y="0"/>
                          </a:cubicBezTo>
                          <a:cubicBezTo>
                            <a:pt x="217990" y="-2160"/>
                            <a:pt x="258358" y="65308"/>
                            <a:pt x="262012" y="131006"/>
                          </a:cubicBezTo>
                          <a:cubicBezTo>
                            <a:pt x="242403" y="209913"/>
                            <a:pt x="197396" y="269063"/>
                            <a:pt x="131006" y="262012"/>
                          </a:cubicBezTo>
                          <a:cubicBezTo>
                            <a:pt x="71370" y="253782"/>
                            <a:pt x="-21071" y="208192"/>
                            <a:pt x="0" y="131006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272B501-F4F8-43EA-9D8C-2F90628287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1314" y="4284269"/>
            <a:ext cx="3811456" cy="15906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4C65C1-979E-4B03-AC32-83412ECF2D9C}"/>
              </a:ext>
            </a:extLst>
          </p:cNvPr>
          <p:cNvSpPr txBox="1"/>
          <p:nvPr/>
        </p:nvSpPr>
        <p:spPr>
          <a:xfrm>
            <a:off x="2551839" y="2480845"/>
            <a:ext cx="1574817" cy="38264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l"/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PowerShell Script</a:t>
            </a:r>
            <a:endParaRPr lang="ko-KR" altLang="en-US" sz="140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050" name="Picture 2" descr="How Can I Change the Icon for an Existing Shortcut? | Scripting Blog">
            <a:extLst>
              <a:ext uri="{FF2B5EF4-FFF2-40B4-BE49-F238E27FC236}">
                <a16:creationId xmlns:a16="http://schemas.microsoft.com/office/drawing/2014/main" id="{B5478D13-AAEF-489A-B5AD-EEA8BB2F8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274" y="1272455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D56A741-F23A-4BB1-9965-952CE028F496}"/>
              </a:ext>
            </a:extLst>
          </p:cNvPr>
          <p:cNvSpPr txBox="1"/>
          <p:nvPr/>
        </p:nvSpPr>
        <p:spPr>
          <a:xfrm>
            <a:off x="623285" y="4209851"/>
            <a:ext cx="879852" cy="38264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l"/>
            <a:r>
              <a:rPr lang="ko-KR" altLang="en-US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인사 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DB</a:t>
            </a:r>
            <a:endParaRPr lang="ko-KR" altLang="en-US" sz="140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3312A59-DC48-444E-9FD3-03CEBCCF1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433" y="3354541"/>
            <a:ext cx="802710" cy="80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C15BF68-EC48-4BC6-B790-54C428BF47C9}"/>
              </a:ext>
            </a:extLst>
          </p:cNvPr>
          <p:cNvSpPr txBox="1"/>
          <p:nvPr/>
        </p:nvSpPr>
        <p:spPr>
          <a:xfrm>
            <a:off x="2112862" y="4199978"/>
            <a:ext cx="879852" cy="38264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CSV</a:t>
            </a:r>
            <a:endParaRPr lang="ko-KR" altLang="en-US" sz="140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0CCBA99-4DC1-4A09-ADDA-E00BBBAECB64}"/>
              </a:ext>
            </a:extLst>
          </p:cNvPr>
          <p:cNvCxnSpPr>
            <a:cxnSpLocks/>
          </p:cNvCxnSpPr>
          <p:nvPr/>
        </p:nvCxnSpPr>
        <p:spPr>
          <a:xfrm>
            <a:off x="3339248" y="2840381"/>
            <a:ext cx="1" cy="624043"/>
          </a:xfrm>
          <a:prstGeom prst="straightConnector1">
            <a:avLst/>
          </a:prstGeom>
          <a:ln w="34925">
            <a:solidFill>
              <a:srgbClr val="C923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C9DA297D-6F61-41F9-B62C-72D30E4698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16850" y="1756341"/>
            <a:ext cx="2540384" cy="210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691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03F839D-1C6F-4A4B-9D69-D53D4A2736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속성 변경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870036-F7F4-4297-968D-2631849CA20E}"/>
              </a:ext>
            </a:extLst>
          </p:cNvPr>
          <p:cNvSpPr txBox="1"/>
          <p:nvPr/>
        </p:nvSpPr>
        <p:spPr>
          <a:xfrm>
            <a:off x="0" y="6488575"/>
            <a:ext cx="1585461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9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altLang="ko-KR"/>
              <a:t>Set-User - </a:t>
            </a:r>
            <a:r>
              <a:rPr lang="en-US" altLang="ko-KR" dirty="0">
                <a:hlinkClick r:id="rId2"/>
              </a:rPr>
              <a:t>https://docs.microsoft.com/ko-kr/powershell/module/exchange</a:t>
            </a:r>
            <a:r>
              <a:rPr lang="en-US" altLang="ko-KR">
                <a:hlinkClick r:id="rId2"/>
              </a:rPr>
              <a:t>/set-user?view=exchange-ps</a:t>
            </a:r>
            <a:r>
              <a:rPr lang="en-US" altLang="ko-KR"/>
              <a:t> 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C8EBEB-D185-459E-AEAA-2ED5D97EC614}"/>
              </a:ext>
            </a:extLst>
          </p:cNvPr>
          <p:cNvSpPr txBox="1"/>
          <p:nvPr/>
        </p:nvSpPr>
        <p:spPr>
          <a:xfrm>
            <a:off x="420898" y="1579116"/>
            <a:ext cx="11350203" cy="15737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l"/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Set-User -Identity </a:t>
            </a:r>
            <a:r>
              <a:rPr lang="en-US" altLang="ko-KR" sz="1400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fist@zencloud.xyz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-Manager </a:t>
            </a:r>
            <a:r>
              <a:rPr lang="en-US" altLang="ko-KR" sz="1400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Cassandra@zencloud.xyz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-Title 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대리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" -Department "</a:t>
            </a:r>
            <a:r>
              <a:rPr lang="en-US" altLang="ko-KR" sz="1400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MapleStory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" -Phone "+82 70 1111 2222" -Office "Perion"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CD5F67-FC8D-4764-BD88-DEC17621D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560744"/>
            <a:ext cx="12192000" cy="161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87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03F839D-1C6F-4A4B-9D69-D53D4A2736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CSV import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870036-F7F4-4297-968D-2631849CA20E}"/>
              </a:ext>
            </a:extLst>
          </p:cNvPr>
          <p:cNvSpPr txBox="1"/>
          <p:nvPr/>
        </p:nvSpPr>
        <p:spPr>
          <a:xfrm>
            <a:off x="0" y="6488575"/>
            <a:ext cx="158546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9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altLang="ko-KR" dirty="0"/>
              <a:t>Import-Csv - </a:t>
            </a:r>
            <a:r>
              <a:rPr lang="en-US" altLang="ko-KR" dirty="0">
                <a:hlinkClick r:id="rId2"/>
              </a:rPr>
              <a:t>https://docs.microsoft.com/en-us/powershell/module/microsoft.powershell.utility/import-csv?view=powershell-7</a:t>
            </a:r>
            <a:endParaRPr lang="en-US" altLang="ko-KR" dirty="0"/>
          </a:p>
          <a:p>
            <a:r>
              <a:rPr lang="en-US" altLang="ko-KR" dirty="0"/>
              <a:t>Format-Table - </a:t>
            </a:r>
            <a:r>
              <a:rPr lang="en-US" altLang="ko-KR" dirty="0">
                <a:hlinkClick r:id="rId3"/>
              </a:rPr>
              <a:t>https://docs.microsoft.com/en-us/powershell/module/microsoft.powershell.utility/format-table?view=powershell-7</a:t>
            </a:r>
            <a:r>
              <a:rPr lang="en-US" altLang="ko-KR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C8EBEB-D185-459E-AEAA-2ED5D97EC614}"/>
              </a:ext>
            </a:extLst>
          </p:cNvPr>
          <p:cNvSpPr txBox="1"/>
          <p:nvPr/>
        </p:nvSpPr>
        <p:spPr>
          <a:xfrm>
            <a:off x="297448" y="1432515"/>
            <a:ext cx="11350203" cy="15737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l"/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$csv = Import-Csv ./SNU.csv –Encoding UTF8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F88F078-3C70-48FA-9D2D-452DADE7A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036" y="2819219"/>
            <a:ext cx="10005927" cy="26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934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03F839D-1C6F-4A4B-9D69-D53D4A2736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CSV import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870036-F7F4-4297-968D-2631849CA20E}"/>
              </a:ext>
            </a:extLst>
          </p:cNvPr>
          <p:cNvSpPr txBox="1"/>
          <p:nvPr/>
        </p:nvSpPr>
        <p:spPr>
          <a:xfrm>
            <a:off x="0" y="6488575"/>
            <a:ext cx="1585461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9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altLang="ko-KR"/>
              <a:t>Import-Csv - </a:t>
            </a:r>
            <a:r>
              <a:rPr lang="en-US" altLang="ko-KR" dirty="0">
                <a:hlinkClick r:id="rId2"/>
              </a:rPr>
              <a:t>https://docs.microsoft.com/en-us/powershell/module/microsoft.powershell.utility/import-csv?view</a:t>
            </a:r>
            <a:r>
              <a:rPr lang="en-US" altLang="ko-KR">
                <a:hlinkClick r:id="rId2"/>
              </a:rPr>
              <a:t>=powershell-7</a:t>
            </a:r>
            <a:r>
              <a:rPr lang="en-US" altLang="ko-KR"/>
              <a:t> 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98460B-FF21-416D-AE70-EA6CF0461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136" y="1474180"/>
            <a:ext cx="7706162" cy="47345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7925BF-4CA3-42DD-B433-F00A23E98DA3}"/>
              </a:ext>
            </a:extLst>
          </p:cNvPr>
          <p:cNvSpPr txBox="1"/>
          <p:nvPr/>
        </p:nvSpPr>
        <p:spPr>
          <a:xfrm>
            <a:off x="201196" y="924403"/>
            <a:ext cx="11350203" cy="53977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l"/>
            <a:r>
              <a:rPr lang="ko-KR" altLang="en-US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가져온 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CSV </a:t>
            </a:r>
            <a:r>
              <a:rPr lang="ko-KR" altLang="en-US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데이터에 접근</a:t>
            </a:r>
            <a:endParaRPr lang="en-US" altLang="ko-KR" sz="140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457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03F839D-1C6F-4A4B-9D69-D53D4A2736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Where-Object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870036-F7F4-4297-968D-2631849CA20E}"/>
              </a:ext>
            </a:extLst>
          </p:cNvPr>
          <p:cNvSpPr txBox="1"/>
          <p:nvPr/>
        </p:nvSpPr>
        <p:spPr>
          <a:xfrm>
            <a:off x="0" y="6488575"/>
            <a:ext cx="1585461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9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altLang="ko-KR" dirty="0"/>
              <a:t>Where-Object-</a:t>
            </a:r>
            <a:r>
              <a:rPr lang="en-US" altLang="ko-KR" dirty="0">
                <a:hlinkClick r:id="rId2"/>
              </a:rPr>
              <a:t>https://docs.microsoft.com/</a:t>
            </a:r>
            <a:r>
              <a:rPr lang="en-US" altLang="ko-KR" dirty="0" err="1">
                <a:hlinkClick r:id="rId2"/>
              </a:rPr>
              <a:t>en</a:t>
            </a:r>
            <a:r>
              <a:rPr lang="en-US" altLang="ko-KR" dirty="0">
                <a:hlinkClick r:id="rId2"/>
              </a:rPr>
              <a:t>-us/</a:t>
            </a:r>
            <a:r>
              <a:rPr lang="en-US" altLang="ko-KR" dirty="0" err="1">
                <a:hlinkClick r:id="rId2"/>
              </a:rPr>
              <a:t>powershell</a:t>
            </a:r>
            <a:r>
              <a:rPr lang="en-US" altLang="ko-KR" dirty="0">
                <a:hlinkClick r:id="rId2"/>
              </a:rPr>
              <a:t>/module/</a:t>
            </a:r>
            <a:r>
              <a:rPr lang="en-US" altLang="ko-KR" dirty="0" err="1">
                <a:hlinkClick r:id="rId2"/>
              </a:rPr>
              <a:t>microsoft.powershell.core</a:t>
            </a:r>
            <a:r>
              <a:rPr lang="en-US" altLang="ko-KR" dirty="0">
                <a:hlinkClick r:id="rId2"/>
              </a:rPr>
              <a:t>/</a:t>
            </a:r>
            <a:r>
              <a:rPr lang="en-US" altLang="ko-KR" dirty="0" err="1">
                <a:hlinkClick r:id="rId2"/>
              </a:rPr>
              <a:t>where-object?view</a:t>
            </a:r>
            <a:r>
              <a:rPr lang="en-US" altLang="ko-KR" dirty="0">
                <a:hlinkClick r:id="rId2"/>
              </a:rPr>
              <a:t>=powershell-7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7925BF-4CA3-42DD-B433-F00A23E98DA3}"/>
              </a:ext>
            </a:extLst>
          </p:cNvPr>
          <p:cNvSpPr txBox="1"/>
          <p:nvPr/>
        </p:nvSpPr>
        <p:spPr>
          <a:xfrm>
            <a:off x="201196" y="2019277"/>
            <a:ext cx="11350203" cy="53977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l"/>
            <a:r>
              <a:rPr lang="ko-KR" altLang="en-US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데이터 필터링</a:t>
            </a:r>
            <a:endParaRPr lang="en-US" altLang="ko-KR" sz="140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$csv | Where-Object { $_.office -like "</a:t>
            </a:r>
            <a:r>
              <a:rPr lang="ko-KR" altLang="en-US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서울*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"} | Format-Table              # Office </a:t>
            </a:r>
            <a:r>
              <a:rPr lang="ko-KR" altLang="en-US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속성이 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“</a:t>
            </a:r>
            <a:r>
              <a:rPr lang="ko-KR" altLang="en-US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서울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”</a:t>
            </a:r>
            <a:r>
              <a:rPr lang="ko-KR" altLang="en-US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로 시작하는 데이터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89FCAA-8A48-4F5C-ADA0-5D6C04367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34" y="3049672"/>
            <a:ext cx="11155332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758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03F839D-1C6F-4A4B-9D69-D53D4A2736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Foreach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870036-F7F4-4297-968D-2631849CA20E}"/>
              </a:ext>
            </a:extLst>
          </p:cNvPr>
          <p:cNvSpPr txBox="1"/>
          <p:nvPr/>
        </p:nvSpPr>
        <p:spPr>
          <a:xfrm>
            <a:off x="0" y="6488575"/>
            <a:ext cx="1585461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9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altLang="ko-KR"/>
              <a:t>ForEach-Object </a:t>
            </a:r>
            <a:r>
              <a:rPr lang="en-US" altLang="ko-KR" dirty="0"/>
              <a:t>- https://docs.microsoft.com/en-us/powershell/module/microsoft.powershell.core/foreach-object?view=</a:t>
            </a:r>
            <a:r>
              <a:rPr lang="en-US" altLang="ko-KR"/>
              <a:t>powershell-7 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C8EBEB-D185-459E-AEAA-2ED5D97EC614}"/>
              </a:ext>
            </a:extLst>
          </p:cNvPr>
          <p:cNvSpPr txBox="1"/>
          <p:nvPr/>
        </p:nvSpPr>
        <p:spPr>
          <a:xfrm>
            <a:off x="297448" y="1432515"/>
            <a:ext cx="11350203" cy="15737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l"/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$csv | </a:t>
            </a:r>
            <a:r>
              <a:rPr lang="en-US" altLang="ko-KR" sz="1400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ForEach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-Object { $_ }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09474F9-5D57-4997-856D-DF940BFF13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619"/>
          <a:stretch/>
        </p:blipFill>
        <p:spPr>
          <a:xfrm>
            <a:off x="1211156" y="2485371"/>
            <a:ext cx="9769687" cy="382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687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03F839D-1C6F-4A4B-9D69-D53D4A2736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Foreach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870036-F7F4-4297-968D-2631849CA20E}"/>
              </a:ext>
            </a:extLst>
          </p:cNvPr>
          <p:cNvSpPr txBox="1"/>
          <p:nvPr/>
        </p:nvSpPr>
        <p:spPr>
          <a:xfrm>
            <a:off x="0" y="6488575"/>
            <a:ext cx="1585461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9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altLang="ko-KR"/>
              <a:t>ForEach-Object </a:t>
            </a:r>
            <a:r>
              <a:rPr lang="en-US" altLang="ko-KR" dirty="0"/>
              <a:t>- https://docs.microsoft.com/en-us/powershell/module/microsoft.powershell.core/foreach-object?view=</a:t>
            </a:r>
            <a:r>
              <a:rPr lang="en-US" altLang="ko-KR"/>
              <a:t>powershell-7 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C8EBEB-D185-459E-AEAA-2ED5D97EC614}"/>
              </a:ext>
            </a:extLst>
          </p:cNvPr>
          <p:cNvSpPr txBox="1"/>
          <p:nvPr/>
        </p:nvSpPr>
        <p:spPr>
          <a:xfrm>
            <a:off x="297448" y="1432515"/>
            <a:ext cx="11350203" cy="15737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l"/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$csv | % { Write-Host $_.</a:t>
            </a:r>
            <a:r>
              <a:rPr lang="en-US" altLang="ko-KR" sz="1400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userprincipalname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5E1B70-6AC4-4B94-8917-C89011BC4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89" y="3197003"/>
            <a:ext cx="10409822" cy="196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8795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03F839D-1C6F-4A4B-9D69-D53D4A2736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비교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870036-F7F4-4297-968D-2631849CA20E}"/>
              </a:ext>
            </a:extLst>
          </p:cNvPr>
          <p:cNvSpPr txBox="1"/>
          <p:nvPr/>
        </p:nvSpPr>
        <p:spPr>
          <a:xfrm>
            <a:off x="0" y="6488575"/>
            <a:ext cx="1585461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9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altLang="ko-KR"/>
              <a:t>ForEach-Object </a:t>
            </a:r>
            <a:r>
              <a:rPr lang="en-US" altLang="ko-KR" dirty="0"/>
              <a:t>- https://docs.microsoft.com/en-us/powershell/module/microsoft.powershell.core/foreach-object?view=</a:t>
            </a:r>
            <a:r>
              <a:rPr lang="en-US" altLang="ko-KR"/>
              <a:t>powershell-7 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C8EBEB-D185-459E-AEAA-2ED5D97EC614}"/>
              </a:ext>
            </a:extLst>
          </p:cNvPr>
          <p:cNvSpPr txBox="1"/>
          <p:nvPr/>
        </p:nvSpPr>
        <p:spPr>
          <a:xfrm>
            <a:off x="297448" y="1432515"/>
            <a:ext cx="11350203" cy="15737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l"/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400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allUser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= Get-MsolUser –All    #</a:t>
            </a:r>
            <a:r>
              <a:rPr lang="ko-KR" altLang="en-US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모든 사용자 리스트 가져오기</a:t>
            </a:r>
            <a:endParaRPr lang="en-US" altLang="ko-KR" sz="140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$csv = Import-Csv .\</a:t>
            </a:r>
            <a:r>
              <a:rPr lang="en-US" altLang="ko-KR" sz="1400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snu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\list.csv –Encoding utf8       #CSV </a:t>
            </a:r>
            <a:r>
              <a:rPr lang="ko-KR" altLang="en-US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가져오기</a:t>
            </a:r>
            <a:endParaRPr lang="en-US" altLang="ko-KR" sz="140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$csv | Format-List         #CSV </a:t>
            </a:r>
            <a:r>
              <a:rPr lang="ko-KR" altLang="en-US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확인</a:t>
            </a:r>
            <a:endParaRPr lang="en-US" altLang="ko-KR" sz="140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DF9A3B5-8A69-4F9E-8118-9B6F4C5EB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474" y="3006247"/>
            <a:ext cx="95821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8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03F839D-1C6F-4A4B-9D69-D53D4A2736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비교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870036-F7F4-4297-968D-2631849CA20E}"/>
              </a:ext>
            </a:extLst>
          </p:cNvPr>
          <p:cNvSpPr txBox="1"/>
          <p:nvPr/>
        </p:nvSpPr>
        <p:spPr>
          <a:xfrm>
            <a:off x="0" y="6488575"/>
            <a:ext cx="1585461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9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altLang="ko-KR"/>
              <a:t>ForEach-Object </a:t>
            </a:r>
            <a:r>
              <a:rPr lang="en-US" altLang="ko-KR" dirty="0"/>
              <a:t>- https://docs.microsoft.com/en-us/powershell/module/microsoft.powershell.core/foreach-object?view=</a:t>
            </a:r>
            <a:r>
              <a:rPr lang="en-US" altLang="ko-KR"/>
              <a:t>powershell-7 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C8EBEB-D185-459E-AEAA-2ED5D97EC614}"/>
              </a:ext>
            </a:extLst>
          </p:cNvPr>
          <p:cNvSpPr txBox="1"/>
          <p:nvPr/>
        </p:nvSpPr>
        <p:spPr>
          <a:xfrm>
            <a:off x="297448" y="1179849"/>
            <a:ext cx="11350203" cy="15737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l"/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400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userAddTo</a:t>
            </a:r>
            <a:r>
              <a:rPr lang="ko-KR" altLang="en-US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ko-KR" altLang="en-US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@() 	#</a:t>
            </a:r>
            <a:r>
              <a:rPr lang="ko-KR" altLang="en-US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빈 배열 생성</a:t>
            </a:r>
            <a:endParaRPr lang="en-US" altLang="ko-KR" sz="140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$csv | % {if($</a:t>
            </a:r>
            <a:r>
              <a:rPr lang="en-US" altLang="ko-KR" sz="1400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allUser.userprincipalname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-</a:t>
            </a:r>
            <a:r>
              <a:rPr lang="en-US" altLang="ko-KR" sz="1400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notcontains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$_.</a:t>
            </a:r>
            <a:r>
              <a:rPr lang="en-US" altLang="ko-KR" sz="1400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userprincipalname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){$</a:t>
            </a:r>
            <a:r>
              <a:rPr lang="en-US" altLang="ko-KR" sz="1400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userAddTo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+= $_}}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#csv </a:t>
            </a:r>
            <a:r>
              <a:rPr lang="ko-KR" altLang="en-US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목록의 </a:t>
            </a:r>
            <a:r>
              <a:rPr lang="en-US" altLang="ko-KR" sz="1400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UserPrincipalName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과 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400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allUser.UserPrincipalName</a:t>
            </a:r>
            <a:r>
              <a:rPr lang="ko-KR" altLang="en-US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을 비교해서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$</a:t>
            </a:r>
            <a:r>
              <a:rPr lang="en-US" altLang="ko-KR" sz="1400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allUser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목록에 없는 사용자는 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400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userAddto</a:t>
            </a:r>
            <a:r>
              <a:rPr lang="ko-KR" altLang="en-US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에 추가</a:t>
            </a:r>
            <a:endParaRPr lang="en-US" altLang="ko-KR" sz="140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400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userAddTo</a:t>
            </a:r>
            <a:r>
              <a:rPr lang="ko-KR" altLang="en-US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ko-KR" altLang="en-US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@() 	#</a:t>
            </a:r>
            <a:r>
              <a:rPr lang="ko-KR" altLang="en-US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추가할 사용자 확인</a:t>
            </a:r>
            <a:endParaRPr lang="en-US" altLang="ko-KR" sz="140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0C4A59-8B96-4A91-9EF6-CD8FD7E23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86894"/>
            <a:ext cx="12192000" cy="128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041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03F839D-1C6F-4A4B-9D69-D53D4A2736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비교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870036-F7F4-4297-968D-2631849CA20E}"/>
              </a:ext>
            </a:extLst>
          </p:cNvPr>
          <p:cNvSpPr txBox="1"/>
          <p:nvPr/>
        </p:nvSpPr>
        <p:spPr>
          <a:xfrm>
            <a:off x="0" y="6488575"/>
            <a:ext cx="1585461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9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altLang="ko-KR"/>
              <a:t>ForEach-Object </a:t>
            </a:r>
            <a:r>
              <a:rPr lang="en-US" altLang="ko-KR" dirty="0"/>
              <a:t>- https://docs.microsoft.com/en-us/powershell/module/microsoft.powershell.core/foreach-object?view=</a:t>
            </a:r>
            <a:r>
              <a:rPr lang="en-US" altLang="ko-KR"/>
              <a:t>powershell-7 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C8EBEB-D185-459E-AEAA-2ED5D97EC614}"/>
              </a:ext>
            </a:extLst>
          </p:cNvPr>
          <p:cNvSpPr txBox="1"/>
          <p:nvPr/>
        </p:nvSpPr>
        <p:spPr>
          <a:xfrm>
            <a:off x="297448" y="1179849"/>
            <a:ext cx="11350203" cy="15737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l"/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c@contoso.kr, zen@contoso.kr</a:t>
            </a:r>
            <a:r>
              <a:rPr lang="ko-KR" altLang="en-US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은 이미 존재하는 계정이므로 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400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userAddTo</a:t>
            </a:r>
            <a:r>
              <a:rPr lang="ko-KR" altLang="en-US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에 추가되지 않음 </a:t>
            </a:r>
            <a:endParaRPr lang="en-US" altLang="ko-KR" sz="140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A76AF10-5BC1-4D84-BF1B-FFF196ECC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3" y="2152472"/>
            <a:ext cx="11850754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841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03F839D-1C6F-4A4B-9D69-D53D4A2736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일괄 속성 변경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870036-F7F4-4297-968D-2631849CA20E}"/>
              </a:ext>
            </a:extLst>
          </p:cNvPr>
          <p:cNvSpPr txBox="1"/>
          <p:nvPr/>
        </p:nvSpPr>
        <p:spPr>
          <a:xfrm>
            <a:off x="0" y="6488575"/>
            <a:ext cx="1585461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9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altLang="ko-KR"/>
              <a:t>Set-MsolUser - </a:t>
            </a:r>
            <a:r>
              <a:rPr lang="en-US" altLang="ko-KR" dirty="0">
                <a:hlinkClick r:id="rId2"/>
              </a:rPr>
              <a:t>https://docs.microsoft.com/en-us/powershell/module/msonline</a:t>
            </a:r>
            <a:r>
              <a:rPr lang="en-US" altLang="ko-KR">
                <a:hlinkClick r:id="rId2"/>
              </a:rPr>
              <a:t>/set-msoluser?view=azureadps-1.0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C8EBEB-D185-459E-AEAA-2ED5D97EC614}"/>
              </a:ext>
            </a:extLst>
          </p:cNvPr>
          <p:cNvSpPr txBox="1"/>
          <p:nvPr/>
        </p:nvSpPr>
        <p:spPr>
          <a:xfrm>
            <a:off x="297448" y="1432515"/>
            <a:ext cx="11350203" cy="15737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l"/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$csv | </a:t>
            </a:r>
            <a:r>
              <a:rPr lang="en-US" altLang="ko-KR" sz="1400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ForEach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-Object { Set-</a:t>
            </a:r>
            <a:r>
              <a:rPr lang="en-US" altLang="ko-KR" sz="1400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MsolUser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-</a:t>
            </a:r>
            <a:r>
              <a:rPr lang="en-US" altLang="ko-KR" sz="1400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UserPrincipalName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$_.</a:t>
            </a:r>
            <a:r>
              <a:rPr lang="en-US" altLang="ko-KR" sz="1400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userprincipalname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-Department $_.department –Title 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$_.title -Office $_.office -</a:t>
            </a:r>
            <a:r>
              <a:rPr lang="en-US" altLang="ko-KR" sz="1400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PhoneNumber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$_.</a:t>
            </a:r>
            <a:r>
              <a:rPr lang="en-US" altLang="ko-KR" sz="1400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phoneNumber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}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872733C-482D-4C9F-AD92-34F844F01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50" y="2689796"/>
            <a:ext cx="11545300" cy="14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568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03F839D-1C6F-4A4B-9D69-D53D4A2736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필드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B90D7C7-4783-4FF8-94DB-430CA50D7AED}"/>
              </a:ext>
            </a:extLst>
          </p:cNvPr>
          <p:cNvGrpSpPr/>
          <p:nvPr/>
        </p:nvGrpSpPr>
        <p:grpSpPr>
          <a:xfrm>
            <a:off x="-359159" y="1042700"/>
            <a:ext cx="7750669" cy="4250869"/>
            <a:chOff x="1156487" y="1593844"/>
            <a:chExt cx="7750669" cy="4250869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D75362F2-95BB-4595-9B5E-76C814F8C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73797" y="1593844"/>
              <a:ext cx="5133359" cy="4250869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01462BE-4408-4181-94AA-B0AEDD3EC2BA}"/>
                </a:ext>
              </a:extLst>
            </p:cNvPr>
            <p:cNvSpPr txBox="1"/>
            <p:nvPr/>
          </p:nvSpPr>
          <p:spPr>
            <a:xfrm>
              <a:off x="1508874" y="1711795"/>
              <a:ext cx="1316973" cy="382647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rmAutofit/>
            </a:bodyPr>
            <a:lstStyle/>
            <a:p>
              <a:pPr algn="l"/>
              <a:r>
                <a:rPr lang="en-US" altLang="ko-KR" sz="1400" dirty="0">
                  <a:ln>
                    <a:solidFill>
                      <a:schemeClr val="bg1">
                        <a:lumMod val="6500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</a:rPr>
                <a:t>DisplayName</a:t>
              </a:r>
              <a:endParaRPr lang="ko-KR" altLang="en-US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20CCAFAC-7903-485F-8E70-A9565BAE0DE5}"/>
                </a:ext>
              </a:extLst>
            </p:cNvPr>
            <p:cNvCxnSpPr>
              <a:cxnSpLocks/>
            </p:cNvCxnSpPr>
            <p:nvPr/>
          </p:nvCxnSpPr>
          <p:spPr>
            <a:xfrm>
              <a:off x="2825847" y="1903119"/>
              <a:ext cx="1316973" cy="107356"/>
            </a:xfrm>
            <a:prstGeom prst="straightConnector1">
              <a:avLst/>
            </a:prstGeom>
            <a:ln w="34925">
              <a:solidFill>
                <a:srgbClr val="C9232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37D7192-B3C4-47CF-AC71-6864954B97A6}"/>
                </a:ext>
              </a:extLst>
            </p:cNvPr>
            <p:cNvSpPr txBox="1"/>
            <p:nvPr/>
          </p:nvSpPr>
          <p:spPr>
            <a:xfrm>
              <a:off x="1522663" y="2455390"/>
              <a:ext cx="1316973" cy="382647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rmAutofit/>
            </a:bodyPr>
            <a:lstStyle/>
            <a:p>
              <a:pPr algn="r"/>
              <a:r>
                <a:rPr lang="en-US" altLang="ko-KR" sz="1400" dirty="0">
                  <a:ln>
                    <a:solidFill>
                      <a:schemeClr val="bg1">
                        <a:lumMod val="6500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</a:rPr>
                <a:t>Title</a:t>
              </a:r>
              <a:endParaRPr lang="ko-KR" altLang="en-US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5C3AF5EB-F3D3-43F3-849A-5BA9F65D43AB}"/>
                </a:ext>
              </a:extLst>
            </p:cNvPr>
            <p:cNvCxnSpPr>
              <a:cxnSpLocks/>
            </p:cNvCxnSpPr>
            <p:nvPr/>
          </p:nvCxnSpPr>
          <p:spPr>
            <a:xfrm>
              <a:off x="2839636" y="2646714"/>
              <a:ext cx="1316973" cy="107356"/>
            </a:xfrm>
            <a:prstGeom prst="straightConnector1">
              <a:avLst/>
            </a:prstGeom>
            <a:ln w="34925">
              <a:solidFill>
                <a:srgbClr val="C9232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485C8E1-6548-4337-BB07-394A2D8A53CA}"/>
                </a:ext>
              </a:extLst>
            </p:cNvPr>
            <p:cNvSpPr txBox="1"/>
            <p:nvPr/>
          </p:nvSpPr>
          <p:spPr>
            <a:xfrm>
              <a:off x="5868776" y="2509068"/>
              <a:ext cx="1316973" cy="382647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rmAutofit/>
            </a:bodyPr>
            <a:lstStyle/>
            <a:p>
              <a:r>
                <a:rPr lang="en-US" altLang="ko-KR" sz="1400" dirty="0">
                  <a:ln>
                    <a:solidFill>
                      <a:schemeClr val="bg1">
                        <a:lumMod val="6500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</a:rPr>
                <a:t>Department</a:t>
              </a:r>
              <a:endParaRPr lang="ko-KR" altLang="en-US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F56C1E60-999F-4E72-89E5-E3899907CD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0014" y="2700391"/>
              <a:ext cx="1008762" cy="335956"/>
            </a:xfrm>
            <a:prstGeom prst="straightConnector1">
              <a:avLst/>
            </a:prstGeom>
            <a:ln w="34925">
              <a:solidFill>
                <a:srgbClr val="C9232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809E9A8-20C6-4BDC-A60F-047480E158CF}"/>
                </a:ext>
              </a:extLst>
            </p:cNvPr>
            <p:cNvSpPr txBox="1"/>
            <p:nvPr/>
          </p:nvSpPr>
          <p:spPr>
            <a:xfrm>
              <a:off x="1156487" y="3379546"/>
              <a:ext cx="1316973" cy="382647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rmAutofit/>
            </a:bodyPr>
            <a:lstStyle/>
            <a:p>
              <a:pPr algn="r"/>
              <a:r>
                <a:rPr lang="en-US" altLang="ko-KR" sz="1400" dirty="0">
                  <a:ln>
                    <a:solidFill>
                      <a:schemeClr val="bg1">
                        <a:lumMod val="6500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</a:rPr>
                <a:t>Office</a:t>
              </a:r>
              <a:endParaRPr lang="ko-KR" altLang="en-US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B7E4C73E-55BD-4649-BE78-4B6AF808F9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3460" y="3282952"/>
              <a:ext cx="1683149" cy="287918"/>
            </a:xfrm>
            <a:prstGeom prst="straightConnector1">
              <a:avLst/>
            </a:prstGeom>
            <a:ln w="34925">
              <a:solidFill>
                <a:srgbClr val="C9232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A1E5688-6ED6-47A5-ABBC-70FD55EC445A}"/>
                </a:ext>
              </a:extLst>
            </p:cNvPr>
            <p:cNvSpPr txBox="1"/>
            <p:nvPr/>
          </p:nvSpPr>
          <p:spPr>
            <a:xfrm>
              <a:off x="7011775" y="3369374"/>
              <a:ext cx="1316973" cy="382647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rmAutofit/>
            </a:bodyPr>
            <a:lstStyle/>
            <a:p>
              <a:r>
                <a:rPr lang="en-US" altLang="ko-KR" sz="1400" dirty="0">
                  <a:ln>
                    <a:solidFill>
                      <a:schemeClr val="bg1">
                        <a:lumMod val="6500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</a:rPr>
                <a:t>Phone</a:t>
              </a:r>
              <a:endParaRPr lang="ko-KR" altLang="en-US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1BE09872-8901-4C41-B989-EF3B900E9D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8776" y="3570870"/>
              <a:ext cx="1142999" cy="0"/>
            </a:xfrm>
            <a:prstGeom prst="straightConnector1">
              <a:avLst/>
            </a:prstGeom>
            <a:ln w="34925">
              <a:solidFill>
                <a:srgbClr val="C9232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7" name="그림 46">
            <a:extLst>
              <a:ext uri="{FF2B5EF4-FFF2-40B4-BE49-F238E27FC236}">
                <a16:creationId xmlns:a16="http://schemas.microsoft.com/office/drawing/2014/main" id="{F4D1E491-CE70-4B66-92D9-C5A5D846F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4776" y="4741684"/>
            <a:ext cx="5709389" cy="17770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43D0EF6F-4367-442D-AACA-585FE5F858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7756" y="3698881"/>
            <a:ext cx="5952250" cy="29761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5614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03F839D-1C6F-4A4B-9D69-D53D4A2736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일괄 속성 변경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870036-F7F4-4297-968D-2631849CA20E}"/>
              </a:ext>
            </a:extLst>
          </p:cNvPr>
          <p:cNvSpPr txBox="1"/>
          <p:nvPr/>
        </p:nvSpPr>
        <p:spPr>
          <a:xfrm>
            <a:off x="0" y="6488575"/>
            <a:ext cx="1585461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9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altLang="ko-KR"/>
              <a:t>Set-MsolUser - </a:t>
            </a:r>
            <a:r>
              <a:rPr lang="en-US" altLang="ko-KR" dirty="0">
                <a:hlinkClick r:id="rId2"/>
              </a:rPr>
              <a:t>https://docs.microsoft.com/en-us/powershell/module/msonline</a:t>
            </a:r>
            <a:r>
              <a:rPr lang="en-US" altLang="ko-KR">
                <a:hlinkClick r:id="rId2"/>
              </a:rPr>
              <a:t>/set-msoluser?view=azureadps-1.0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C8EBEB-D185-459E-AEAA-2ED5D97EC614}"/>
              </a:ext>
            </a:extLst>
          </p:cNvPr>
          <p:cNvSpPr txBox="1"/>
          <p:nvPr/>
        </p:nvSpPr>
        <p:spPr>
          <a:xfrm>
            <a:off x="297448" y="1432515"/>
            <a:ext cx="11350203" cy="15737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l"/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$csv | </a:t>
            </a:r>
            <a:r>
              <a:rPr lang="en-US" altLang="ko-KR" sz="1400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ForEach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-Object {Set-User -Identity $_.</a:t>
            </a:r>
            <a:r>
              <a:rPr lang="en-US" altLang="ko-KR" sz="1400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userprincipalname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-Manager $_.manager -Title 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$_.title -Department $_.department -Phone $_.Phone -Office $_.office}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7341EA-E91B-49C8-9F88-25D2AA656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39" y="2735520"/>
            <a:ext cx="11331922" cy="138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341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D03FC27C-7412-4AC4-9944-2F24532DD0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4"/>
          <a:stretch/>
        </p:blipFill>
        <p:spPr>
          <a:xfrm>
            <a:off x="0" y="639600"/>
            <a:ext cx="12192000" cy="576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4747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A4BB652-EAF1-41DE-908B-98FE0426F1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530"/>
          <a:stretch/>
        </p:blipFill>
        <p:spPr>
          <a:xfrm>
            <a:off x="0" y="1738543"/>
            <a:ext cx="12192000" cy="265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4836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5046487-736F-48CE-BA58-124884BE19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385"/>
          <a:stretch/>
        </p:blipFill>
        <p:spPr>
          <a:xfrm>
            <a:off x="0" y="958576"/>
            <a:ext cx="12192000" cy="457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4816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03F839D-1C6F-4A4B-9D69-D53D4A2736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참고 자료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42A27B-72C0-4CB1-AA3A-E982661C86B3}"/>
              </a:ext>
            </a:extLst>
          </p:cNvPr>
          <p:cNvSpPr txBox="1"/>
          <p:nvPr/>
        </p:nvSpPr>
        <p:spPr>
          <a:xfrm>
            <a:off x="445167" y="1660358"/>
            <a:ext cx="9516979" cy="372979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l"/>
            <a:endParaRPr lang="ko-KR" altLang="en-US" sz="140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A2188A-C4D0-453A-880F-DB7569A73269}"/>
              </a:ext>
            </a:extLst>
          </p:cNvPr>
          <p:cNvSpPr txBox="1"/>
          <p:nvPr/>
        </p:nvSpPr>
        <p:spPr>
          <a:xfrm>
            <a:off x="0" y="1277032"/>
            <a:ext cx="12192000" cy="3801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1100" dirty="0"/>
              <a:t>사용자 생성 </a:t>
            </a:r>
            <a:r>
              <a:rPr lang="en-US" altLang="ko-KR" sz="1100" dirty="0"/>
              <a:t>/ </a:t>
            </a:r>
            <a:r>
              <a:rPr lang="ko-KR" altLang="en-US" sz="1100" dirty="0"/>
              <a:t>제거 </a:t>
            </a:r>
            <a:r>
              <a:rPr lang="en-US" altLang="ko-KR" sz="1100" dirty="0"/>
              <a:t>/ </a:t>
            </a:r>
            <a:r>
              <a:rPr lang="ko-KR" altLang="en-US" sz="1100" dirty="0"/>
              <a:t>라이선스 관리를 위한 </a:t>
            </a:r>
            <a:r>
              <a:rPr lang="en-US" altLang="ko-KR" sz="1100" dirty="0"/>
              <a:t>cmdlet</a:t>
            </a:r>
          </a:p>
          <a:p>
            <a:pPr>
              <a:spcBef>
                <a:spcPts val="600"/>
              </a:spcBef>
            </a:pPr>
            <a:endParaRPr lang="en-US" altLang="ko-KR" sz="1100" dirty="0"/>
          </a:p>
          <a:p>
            <a:pPr>
              <a:spcBef>
                <a:spcPts val="600"/>
              </a:spcBef>
            </a:pPr>
            <a:endParaRPr lang="en-US" altLang="ko-KR" sz="1100" dirty="0"/>
          </a:p>
          <a:p>
            <a:pPr>
              <a:spcBef>
                <a:spcPts val="600"/>
              </a:spcBef>
            </a:pPr>
            <a:r>
              <a:rPr lang="en-US" altLang="ko-KR" sz="1100" dirty="0" err="1"/>
              <a:t>MSOnline</a:t>
            </a:r>
            <a:r>
              <a:rPr lang="en-US" altLang="ko-KR" sz="1100" dirty="0"/>
              <a:t> - </a:t>
            </a:r>
            <a:r>
              <a:rPr lang="en-US" altLang="ko-KR" sz="1100" dirty="0">
                <a:hlinkClick r:id="rId2"/>
              </a:rPr>
              <a:t>https://docs.microsoft.com/en-us/powershell/module/msonline/?view=azureadps-1.0#msonline</a:t>
            </a:r>
            <a:endParaRPr lang="en-US" altLang="ko-KR" sz="1100" dirty="0"/>
          </a:p>
          <a:p>
            <a:pPr>
              <a:spcBef>
                <a:spcPts val="600"/>
              </a:spcBef>
            </a:pPr>
            <a:r>
              <a:rPr lang="en-US" altLang="ko-KR" sz="1100" dirty="0"/>
              <a:t>New-</a:t>
            </a:r>
            <a:r>
              <a:rPr lang="en-US" altLang="ko-KR" sz="1100" dirty="0" err="1"/>
              <a:t>MsolUser</a:t>
            </a:r>
            <a:r>
              <a:rPr lang="en-US" altLang="ko-KR" sz="1100" dirty="0"/>
              <a:t> - </a:t>
            </a:r>
            <a:r>
              <a:rPr lang="en-US" altLang="ko-KR" sz="1100" dirty="0">
                <a:hlinkClick r:id="rId3"/>
              </a:rPr>
              <a:t>https://docs.microsoft.com/en-us/powershell/module/msonline/new-msoluser?view=azureadps-1.0</a:t>
            </a:r>
            <a:endParaRPr lang="en-US" altLang="ko-KR" sz="1100" dirty="0"/>
          </a:p>
          <a:p>
            <a:pPr>
              <a:spcBef>
                <a:spcPts val="600"/>
              </a:spcBef>
            </a:pPr>
            <a:r>
              <a:rPr lang="en-US" altLang="ko-KR" sz="1100" dirty="0"/>
              <a:t>Create Microsoft 365 user accounts with PowerShell - </a:t>
            </a:r>
            <a:r>
              <a:rPr lang="en-US" altLang="ko-KR" sz="1100" dirty="0">
                <a:hlinkClick r:id="rId4"/>
              </a:rPr>
              <a:t>https://docs.microsoft.com/ko-kr/office365/enterprise/powershell/create-user-accounts-with-office-365-powershell</a:t>
            </a:r>
            <a:endParaRPr lang="en-US" altLang="ko-KR" sz="1100" dirty="0"/>
          </a:p>
          <a:p>
            <a:pPr>
              <a:spcBef>
                <a:spcPts val="600"/>
              </a:spcBef>
            </a:pPr>
            <a:r>
              <a:rPr lang="en-US" altLang="ko-KR" sz="1100" dirty="0"/>
              <a:t>Remove-</a:t>
            </a:r>
            <a:r>
              <a:rPr lang="en-US" altLang="ko-KR" sz="1100" dirty="0" err="1"/>
              <a:t>MsolUser</a:t>
            </a:r>
            <a:r>
              <a:rPr lang="en-US" altLang="ko-KR" sz="1100" dirty="0"/>
              <a:t> - </a:t>
            </a:r>
            <a:r>
              <a:rPr lang="en-US" altLang="ko-KR" sz="1100" dirty="0">
                <a:hlinkClick r:id="rId5"/>
              </a:rPr>
              <a:t>https://docs.microsoft.com/en-us/powershell/module/msonline/remove-msoluser?view=azureadps-1.0</a:t>
            </a:r>
            <a:endParaRPr lang="en-US" altLang="ko-KR" sz="1100" dirty="0"/>
          </a:p>
          <a:p>
            <a:pPr>
              <a:spcBef>
                <a:spcPts val="600"/>
              </a:spcBef>
            </a:pPr>
            <a:r>
              <a:rPr lang="en-US" altLang="ko-KR" sz="1100" dirty="0"/>
              <a:t>Delete Microsoft 365 user accounts with PowerShell - </a:t>
            </a:r>
            <a:r>
              <a:rPr lang="en-US" altLang="ko-KR" sz="1100" dirty="0">
                <a:hlinkClick r:id="rId6"/>
              </a:rPr>
              <a:t>https://docs.microsoft.com/ko-kr/office365/enterprise/powershell/delete-and-restore-user-accounts-with-office-365-powershell</a:t>
            </a:r>
            <a:r>
              <a:rPr lang="en-US" altLang="ko-KR" sz="1100" dirty="0"/>
              <a:t> </a:t>
            </a:r>
          </a:p>
          <a:p>
            <a:pPr>
              <a:spcBef>
                <a:spcPts val="600"/>
              </a:spcBef>
            </a:pPr>
            <a:r>
              <a:rPr lang="en-US" altLang="ko-KR" sz="1100" dirty="0"/>
              <a:t>Set-</a:t>
            </a:r>
            <a:r>
              <a:rPr lang="en-US" altLang="ko-KR" sz="1100" dirty="0" err="1"/>
              <a:t>MsolUserLicense</a:t>
            </a:r>
            <a:r>
              <a:rPr lang="en-US" altLang="ko-KR" sz="1100" dirty="0"/>
              <a:t> - </a:t>
            </a:r>
            <a:r>
              <a:rPr lang="en-US" altLang="ko-KR" sz="1100" dirty="0">
                <a:hlinkClick r:id="rId7"/>
              </a:rPr>
              <a:t>https://docs.microsoft.com/en-us/powershell/module/msonline/set-msoluserlicense?view=azureadps-1.0</a:t>
            </a:r>
            <a:endParaRPr lang="en-US" altLang="ko-KR" sz="1100" dirty="0"/>
          </a:p>
          <a:p>
            <a:pPr>
              <a:spcBef>
                <a:spcPts val="600"/>
              </a:spcBef>
            </a:pPr>
            <a:r>
              <a:rPr lang="en-US" altLang="ko-KR" sz="1100" dirty="0"/>
              <a:t>Assign Microsoft 365 licenses to user accounts with PowerShell - </a:t>
            </a:r>
            <a:r>
              <a:rPr lang="en-US" altLang="ko-KR" sz="1100" dirty="0">
                <a:hlinkClick r:id="rId8"/>
              </a:rPr>
              <a:t>https://docs.microsoft.com/ko-kr/office365/enterprise/powershell/assign-licenses-to-user-accounts-with-office-365-powershell</a:t>
            </a:r>
            <a:r>
              <a:rPr lang="en-US" altLang="ko-KR" sz="1100" dirty="0"/>
              <a:t> </a:t>
            </a:r>
          </a:p>
          <a:p>
            <a:pPr>
              <a:spcBef>
                <a:spcPts val="600"/>
              </a:spcBef>
            </a:pPr>
            <a:r>
              <a:rPr lang="en-US" altLang="ko-KR" sz="1100" dirty="0"/>
              <a:t>View Microsoft 365 account license and service details with PowerShell - </a:t>
            </a:r>
            <a:r>
              <a:rPr lang="en-US" altLang="ko-KR" sz="1100" dirty="0">
                <a:hlinkClick r:id="rId9"/>
              </a:rPr>
              <a:t>https://docs.microsoft.com/ko-kr/office365/enterprise/powershell/view-account-license-and-service-details-with-office-365-powershell</a:t>
            </a:r>
            <a:endParaRPr lang="en-US" altLang="ko-KR" sz="1100" dirty="0"/>
          </a:p>
          <a:p>
            <a:pPr>
              <a:spcBef>
                <a:spcPts val="600"/>
              </a:spcBef>
            </a:pPr>
            <a:r>
              <a:rPr lang="en-US" altLang="ko-KR" sz="1100" dirty="0"/>
              <a:t>View Microsoft 365 licenses and services with PowerShell - </a:t>
            </a:r>
            <a:r>
              <a:rPr lang="en-US" altLang="ko-KR" sz="1100" dirty="0">
                <a:hlinkClick r:id="rId10"/>
              </a:rPr>
              <a:t>https://docs.microsoft.com/ko-kr/office365/enterprise/powershell/view-licenses-and-services-with-office-365-powershell</a:t>
            </a:r>
            <a:r>
              <a:rPr lang="en-US" altLang="ko-KR" sz="1100" dirty="0"/>
              <a:t>  </a:t>
            </a:r>
          </a:p>
          <a:p>
            <a:pPr>
              <a:spcBef>
                <a:spcPts val="600"/>
              </a:spcBef>
            </a:pPr>
            <a:r>
              <a:rPr lang="en-US" altLang="ko-KR" sz="1100" dirty="0"/>
              <a:t>Set-</a:t>
            </a:r>
            <a:r>
              <a:rPr lang="en-US" altLang="ko-KR" sz="1100" dirty="0" err="1"/>
              <a:t>MsolUserPrincipalName</a:t>
            </a:r>
            <a:r>
              <a:rPr lang="en-US" altLang="ko-KR" sz="1100" dirty="0"/>
              <a:t> - </a:t>
            </a:r>
            <a:r>
              <a:rPr lang="en-US" altLang="ko-KR" sz="1100" dirty="0">
                <a:hlinkClick r:id="rId11"/>
              </a:rPr>
              <a:t>https://docs.microsoft.com/en-us/powershell/module/msonline/set-msoluserprincipalname?view=azureadps-1.0</a:t>
            </a:r>
            <a:endParaRPr lang="en-US" altLang="ko-KR" sz="1100" dirty="0"/>
          </a:p>
          <a:p>
            <a:pPr>
              <a:spcBef>
                <a:spcPts val="600"/>
              </a:spcBef>
            </a:pPr>
            <a:r>
              <a:rPr lang="en-US" altLang="ko-KR" sz="1100" dirty="0"/>
              <a:t>Set-</a:t>
            </a:r>
            <a:r>
              <a:rPr lang="en-US" altLang="ko-KR" sz="1100" dirty="0" err="1"/>
              <a:t>MsolUserPassword</a:t>
            </a:r>
            <a:r>
              <a:rPr lang="en-US" altLang="ko-KR" sz="1100" dirty="0"/>
              <a:t> - </a:t>
            </a:r>
            <a:r>
              <a:rPr lang="en-US" altLang="ko-KR" sz="1100" dirty="0">
                <a:hlinkClick r:id="rId12"/>
              </a:rPr>
              <a:t>https://docs.microsoft.com/en-us/powershell/module/msonline/set-msoluserpassword?view=azureadps-1.0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688794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03F839D-1C6F-4A4B-9D69-D53D4A2736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필드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E310A3B-740B-4829-9F33-A117B3DCC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416" y="1947139"/>
            <a:ext cx="10463167" cy="43666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F32178-970E-4BAC-A767-7B34B12978E3}"/>
              </a:ext>
            </a:extLst>
          </p:cNvPr>
          <p:cNvSpPr txBox="1"/>
          <p:nvPr/>
        </p:nvSpPr>
        <p:spPr>
          <a:xfrm>
            <a:off x="8446168" y="3237676"/>
            <a:ext cx="1316973" cy="38264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Manager:””</a:t>
            </a:r>
            <a:endParaRPr lang="ko-KR" altLang="en-US" sz="140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4D30332-B647-4E67-A3BC-1FFC04B82490}"/>
              </a:ext>
            </a:extLst>
          </p:cNvPr>
          <p:cNvCxnSpPr>
            <a:cxnSpLocks/>
          </p:cNvCxnSpPr>
          <p:nvPr/>
        </p:nvCxnSpPr>
        <p:spPr>
          <a:xfrm flipH="1">
            <a:off x="7303169" y="3439172"/>
            <a:ext cx="1142999" cy="0"/>
          </a:xfrm>
          <a:prstGeom prst="straightConnector1">
            <a:avLst/>
          </a:prstGeom>
          <a:ln w="34925">
            <a:solidFill>
              <a:srgbClr val="C923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BB725F4-E4C7-4FCF-940E-7F8C304BF0ED}"/>
              </a:ext>
            </a:extLst>
          </p:cNvPr>
          <p:cNvSpPr txBox="1"/>
          <p:nvPr/>
        </p:nvSpPr>
        <p:spPr>
          <a:xfrm>
            <a:off x="8446168" y="4089265"/>
            <a:ext cx="1316973" cy="38264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40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Manager:</a:t>
            </a:r>
            <a:r>
              <a:rPr lang="ko-KR" altLang="en-US" sz="1400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왈숙네</a:t>
            </a:r>
            <a:endParaRPr lang="ko-KR" altLang="en-US" sz="140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7A2712E-7C03-4CAF-AFAF-A85AA455CA55}"/>
              </a:ext>
            </a:extLst>
          </p:cNvPr>
          <p:cNvCxnSpPr>
            <a:cxnSpLocks/>
          </p:cNvCxnSpPr>
          <p:nvPr/>
        </p:nvCxnSpPr>
        <p:spPr>
          <a:xfrm flipH="1">
            <a:off x="7303169" y="4290761"/>
            <a:ext cx="1142999" cy="0"/>
          </a:xfrm>
          <a:prstGeom prst="straightConnector1">
            <a:avLst/>
          </a:prstGeom>
          <a:ln w="34925">
            <a:solidFill>
              <a:srgbClr val="C923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64784EF-729F-459F-83DF-228E9C96E2BB}"/>
              </a:ext>
            </a:extLst>
          </p:cNvPr>
          <p:cNvSpPr txBox="1"/>
          <p:nvPr/>
        </p:nvSpPr>
        <p:spPr>
          <a:xfrm>
            <a:off x="9573126" y="5191034"/>
            <a:ext cx="1316973" cy="38264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Manager:</a:t>
            </a:r>
            <a:r>
              <a:rPr lang="ko-KR" altLang="en-US" sz="1400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좌성황</a:t>
            </a:r>
            <a:endParaRPr lang="ko-KR" altLang="en-US" sz="140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D8D0093-7BD1-4B08-A691-FFAF382C5DCE}"/>
              </a:ext>
            </a:extLst>
          </p:cNvPr>
          <p:cNvCxnSpPr>
            <a:cxnSpLocks/>
          </p:cNvCxnSpPr>
          <p:nvPr/>
        </p:nvCxnSpPr>
        <p:spPr>
          <a:xfrm flipH="1">
            <a:off x="8430127" y="5392530"/>
            <a:ext cx="1142999" cy="0"/>
          </a:xfrm>
          <a:prstGeom prst="straightConnector1">
            <a:avLst/>
          </a:prstGeom>
          <a:ln w="34925">
            <a:solidFill>
              <a:srgbClr val="C923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A815CF0-F35C-4D3E-9AB7-3FCABFEB96CA}"/>
              </a:ext>
            </a:extLst>
          </p:cNvPr>
          <p:cNvSpPr txBox="1"/>
          <p:nvPr/>
        </p:nvSpPr>
        <p:spPr>
          <a:xfrm>
            <a:off x="1074820" y="5240471"/>
            <a:ext cx="1316973" cy="38264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Manager:</a:t>
            </a:r>
            <a:r>
              <a:rPr lang="ko-KR" altLang="en-US" sz="1400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좌성황</a:t>
            </a:r>
            <a:endParaRPr lang="ko-KR" altLang="en-US" sz="140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1E70C39-B000-4512-AE64-E629EDDF6201}"/>
              </a:ext>
            </a:extLst>
          </p:cNvPr>
          <p:cNvCxnSpPr>
            <a:cxnSpLocks/>
          </p:cNvCxnSpPr>
          <p:nvPr/>
        </p:nvCxnSpPr>
        <p:spPr>
          <a:xfrm>
            <a:off x="2610853" y="5486400"/>
            <a:ext cx="923939" cy="0"/>
          </a:xfrm>
          <a:prstGeom prst="straightConnector1">
            <a:avLst/>
          </a:prstGeom>
          <a:ln w="34925">
            <a:solidFill>
              <a:srgbClr val="C923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525E8664-650D-4DD9-8C28-CD6E7195C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800" y="662802"/>
            <a:ext cx="6335299" cy="31676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7626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03F839D-1C6F-4A4B-9D69-D53D4A2736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PowerShell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2C9D16-5EB6-43BE-B410-065C4C056D6F}"/>
              </a:ext>
            </a:extLst>
          </p:cNvPr>
          <p:cNvSpPr txBox="1"/>
          <p:nvPr/>
        </p:nvSpPr>
        <p:spPr>
          <a:xfrm>
            <a:off x="0" y="6488575"/>
            <a:ext cx="1585461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What is PowerShell? -https://docs.microsoft.com/</a:t>
            </a:r>
            <a:r>
              <a:rPr lang="en-US" altLang="ko-KR" sz="1100" dirty="0" err="1"/>
              <a:t>en</a:t>
            </a:r>
            <a:r>
              <a:rPr lang="en-US" altLang="ko-KR" sz="1100" dirty="0"/>
              <a:t>-us/</a:t>
            </a:r>
            <a:r>
              <a:rPr lang="en-US" altLang="ko-KR" sz="1100" dirty="0" err="1"/>
              <a:t>powershell</a:t>
            </a:r>
            <a:r>
              <a:rPr lang="en-US" altLang="ko-KR" sz="1100" dirty="0"/>
              <a:t>/scripting/</a:t>
            </a:r>
            <a:r>
              <a:rPr lang="en-US" altLang="ko-KR" sz="1100" dirty="0" err="1"/>
              <a:t>overview?view</a:t>
            </a:r>
            <a:r>
              <a:rPr lang="en-US" altLang="ko-KR" sz="1100" dirty="0"/>
              <a:t>=powershell-7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8CB647B-4E49-4F3C-91A4-2A96188CC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221" y="1706731"/>
            <a:ext cx="7361558" cy="344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0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03F839D-1C6F-4A4B-9D69-D53D4A2736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PowerShell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2C9D16-5EB6-43BE-B410-065C4C056D6F}"/>
              </a:ext>
            </a:extLst>
          </p:cNvPr>
          <p:cNvSpPr txBox="1"/>
          <p:nvPr/>
        </p:nvSpPr>
        <p:spPr>
          <a:xfrm>
            <a:off x="0" y="6488575"/>
            <a:ext cx="1585461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What is PowerShell? -https://docs.microsoft.com/</a:t>
            </a:r>
            <a:r>
              <a:rPr lang="en-US" altLang="ko-KR" sz="1100" dirty="0" err="1"/>
              <a:t>en</a:t>
            </a:r>
            <a:r>
              <a:rPr lang="en-US" altLang="ko-KR" sz="1100" dirty="0"/>
              <a:t>-us/</a:t>
            </a:r>
            <a:r>
              <a:rPr lang="en-US" altLang="ko-KR" sz="1100" dirty="0" err="1"/>
              <a:t>powershell</a:t>
            </a:r>
            <a:r>
              <a:rPr lang="en-US" altLang="ko-KR" sz="1100" dirty="0"/>
              <a:t>/scripting/</a:t>
            </a:r>
            <a:r>
              <a:rPr lang="en-US" altLang="ko-KR" sz="1100" dirty="0" err="1"/>
              <a:t>overview?view</a:t>
            </a:r>
            <a:r>
              <a:rPr lang="en-US" altLang="ko-KR" sz="1100" dirty="0"/>
              <a:t>=powershell-7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8CB647B-4E49-4F3C-91A4-2A96188CC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1650" y="1706731"/>
            <a:ext cx="6628700" cy="344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035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03F839D-1C6F-4A4B-9D69-D53D4A2736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PowerShell Cmdlet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A35F44-803B-4FB7-A56B-5C8DAD0CD227}"/>
              </a:ext>
            </a:extLst>
          </p:cNvPr>
          <p:cNvSpPr txBox="1"/>
          <p:nvPr/>
        </p:nvSpPr>
        <p:spPr>
          <a:xfrm>
            <a:off x="413080" y="1599003"/>
            <a:ext cx="6787112" cy="68461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Get-Content	#cat</a:t>
            </a:r>
            <a:endParaRPr lang="ko-KR" altLang="en-US" sz="2000" b="1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76EDAF-54B7-4B31-8B93-AFADE30D1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80" y="2283622"/>
            <a:ext cx="9944962" cy="387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876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03F839D-1C6F-4A4B-9D69-D53D4A2736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PowerShell Cmdlet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A35F44-803B-4FB7-A56B-5C8DAD0CD227}"/>
              </a:ext>
            </a:extLst>
          </p:cNvPr>
          <p:cNvSpPr txBox="1"/>
          <p:nvPr/>
        </p:nvSpPr>
        <p:spPr>
          <a:xfrm>
            <a:off x="437146" y="1962328"/>
            <a:ext cx="6787112" cy="68461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Set-Content	#cat &gt; snu.csv</a:t>
            </a:r>
            <a:endParaRPr lang="ko-KR" altLang="en-US" sz="2000" b="1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BBE874-6AF5-429D-91CA-9C33873DE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39" y="2640261"/>
            <a:ext cx="11331922" cy="157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576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03F839D-1C6F-4A4B-9D69-D53D4A2736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PowerShell Cmdlet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A35F44-803B-4FB7-A56B-5C8DAD0CD227}"/>
              </a:ext>
            </a:extLst>
          </p:cNvPr>
          <p:cNvSpPr txBox="1"/>
          <p:nvPr/>
        </p:nvSpPr>
        <p:spPr>
          <a:xfrm>
            <a:off x="1941090" y="2551285"/>
            <a:ext cx="8791078" cy="175543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4000" b="1" dirty="0">
                <a:ln>
                  <a:solidFill>
                    <a:srgbClr val="0078D4"/>
                  </a:solidFill>
                </a:ln>
                <a:solidFill>
                  <a:srgbClr val="0078D4"/>
                </a:solidFill>
                <a:latin typeface="Consolas" panose="020B0609020204030204" pitchFamily="49" charset="0"/>
              </a:rPr>
              <a:t>Get-Content –Path “SNU.csv”</a:t>
            </a:r>
            <a:endParaRPr lang="ko-KR" altLang="en-US" sz="4000" b="1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0CB512-9077-4C1E-BCB0-59B61F6107FF}"/>
              </a:ext>
            </a:extLst>
          </p:cNvPr>
          <p:cNvSpPr txBox="1"/>
          <p:nvPr/>
        </p:nvSpPr>
        <p:spPr>
          <a:xfrm>
            <a:off x="-703366" y="2010254"/>
            <a:ext cx="1316973" cy="38264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r"/>
            <a:r>
              <a:rPr lang="ko-KR" altLang="en-US" sz="140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동사</a:t>
            </a:r>
            <a:endParaRPr lang="ko-KR" altLang="en-US" sz="140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3208985-87A9-4FF8-BFD6-3FA83C6423AB}"/>
              </a:ext>
            </a:extLst>
          </p:cNvPr>
          <p:cNvCxnSpPr>
            <a:cxnSpLocks/>
          </p:cNvCxnSpPr>
          <p:nvPr/>
        </p:nvCxnSpPr>
        <p:spPr>
          <a:xfrm>
            <a:off x="613607" y="2285999"/>
            <a:ext cx="1327483" cy="890337"/>
          </a:xfrm>
          <a:prstGeom prst="straightConnector1">
            <a:avLst/>
          </a:prstGeom>
          <a:ln w="34925">
            <a:solidFill>
              <a:srgbClr val="C923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00F9FB8-ACCD-429C-BD8C-A890A1BD5972}"/>
              </a:ext>
            </a:extLst>
          </p:cNvPr>
          <p:cNvSpPr txBox="1"/>
          <p:nvPr/>
        </p:nvSpPr>
        <p:spPr>
          <a:xfrm>
            <a:off x="4924163" y="1653052"/>
            <a:ext cx="1316973" cy="38264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r"/>
            <a:r>
              <a:rPr lang="ko-KR" altLang="en-US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명사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EDE4672-1C97-495D-B908-4A6C68B6CB0D}"/>
              </a:ext>
            </a:extLst>
          </p:cNvPr>
          <p:cNvCxnSpPr>
            <a:cxnSpLocks/>
          </p:cNvCxnSpPr>
          <p:nvPr/>
        </p:nvCxnSpPr>
        <p:spPr>
          <a:xfrm flipH="1">
            <a:off x="4367460" y="2035699"/>
            <a:ext cx="1404444" cy="1092510"/>
          </a:xfrm>
          <a:prstGeom prst="straightConnector1">
            <a:avLst/>
          </a:prstGeom>
          <a:ln w="34925">
            <a:solidFill>
              <a:srgbClr val="C923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09F5CEF-03FB-485E-9768-3F693BDA2F99}"/>
              </a:ext>
            </a:extLst>
          </p:cNvPr>
          <p:cNvSpPr txBox="1"/>
          <p:nvPr/>
        </p:nvSpPr>
        <p:spPr>
          <a:xfrm>
            <a:off x="5437514" y="5873770"/>
            <a:ext cx="1316973" cy="38264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목적어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412A8C1-12CA-46E8-9012-FF167ACC8EAD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6096001" y="3898232"/>
            <a:ext cx="1014662" cy="1975538"/>
          </a:xfrm>
          <a:prstGeom prst="straightConnector1">
            <a:avLst/>
          </a:prstGeom>
          <a:ln w="34925">
            <a:solidFill>
              <a:srgbClr val="C923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EA4785-C470-4762-894B-CAAD8E205676}"/>
              </a:ext>
            </a:extLst>
          </p:cNvPr>
          <p:cNvSpPr txBox="1"/>
          <p:nvPr/>
        </p:nvSpPr>
        <p:spPr>
          <a:xfrm>
            <a:off x="0" y="6488575"/>
            <a:ext cx="1585461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9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altLang="ko-KR" dirty="0"/>
              <a:t>Cmdlet </a:t>
            </a:r>
            <a:r>
              <a:rPr lang="en-US" altLang="ko-KR"/>
              <a:t>Overview -</a:t>
            </a:r>
            <a:r>
              <a:rPr lang="en-US" altLang="ko-KR" dirty="0">
                <a:hlinkClick r:id="rId2"/>
              </a:rPr>
              <a:t>https://docs.microsoft.com</a:t>
            </a:r>
            <a:r>
              <a:rPr lang="en-US" altLang="ko-KR">
                <a:hlinkClick r:id="rId2"/>
              </a:rPr>
              <a:t>/ko-kr/powershell</a:t>
            </a:r>
            <a:r>
              <a:rPr lang="en-US" altLang="ko-KR" dirty="0">
                <a:hlinkClick r:id="rId2"/>
              </a:rPr>
              <a:t>/scripting/developer/</a:t>
            </a:r>
            <a:r>
              <a:rPr lang="en-US" altLang="ko-KR">
                <a:hlinkClick r:id="rId2"/>
              </a:rPr>
              <a:t>cmdlet/</a:t>
            </a:r>
            <a:r>
              <a:rPr lang="en-US" altLang="ko-KR" dirty="0" err="1">
                <a:hlinkClick r:id="rId2"/>
              </a:rPr>
              <a:t>cmdlet-overview</a:t>
            </a:r>
            <a:r>
              <a:rPr lang="en-US" altLang="ko-KR" err="1">
                <a:hlinkClick r:id="rId2"/>
              </a:rPr>
              <a:t>?</a:t>
            </a:r>
            <a:r>
              <a:rPr lang="en-US" altLang="ko-KR">
                <a:hlinkClick r:id="rId2"/>
              </a:rPr>
              <a:t>view=powershell-7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99367896"/>
      </p:ext>
    </p:extLst>
  </p:cSld>
  <p:clrMapOvr>
    <a:masterClrMapping/>
  </p:clrMapOvr>
</p:sld>
</file>

<file path=ppt/theme/theme1.xml><?xml version="1.0" encoding="utf-8"?>
<a:theme xmlns:a="http://schemas.openxmlformats.org/drawingml/2006/main" name="EX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 fontScale="92500" lnSpcReduction="10000"/>
      </a:bodyPr>
      <a:lstStyle>
        <a:defPPr algn="l">
          <a:defRPr sz="1400" dirty="0" smtClean="0">
            <a:ln>
              <a:solidFill>
                <a:schemeClr val="bg1">
                  <a:lumMod val="65000"/>
                </a:schemeClr>
              </a:solidFill>
            </a:ln>
            <a:solidFill>
              <a:schemeClr val="bg1">
                <a:lumMod val="6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850F740D7844045AE099EE7E5D8E0F4" ma:contentTypeVersion="12" ma:contentTypeDescription="새 문서를 만듭니다." ma:contentTypeScope="" ma:versionID="540135e54331fa1e42351eb52c366f81">
  <xsd:schema xmlns:xsd="http://www.w3.org/2001/XMLSchema" xmlns:xs="http://www.w3.org/2001/XMLSchema" xmlns:p="http://schemas.microsoft.com/office/2006/metadata/properties" xmlns:ns3="d58ca0e9-31c9-468a-aa7c-5282c4f819f2" xmlns:ns4="9633321a-3836-4ff9-9c14-deb2818cc23f" targetNamespace="http://schemas.microsoft.com/office/2006/metadata/properties" ma:root="true" ma:fieldsID="6cb96257d040887aacdb4b3c2b338d43" ns3:_="" ns4:_="">
    <xsd:import namespace="d58ca0e9-31c9-468a-aa7c-5282c4f819f2"/>
    <xsd:import namespace="9633321a-3836-4ff9-9c14-deb2818cc23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8ca0e9-31c9-468a-aa7c-5282c4f819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33321a-3836-4ff9-9c14-deb2818cc23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8B8438D-DDAF-43E7-A52B-D26D6F47518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46439F3-78D2-489E-BA31-8DE33087A3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03441A-A1B8-4004-81CA-BD8459C1DE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58ca0e9-31c9-468a-aa7c-5282c4f819f2"/>
    <ds:schemaRef ds:uri="9633321a-3836-4ff9-9c14-deb2818cc23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7818</TotalTime>
  <Words>2235</Words>
  <Application>Microsoft Office PowerPoint</Application>
  <PresentationFormat>와이드스크린</PresentationFormat>
  <Paragraphs>205</Paragraphs>
  <Slides>34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Consolas,  Courier New</vt:lpstr>
      <vt:lpstr>맑은 고딕</vt:lpstr>
      <vt:lpstr>Arial</vt:lpstr>
      <vt:lpstr>Consolas</vt:lpstr>
      <vt:lpstr>EXO</vt:lpstr>
      <vt:lpstr>PowerShell Basic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조상호</dc:creator>
  <cp:lastModifiedBy>Cho Sangho</cp:lastModifiedBy>
  <cp:revision>13</cp:revision>
  <dcterms:created xsi:type="dcterms:W3CDTF">2020-05-07T06:39:15Z</dcterms:created>
  <dcterms:modified xsi:type="dcterms:W3CDTF">2020-08-06T15:08:35Z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0x010100B850F740D7844045AE099EE7E5D8E0F4</vt:lpwstr>
  </property>
</Properties>
</file>