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FAC3-BCF7-41C5-B521-148DC8893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B591-8EA0-4147-8D3D-722256C65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39507-3EB6-4F50-B364-AD26E3FF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398ED-19F9-49E6-B74C-2C14E40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2F7A-AE0D-4739-8AF7-D1BD1B2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8EB0-2762-41D8-92E3-670E5DE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2C7EB-2B42-47BD-8E58-B7BD98BD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C009-1770-4E2A-9E64-033D0256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1A103-3CDB-447C-AA2C-0CA8591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4E33A-EB45-481E-A958-B51BDA6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664FE5-E57A-4794-BC7D-278BA5F9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D545B-6C6F-4559-A343-374FF246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0074C-FCF7-4350-B7E9-7CC954E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67B83-8A7A-459C-9897-D27B3BFA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D67EF-1CFA-4B93-B741-60DB014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12634-C6F3-4B61-B660-E9688190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DCA8D-A5EF-45C6-AA1A-9C39F50D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140D4-EE64-4254-B937-B43FFFC0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40C99-6212-464E-915F-EB2C15C4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86BBF-4475-401F-88B5-FB03C6D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0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4F17-B9E0-477C-86F2-56CCA947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48164-4514-4BF6-9CE8-1BD3B9E2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7FA4C-1A31-40F3-894E-AFFC9C7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56FF-ABF7-42E5-93DB-AE28CDC5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4707-9066-4AB3-88EF-48B6A80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8BA6-1EDB-415E-BB96-10D479E4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F120A-29A9-4246-B02B-F0F33D8C7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E7378-78F3-4B63-85D3-0BDDADDBF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A92BE-1F03-4175-BDE3-0533B54D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9F3ED-EB3B-4C1D-A3B5-54A2E40B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B8FB3-3966-492B-B44A-7CE6A1D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F9A98-1537-4230-A40E-B42AFC8F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EF0D8-5541-4465-B41E-738FD567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E99AF-3442-446F-9C8A-2CFFC815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50918-EA5D-47B3-91DE-7DE41A778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1BEE4-50AE-459C-9F5B-FC543DAC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A376F-5246-4AE6-ABD9-8266D3FE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CEB52C-2257-4BE0-943D-F230CB6F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6E151-755E-4A91-BB29-919BA896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1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5F4D-0008-47CB-8E7B-1204250B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EAC88-0499-4941-944D-E9BD51CA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F7760B-90D9-4DE3-8871-6F56E148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6291F8-61A6-4317-8163-27647D93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8788B7-61EF-47A3-9252-80619733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8C384-0021-4C60-B651-C5FFE425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7B38B-DADC-48D6-B27D-2FFF2C69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DD0CC-E323-4F5C-AB86-F8FBB2D3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EE088-D7E7-4891-B281-D0BBFE44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1F72C-83DE-4228-94E0-7DC21528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307C0-45D7-45EA-969C-61570B70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D6BF-E94B-4C18-A0A3-7369163D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F1954-1C5B-4045-BD09-34AB9254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E7BB-11A0-4ADD-864F-3F495E85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66BB6-42A9-4E00-B6EE-EF8AD8A88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115F9-F87C-436A-92EC-3D6BF3D0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81FE1-57BA-4D38-912F-9332AB1D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D526-7732-4416-B1B4-375CA54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EA2FC-4C98-45C7-9ECC-5F81DD6A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1C516-255E-4656-B9C1-07C41DEF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4E118-C310-4117-A598-9F750C14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58732-14E6-462A-B743-CDD5D795E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EB89-0C14-4B21-9467-075A117DCC2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783B5-C24F-4D37-9184-0A31C6128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6DFC0-5D4F-4042-AE82-8B211CE4B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777E-0833-4F72-9C0A-ABAC51C06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7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D982F-920C-4E7C-8194-87019696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5" y="748127"/>
            <a:ext cx="4058216" cy="54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352CE-60BD-471D-8AFA-0E01DFF1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31" y="2074280"/>
            <a:ext cx="785922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F0F5AD-F574-475E-8AD4-C7A6091D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3" y="910553"/>
            <a:ext cx="3029373" cy="533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1A112F-AFD3-4CF7-8632-6DA1F3E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10" y="2576393"/>
            <a:ext cx="791638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885755-BA3F-4520-B908-687497B0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1" y="829595"/>
            <a:ext cx="5744377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B65A7C-0603-4285-89B5-B58A33FA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78" y="2385867"/>
            <a:ext cx="819264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D45218-176B-4127-A4A5-36899863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5" y="838157"/>
            <a:ext cx="3867690" cy="60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39AAC-61CE-4E21-9D34-5161DD99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433498"/>
            <a:ext cx="826885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3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SANGHO LEE</dc:creator>
  <cp:lastModifiedBy>SANGHO LEE</cp:lastModifiedBy>
  <cp:revision>2</cp:revision>
  <dcterms:created xsi:type="dcterms:W3CDTF">2021-09-08T07:49:14Z</dcterms:created>
  <dcterms:modified xsi:type="dcterms:W3CDTF">2021-09-08T07:56:34Z</dcterms:modified>
</cp:coreProperties>
</file>