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87" d="100"/>
          <a:sy n="87" d="100"/>
        </p:scale>
        <p:origin x="-131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(</a:t>
            </a:r>
            <a:r>
              <a:rPr lang="en-US" altLang="ko-KR" dirty="0" smtClean="0"/>
              <a:t>SUBQUERY);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xmlns="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610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SELECT * FROM employee;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 smtClean="0"/>
              <a:t>new_</a:t>
            </a:r>
            <a:r>
              <a:rPr lang="en-US" altLang="ko-KR" dirty="0" err="1" smtClean="0"/>
              <a:t>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</a:t>
            </a:r>
            <a:r>
              <a:rPr lang="en-US" altLang="ko-KR" dirty="0" smtClean="0"/>
              <a:t>(SELECT </a:t>
            </a:r>
            <a:r>
              <a:rPr lang="en-US" altLang="ko-KR" dirty="0"/>
              <a:t>* FROM employee WHERE </a:t>
            </a:r>
            <a:r>
              <a:rPr lang="en-US" altLang="ko-KR" dirty="0">
                <a:solidFill>
                  <a:srgbClr val="FF0000"/>
                </a:solidFill>
              </a:rPr>
              <a:t>1 = </a:t>
            </a:r>
            <a:r>
              <a:rPr lang="en-US" altLang="ko-KR" dirty="0" smtClean="0">
                <a:solidFill>
                  <a:srgbClr val="FF0000"/>
                </a:solidFill>
              </a:rPr>
              <a:t>2)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57437</TotalTime>
  <Words>768</Words>
  <Application>Microsoft Office PowerPoint</Application>
  <PresentationFormat>화면 슬라이드 쇼(4:3)</PresentationFormat>
  <Paragraphs>236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상호찡</cp:lastModifiedBy>
  <cp:revision>368</cp:revision>
  <dcterms:created xsi:type="dcterms:W3CDTF">2018-05-10T00:35:19Z</dcterms:created>
  <dcterms:modified xsi:type="dcterms:W3CDTF">2022-03-03T03:16:05Z</dcterms:modified>
</cp:coreProperties>
</file>