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1055-9E3A-4992-BC4B-DB9BC5CC3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165E6-48E1-46CA-A9DD-D69DE28C4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D19A-4C51-4C7A-8FAA-4288C6E3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88B9-8723-4192-9F7E-2246472DA4B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FE-7542-48B4-90B5-16EC3E5E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4EDC6-25C0-48B7-861F-142DB559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527D-96AF-4679-9AC9-3A5950F8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72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9F07-1E19-40E6-82AB-895C67C0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2B4F0-FE55-4434-8AE8-2F73F9E8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6B261-EF4B-42FF-BA80-9CEA539B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88B9-8723-4192-9F7E-2246472DA4B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D60C-DCCF-41F6-822E-0D352616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9BB75-D9A1-4E4C-B9CB-81622B52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527D-96AF-4679-9AC9-3A5950F8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4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762F9-BE22-4CCA-B625-F26203736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D5917-83E9-4327-8AB3-3D877B011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27AC-0E2F-46B7-8F22-5516D807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88B9-8723-4192-9F7E-2246472DA4B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4F64A-CA7D-4531-A0F9-41DED072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251B-CD24-4A40-8672-4DA2A050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527D-96AF-4679-9AC9-3A5950F8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FFB2-4276-451C-B789-DFC07843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5271F-27E6-4637-973C-58F16F472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E8F2-FF42-4769-9A80-C45E2160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88B9-8723-4192-9F7E-2246472DA4B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0BDA0-33FC-4CDB-AFA7-653B1ECF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DAC1-666D-43EE-AEE9-A5100062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527D-96AF-4679-9AC9-3A5950F8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6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CD3C-1118-4403-A155-861770F5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69545-B194-4CB5-969A-1DCC4B12F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B7F61-9E3E-486D-B6B5-C914E841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88B9-8723-4192-9F7E-2246472DA4B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A366-B50D-472D-8A07-9B016EFB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A0D4E-984D-43FC-9E07-9128C3DC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527D-96AF-4679-9AC9-3A5950F8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87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A12A-3497-4BA1-A50D-4B9E6A6B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66F8-DB92-4CE9-B383-1C15ED303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7E30F-AD40-40EE-98E3-2AD798410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7A085-A1EA-4A97-B5A9-5B05BE2E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88B9-8723-4192-9F7E-2246472DA4B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E0DD5-71D9-4D05-BAF4-0CCC7AAD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23C43-48F0-4B79-AED8-ADE65D00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527D-96AF-4679-9AC9-3A5950F8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9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2AAD-9718-4B85-A75F-B38B58CC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FDF0B-6F36-47DE-A3A3-ACE23D57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8384-2E35-43AC-B690-14A775273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D35B7-E592-4B37-9E43-C032EDE4B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D631E-DC5E-4A49-B191-5DD0FAE62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52187-7118-497C-AA9F-531063C1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88B9-8723-4192-9F7E-2246472DA4B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65E99-4BE7-40AF-AB8B-3DBA091D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8E959-5925-4842-8578-9DAE3D63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527D-96AF-4679-9AC9-3A5950F8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7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4614-1628-4EA5-92CB-C7A2DC9E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838BF-2B80-4526-A9F7-38148ACC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88B9-8723-4192-9F7E-2246472DA4B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BBD4F-C644-4349-AD58-8A770E23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D10D7-0512-4F26-9BAB-C7030880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527D-96AF-4679-9AC9-3A5950F8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0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51AF6-236F-426D-8863-3886831D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88B9-8723-4192-9F7E-2246472DA4B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E99BB-54F6-4FFD-94F2-B7D32F0C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F9456-8C21-4618-8CF8-8379DB1E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527D-96AF-4679-9AC9-3A5950F8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38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AEB7-8160-460B-9DDA-E168DA11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BF35-DC83-4E0C-A09C-1B943E31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608EA-E34F-4052-B755-C99E41969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5C639-DE28-4AEC-BF9E-7E11B9AA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88B9-8723-4192-9F7E-2246472DA4B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166B5-503B-4F8F-9F75-ECCF170C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177D9-755D-4904-8B5B-009C5C85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527D-96AF-4679-9AC9-3A5950F8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5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DE0-D22E-4F54-9279-74CAC0F2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B0F2E-01E4-4DBC-97AA-58AC81EA7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29E64-370E-4EE9-95EA-F31D0E13A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8052C-54CF-4987-979C-A752D1C5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88B9-8723-4192-9F7E-2246472DA4B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6524-23A6-4E3F-87FA-C83822C6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37AA2-4592-4DA5-94C0-B49A9ACA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527D-96AF-4679-9AC9-3A5950F8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7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2BDAE-C07F-4EE6-8F0E-1DDD06EB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FC5FC-1204-48E9-A29B-27103F9A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E6BF-1301-4630-A083-4E9DB11C7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88B9-8723-4192-9F7E-2246472DA4B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B5BB-2E3B-497A-BED0-F21C51979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4A48-98A9-442D-9C70-3B8A061E0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527D-96AF-4679-9AC9-3A5950F8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31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94CCC7A-C151-453B-A1B0-CB6B1375E254}"/>
              </a:ext>
            </a:extLst>
          </p:cNvPr>
          <p:cNvGrpSpPr/>
          <p:nvPr/>
        </p:nvGrpSpPr>
        <p:grpSpPr>
          <a:xfrm>
            <a:off x="3724274" y="857250"/>
            <a:ext cx="5553075" cy="3990975"/>
            <a:chOff x="3724275" y="857250"/>
            <a:chExt cx="5410200" cy="3990975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F585A88-BD13-4A13-89C1-D6756737F473}"/>
                </a:ext>
              </a:extLst>
            </p:cNvPr>
            <p:cNvSpPr/>
            <p:nvPr/>
          </p:nvSpPr>
          <p:spPr>
            <a:xfrm>
              <a:off x="3724275" y="857250"/>
              <a:ext cx="5410200" cy="1590675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83879F-A6ED-4E34-A81D-AA1042B297BD}"/>
                </a:ext>
              </a:extLst>
            </p:cNvPr>
            <p:cNvSpPr/>
            <p:nvPr/>
          </p:nvSpPr>
          <p:spPr>
            <a:xfrm>
              <a:off x="3724275" y="2447925"/>
              <a:ext cx="5410200" cy="24003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21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Sanghoon</dc:creator>
  <cp:lastModifiedBy>Sanghoon</cp:lastModifiedBy>
  <cp:revision>2</cp:revision>
  <dcterms:created xsi:type="dcterms:W3CDTF">2020-02-13T10:29:49Z</dcterms:created>
  <dcterms:modified xsi:type="dcterms:W3CDTF">2020-02-13T11:58:08Z</dcterms:modified>
</cp:coreProperties>
</file>