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A312-B186-41DB-8E6E-F58865ED535D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EEDA5-0CFA-4B48-8AEA-100B8A314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5.15X9.94 (11.97, 8.91)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EEDA5-0CFA-4B48-8AEA-100B8A3142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5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8027-7FEC-4F79-8C1D-44764424F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1B242-5E05-47D6-98A7-1D70D8110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1357-0993-448F-8948-49542F32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DC419-FD39-4CFB-A408-190740BC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DFEE-6C11-441B-9190-EA28B583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0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27E8-02C4-4DCB-9569-CC2783BB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A34E9-E83C-4D61-8AD4-BA611417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2CAA-C58B-489A-9F36-1DD04335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13063-56C4-4521-93DD-2406801A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F7CA-B83A-40FF-BD7E-0A38B8A1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5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2EDD5-81A0-4A12-841A-FEAD469C4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B0E14-675A-4270-8117-B798745D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BF5F-5701-467B-A8D5-6EAC1130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6644-A526-4A18-BB82-BEEBC1F1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8179-C1AB-44D4-A81B-2614AFCD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EA38-F3CC-4E28-90E8-D881E607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98BD-85AF-40D9-9BFE-DB77A275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940C-CCFD-4298-871A-252F52A8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55EE-9B77-4DD2-AAC6-D999232F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1ABF-26C6-4956-97E2-3F087272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6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1531-EECE-48B0-B8FA-51A673D2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BBF9-BB87-4C5F-83B0-087A6FC8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1170-FE33-4491-85F4-A4E7D70A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41AE-4461-4FC9-9A93-D8E1CC3A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260E-361E-48E4-87CF-B8709B3D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1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7BA6-6AE4-48FA-80A2-C91A81CF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B123-66EE-41BD-A2FC-E950DC25E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DE5B2-A497-43D3-A030-1F42ADD8E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8195-D133-4C6C-888B-E86E48A5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B1174-27D8-482A-BFF8-823C8B73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ED83-FD9B-49E9-9C67-2180C0ED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0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9DE7-0819-4ABB-AD82-0B4FCF0B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9172F-57BB-4D8B-86EE-71E08A6E3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15434-5E4C-4B99-BA86-0D286083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58881-BD52-4D87-8CE0-F2C19E63E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E2A84-AD92-474F-AAA6-A1891852A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1BECE-AFDE-49CC-828D-FF3D757F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91D08-B7C1-43C6-A9A4-B59C0ED9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53528-F4A2-4B7D-8E2E-F9677F71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8C4C-3B27-449E-9C14-A9D0EE5B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CBB82-C0A0-4A0D-8140-FC2D2C96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122BC-CF91-404A-BBB3-69AC44BF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013E6-5631-45C3-A1E5-BCB1F460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52F6B-B657-4B7E-B020-A21B9821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BD4CE-3892-43BF-BAD2-22F39784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6C6B3-3CDC-41AC-B9B8-5204B456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0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C1E3-C1FD-44F7-A14B-180D4735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B002-5E70-49B6-A85F-C64432055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2DC1-F29A-4411-A125-F2C7638F2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1C8BB-7029-480C-AEB4-89B6FB78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0CA14-BCD1-479D-B315-F9B8D66A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F26A9-016E-4951-84FA-37D16870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79E0-EFF5-41C7-A59A-AD850ED7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F2943-D593-49D3-B064-65D3D186A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D160-BFB4-436F-ACF0-AA1164BF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FAC83-4991-4417-81E2-AF3819F4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8AA78-204D-4162-94C8-1ED811D3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2172A-3773-45C4-90ED-99E6BDA8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3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5C5B9-CB62-4A6A-A45D-F0F5C2E9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92C2-9F21-4D04-97DC-F3657454C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2F32-6DF8-44D1-8DA1-8CCC2BED5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1792-7641-4EB9-AD88-07B7C39ED7B5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9206-165D-4B00-B9BE-B1ADC5647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B3AD-775E-4584-8024-E9775BA7C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F03B-BC9F-4420-87B6-61801DDA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4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BFE3669-718D-419B-AB43-21931AC3A28C}"/>
              </a:ext>
            </a:extLst>
          </p:cNvPr>
          <p:cNvGrpSpPr/>
          <p:nvPr/>
        </p:nvGrpSpPr>
        <p:grpSpPr>
          <a:xfrm>
            <a:off x="4173683" y="1974144"/>
            <a:ext cx="3842099" cy="3093860"/>
            <a:chOff x="4173683" y="1974144"/>
            <a:chExt cx="3842099" cy="30938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9E648D-D439-4D51-A9BF-351E1FC771F8}"/>
                </a:ext>
              </a:extLst>
            </p:cNvPr>
            <p:cNvSpPr/>
            <p:nvPr/>
          </p:nvSpPr>
          <p:spPr>
            <a:xfrm>
              <a:off x="4173683" y="3198282"/>
              <a:ext cx="3842099" cy="18697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14375EA-ABFD-4089-B1A0-6CB3DFAD669B}"/>
                </a:ext>
              </a:extLst>
            </p:cNvPr>
            <p:cNvSpPr/>
            <p:nvPr/>
          </p:nvSpPr>
          <p:spPr>
            <a:xfrm>
              <a:off x="4185926" y="1974144"/>
              <a:ext cx="3816000" cy="121028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pic>
          <p:nvPicPr>
            <p:cNvPr id="27" name="그림 26" descr="녹색, 앉아있는, 건물, 테이블이(가) 표시된 사진&#10;&#10;자동 생성된 설명">
              <a:extLst>
                <a:ext uri="{FF2B5EF4-FFF2-40B4-BE49-F238E27FC236}">
                  <a16:creationId xmlns:a16="http://schemas.microsoft.com/office/drawing/2014/main" id="{A2F213D7-D840-465A-9E15-EF9590B20DD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200" y="3207600"/>
              <a:ext cx="3578400" cy="1854000"/>
            </a:xfrm>
            <a:prstGeom prst="rect">
              <a:avLst/>
            </a:prstGeom>
          </p:spPr>
        </p:pic>
        <p:pic>
          <p:nvPicPr>
            <p:cNvPr id="8" name="그림 20">
              <a:extLst>
                <a:ext uri="{FF2B5EF4-FFF2-40B4-BE49-F238E27FC236}">
                  <a16:creationId xmlns:a16="http://schemas.microsoft.com/office/drawing/2014/main" id="{D9C6BE47-2FD9-429B-9B14-DF45D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9272" y="3536341"/>
              <a:ext cx="840383" cy="152208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931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</Words>
  <Application>Microsoft Office PowerPoint</Application>
  <PresentationFormat>와이드스크린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Sanghoon</dc:creator>
  <cp:lastModifiedBy>Sanghoon</cp:lastModifiedBy>
  <cp:revision>8</cp:revision>
  <dcterms:created xsi:type="dcterms:W3CDTF">2020-02-14T10:05:57Z</dcterms:created>
  <dcterms:modified xsi:type="dcterms:W3CDTF">2020-07-11T11:02:38Z</dcterms:modified>
</cp:coreProperties>
</file>