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BDDB3B-5F6A-4677-8D5C-D7F2BFF3AD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03648EB-3C7C-4FEB-8AAA-924DF0097E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DF1661-1CB3-4161-8C1A-229743EA9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C7484-FF5A-4883-8537-DE400D54B3C3}" type="datetimeFigureOut">
              <a:rPr lang="ko-KR" altLang="en-US" smtClean="0"/>
              <a:t>2020-07-22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05EE8E-67AE-4692-869D-4E9BDE25E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22D529-9AD2-4131-9E7A-639772F4B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CED56-091A-473B-B1CD-0037BD6702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5602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972079-9546-4533-A692-6D818EBC3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C065733-121F-4C34-ACA7-CE8A32C7AF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71426B-8403-4B54-B209-8A2A51780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C7484-FF5A-4883-8537-DE400D54B3C3}" type="datetimeFigureOut">
              <a:rPr lang="ko-KR" altLang="en-US" smtClean="0"/>
              <a:t>2020-07-22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761C40-3764-4625-B2F4-5476638B4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3A561D-0736-4678-AA56-221D92F09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CED56-091A-473B-B1CD-0037BD6702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8401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F8992A1-B6AE-4EA8-93EA-9DC711F0C0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36DEF56-5688-4B1B-A90C-2DA027CDB8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9F7BCB-7B9A-4EFC-B3F1-B367244B7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C7484-FF5A-4883-8537-DE400D54B3C3}" type="datetimeFigureOut">
              <a:rPr lang="ko-KR" altLang="en-US" smtClean="0"/>
              <a:t>2020-07-22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4A4B41-A6E1-45FA-99A4-41BB85655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3028B5-4B79-4527-A112-96B51FEDA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CED56-091A-473B-B1CD-0037BD6702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8332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00ECB6-6B69-44BF-890C-AC98B6673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154B65-C171-4BF0-842D-1BDF230461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7D37B8-DE16-47C2-8852-209674F2A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C7484-FF5A-4883-8537-DE400D54B3C3}" type="datetimeFigureOut">
              <a:rPr lang="ko-KR" altLang="en-US" smtClean="0"/>
              <a:t>2020-07-22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AE8D5C-413A-4689-B2B3-6F31F741E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97CD9C-C315-4DED-AC1E-08853174C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CED56-091A-473B-B1CD-0037BD6702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6987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FD9192-AFF6-41FA-8DBB-E6A69B91E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ED95287-7D4D-423F-8EE5-7641B43262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F5FE0B-9FB3-48B4-9FB9-982AE5D79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C7484-FF5A-4883-8537-DE400D54B3C3}" type="datetimeFigureOut">
              <a:rPr lang="ko-KR" altLang="en-US" smtClean="0"/>
              <a:t>2020-07-22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06A96C-CCBB-42B5-BC3F-A1C197FC2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1FCF48-D1CA-4A86-AD34-C5C70E506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CED56-091A-473B-B1CD-0037BD6702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9565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7EF94B-F09C-443E-BE33-947FE343E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5A7F27-864C-4FA8-A07B-D6C3A7EDCE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B0DEC9A-B4CA-4785-9314-0E9755BB23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08B645-C378-4765-A12F-782081208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C7484-FF5A-4883-8537-DE400D54B3C3}" type="datetimeFigureOut">
              <a:rPr lang="ko-KR" altLang="en-US" smtClean="0"/>
              <a:t>2020-07-22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D384BF-8213-43B4-95C1-685ED33CE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C774CF6-0DCA-44CC-A2EB-B2D3BAE07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CED56-091A-473B-B1CD-0037BD6702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0817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89DDDC-C183-447B-A7C3-D96C6A0DE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252F563-8B28-4AD9-BABF-C426C1083F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EDEB9CE-463E-4960-B3BC-6D64EDBF86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2C119BD-EA89-497B-8549-66C950AD28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BF0AF2B-914B-46D4-AAD1-A1FA822E61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755B9EE-BE09-41D6-9218-CB7D9DE65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C7484-FF5A-4883-8537-DE400D54B3C3}" type="datetimeFigureOut">
              <a:rPr lang="ko-KR" altLang="en-US" smtClean="0"/>
              <a:t>2020-07-22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32B273A-FC53-442B-9EC1-5BD48F0DA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F697B3B-FE1A-48C3-B5CC-393D51664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CED56-091A-473B-B1CD-0037BD6702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6450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F09317-2E31-4F61-A717-FB42BFC42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4BCE3E7-B128-41A5-A180-22D2769EC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C7484-FF5A-4883-8537-DE400D54B3C3}" type="datetimeFigureOut">
              <a:rPr lang="ko-KR" altLang="en-US" smtClean="0"/>
              <a:t>2020-07-22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6A6B033-D12A-4864-B6D7-13FCDB266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3887247-8590-4D86-84D9-5DE6B8DF8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CED56-091A-473B-B1CD-0037BD6702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0268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79CBFC1-4D9E-4FD7-96A8-F4506EC5B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C7484-FF5A-4883-8537-DE400D54B3C3}" type="datetimeFigureOut">
              <a:rPr lang="ko-KR" altLang="en-US" smtClean="0"/>
              <a:t>2020-07-22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96D3C76-2050-4D8B-B04B-19CC804A6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AAC4678-E570-4A1C-A1FD-D3396CBA7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CED56-091A-473B-B1CD-0037BD6702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4080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335349-8F2C-4E23-A38B-6BD919FD2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95B049-430D-47A4-995B-933A59F73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3BCC3D6-DE6A-4959-83D3-01FD211E86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2AAAB62-AC62-4F8F-8F74-104607E4E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C7484-FF5A-4883-8537-DE400D54B3C3}" type="datetimeFigureOut">
              <a:rPr lang="ko-KR" altLang="en-US" smtClean="0"/>
              <a:t>2020-07-22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4A33EC-B6D8-4E54-8878-564D174F2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803325C-347F-4ED8-B593-04909FA0B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CED56-091A-473B-B1CD-0037BD6702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3643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823AE-E45E-4C31-ACAA-9DD119BB7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720AA02-EFCD-43A5-BB8B-E0D58F3A15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785F9E7-29E4-4CEC-8D4C-87EF0DF77B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52A3FF-CE98-4CE1-9863-0ED62EF3E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C7484-FF5A-4883-8537-DE400D54B3C3}" type="datetimeFigureOut">
              <a:rPr lang="ko-KR" altLang="en-US" smtClean="0"/>
              <a:t>2020-07-22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D3DAF7-A460-42A9-9DA7-51E266B8B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F7C7407-27B2-4391-A97A-78E3C7E61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CED56-091A-473B-B1CD-0037BD6702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7655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210D245-1FD6-4B95-93C6-675564632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CE84AF-C9EC-4AFA-8F89-C7BE0F52EE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A5A95F-FE82-46B7-9688-A3BD8DB330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8C7484-FF5A-4883-8537-DE400D54B3C3}" type="datetimeFigureOut">
              <a:rPr lang="ko-KR" altLang="en-US" smtClean="0"/>
              <a:t>2020-07-22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78A0DF-4A2D-4BA7-812B-AD3D20EA50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4FEF3E-14A1-48C1-8EC6-EFAC7FC286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ECED56-091A-473B-B1CD-0037BD6702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3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 descr="그리기이(가) 표시된 사진&#10;&#10;자동 생성된 설명">
            <a:extLst>
              <a:ext uri="{FF2B5EF4-FFF2-40B4-BE49-F238E27FC236}">
                <a16:creationId xmlns:a16="http://schemas.microsoft.com/office/drawing/2014/main" id="{65875496-9460-4E4C-84AC-A3A956A05A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881" b="99588" l="2989" r="98391">
                        <a14:foregroundMark x1="7356" y1="81893" x2="7356" y2="81893"/>
                        <a14:foregroundMark x1="2989" y1="82716" x2="2989" y2="82716"/>
                        <a14:foregroundMark x1="9195" y1="93004" x2="9195" y2="93004"/>
                        <a14:foregroundMark x1="90345" y1="74897" x2="90345" y2="74897"/>
                        <a14:foregroundMark x1="94023" y1="80247" x2="94023" y2="80247"/>
                        <a14:foregroundMark x1="98391" y1="83539" x2="98391" y2="83539"/>
                        <a14:foregroundMark x1="39310" y1="9877" x2="39310" y2="9877"/>
                        <a14:foregroundMark x1="33333" y1="3292" x2="33333" y2="3292"/>
                        <a14:foregroundMark x1="55172" y1="99588" x2="55172" y2="99588"/>
                        <a14:foregroundMark x1="82069" y1="95062" x2="82069" y2="95062"/>
                        <a14:backgroundMark x1="13103" y1="42387" x2="13103" y2="42387"/>
                        <a14:backgroundMark x1="9885" y1="36626" x2="13103" y2="39095"/>
                        <a14:backgroundMark x1="19540" y1="36626" x2="10115" y2="40329"/>
                        <a14:backgroundMark x1="82529" y1="97119" x2="82529" y2="97119"/>
                        <a14:backgroundMark x1="82529" y1="97119" x2="82529" y2="97119"/>
                        <a14:backgroundMark x1="82069" y1="95885" x2="82069" y2="95885"/>
                        <a14:backgroundMark x1="82069" y1="96296" x2="82069" y2="9629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5930" y="2018311"/>
            <a:ext cx="2651760" cy="1481328"/>
          </a:xfrm>
          <a:prstGeom prst="rect">
            <a:avLst/>
          </a:prstGeom>
        </p:spPr>
      </p:pic>
      <p:pic>
        <p:nvPicPr>
          <p:cNvPr id="3" name="그림 2" descr="건물, 방, 장면, 케이크이(가) 표시된 사진&#10;&#10;자동 생성된 설명">
            <a:extLst>
              <a:ext uri="{FF2B5EF4-FFF2-40B4-BE49-F238E27FC236}">
                <a16:creationId xmlns:a16="http://schemas.microsoft.com/office/drawing/2014/main" id="{CD77E704-77B5-4566-B300-555DA76AEC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534" y="0"/>
            <a:ext cx="99309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876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내용 개체 틀 4" descr="건물, 방, 장면, 케이크이(가) 표시된 사진&#10;&#10;자동 생성된 설명">
            <a:extLst>
              <a:ext uri="{FF2B5EF4-FFF2-40B4-BE49-F238E27FC236}">
                <a16:creationId xmlns:a16="http://schemas.microsoft.com/office/drawing/2014/main" id="{948A2D84-4E7C-4CC7-AF7D-E62545F211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7011" y="2493328"/>
            <a:ext cx="3628007" cy="2505392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AF5460B0-03EA-4AD2-A5A2-E4EFA33EB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 descr="건물, 방, 장면, 케이크이(가) 표시된 사진&#10;&#10;자동 생성된 설명">
            <a:extLst>
              <a:ext uri="{FF2B5EF4-FFF2-40B4-BE49-F238E27FC236}">
                <a16:creationId xmlns:a16="http://schemas.microsoft.com/office/drawing/2014/main" id="{783C29E9-27EB-4D3E-B871-A0133634CE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601" y="2340928"/>
            <a:ext cx="3628007" cy="2505392"/>
          </a:xfrm>
        </p:spPr>
      </p:pic>
      <p:sp>
        <p:nvSpPr>
          <p:cNvPr id="6" name="화살표: 위쪽 5">
            <a:extLst>
              <a:ext uri="{FF2B5EF4-FFF2-40B4-BE49-F238E27FC236}">
                <a16:creationId xmlns:a16="http://schemas.microsoft.com/office/drawing/2014/main" id="{E647689E-84BF-4786-916C-D8CE503A018F}"/>
              </a:ext>
            </a:extLst>
          </p:cNvPr>
          <p:cNvSpPr/>
          <p:nvPr/>
        </p:nvSpPr>
        <p:spPr>
          <a:xfrm>
            <a:off x="2624524" y="2775744"/>
            <a:ext cx="1026160" cy="1635760"/>
          </a:xfrm>
          <a:prstGeom prst="up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화살표: 위쪽 6">
            <a:extLst>
              <a:ext uri="{FF2B5EF4-FFF2-40B4-BE49-F238E27FC236}">
                <a16:creationId xmlns:a16="http://schemas.microsoft.com/office/drawing/2014/main" id="{32607F43-CF24-4976-9B68-2470D9145B17}"/>
              </a:ext>
            </a:extLst>
          </p:cNvPr>
          <p:cNvSpPr/>
          <p:nvPr/>
        </p:nvSpPr>
        <p:spPr>
          <a:xfrm rot="10800000">
            <a:off x="9161147" y="2775744"/>
            <a:ext cx="1026160" cy="1635760"/>
          </a:xfrm>
          <a:prstGeom prst="up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07007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0</Words>
  <Application>Microsoft Office PowerPoint</Application>
  <PresentationFormat>와이드스크린</PresentationFormat>
  <Paragraphs>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joonh</dc:creator>
  <cp:lastModifiedBy>Sanghoon</cp:lastModifiedBy>
  <cp:revision>3</cp:revision>
  <dcterms:created xsi:type="dcterms:W3CDTF">2020-01-30T07:25:26Z</dcterms:created>
  <dcterms:modified xsi:type="dcterms:W3CDTF">2020-07-22T06:51:27Z</dcterms:modified>
</cp:coreProperties>
</file>